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2" r:id="rId3"/>
    <p:sldId id="281" r:id="rId4"/>
    <p:sldId id="283" r:id="rId5"/>
    <p:sldId id="284" r:id="rId6"/>
    <p:sldId id="280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Freistetter" initials="MF" lastIdx="1" clrIdx="0">
    <p:extLst>
      <p:ext uri="{19B8F6BF-5375-455C-9EA6-DF929625EA0E}">
        <p15:presenceInfo xmlns:p15="http://schemas.microsoft.com/office/powerpoint/2012/main" userId="ac4fb970a50dca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174B6-71C0-4936-B811-E76D555801F7}" v="2" dt="2019-02-26T15:29:1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23" autoAdjust="0"/>
  </p:normalViewPr>
  <p:slideViewPr>
    <p:cSldViewPr snapToObjects="1">
      <p:cViewPr varScale="1">
        <p:scale>
          <a:sx n="201" d="100"/>
          <a:sy n="201" d="100"/>
        </p:scale>
        <p:origin x="612" y="11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reistetter" userId="ac4fb970a50dca60" providerId="LiveId" clId="{60E174B6-71C0-4936-B811-E76D555801F7}"/>
    <pc:docChg chg="undo custSel delSld modSld sldOrd">
      <pc:chgData name="Michael Freistetter" userId="ac4fb970a50dca60" providerId="LiveId" clId="{60E174B6-71C0-4936-B811-E76D555801F7}" dt="2019-02-26T15:49:37.073" v="1282" actId="2696"/>
      <pc:docMkLst>
        <pc:docMk/>
      </pc:docMkLst>
      <pc:sldChg chg="modSp">
        <pc:chgData name="Michael Freistetter" userId="ac4fb970a50dca60" providerId="LiveId" clId="{60E174B6-71C0-4936-B811-E76D555801F7}" dt="2019-02-26T15:26:36.992" v="47" actId="20577"/>
        <pc:sldMkLst>
          <pc:docMk/>
          <pc:sldMk cId="264106906" sldId="256"/>
        </pc:sldMkLst>
        <pc:spChg chg="mod">
          <ac:chgData name="Michael Freistetter" userId="ac4fb970a50dca60" providerId="LiveId" clId="{60E174B6-71C0-4936-B811-E76D555801F7}" dt="2019-02-26T15:26:36.992" v="47" actId="20577"/>
          <ac:spMkLst>
            <pc:docMk/>
            <pc:sldMk cId="264106906" sldId="256"/>
            <ac:spMk id="2" creationId="{00000000-0000-0000-0000-000000000000}"/>
          </ac:spMkLst>
        </pc:spChg>
      </pc:sldChg>
      <pc:sldChg chg="modSp">
        <pc:chgData name="Michael Freistetter" userId="ac4fb970a50dca60" providerId="LiveId" clId="{60E174B6-71C0-4936-B811-E76D555801F7}" dt="2019-02-26T15:26:03.788" v="9" actId="20577"/>
        <pc:sldMkLst>
          <pc:docMk/>
          <pc:sldMk cId="1805558988" sldId="281"/>
        </pc:sldMkLst>
        <pc:spChg chg="mod">
          <ac:chgData name="Michael Freistetter" userId="ac4fb970a50dca60" providerId="LiveId" clId="{60E174B6-71C0-4936-B811-E76D555801F7}" dt="2019-02-26T15:26:03.788" v="9" actId="20577"/>
          <ac:spMkLst>
            <pc:docMk/>
            <pc:sldMk cId="1805558988" sldId="281"/>
            <ac:spMk id="618499" creationId="{00000000-0000-0000-0000-000000000000}"/>
          </ac:spMkLst>
        </pc:spChg>
      </pc:sldChg>
      <pc:sldChg chg="modSp ord">
        <pc:chgData name="Michael Freistetter" userId="ac4fb970a50dca60" providerId="LiveId" clId="{60E174B6-71C0-4936-B811-E76D555801F7}" dt="2019-02-26T15:31:30.223" v="674" actId="20577"/>
        <pc:sldMkLst>
          <pc:docMk/>
          <pc:sldMk cId="639090475" sldId="282"/>
        </pc:sldMkLst>
        <pc:spChg chg="mod">
          <ac:chgData name="Michael Freistetter" userId="ac4fb970a50dca60" providerId="LiveId" clId="{60E174B6-71C0-4936-B811-E76D555801F7}" dt="2019-02-26T15:26:50.276" v="72" actId="20577"/>
          <ac:spMkLst>
            <pc:docMk/>
            <pc:sldMk cId="639090475" sldId="282"/>
            <ac:spMk id="618498" creationId="{00000000-0000-0000-0000-000000000000}"/>
          </ac:spMkLst>
        </pc:spChg>
        <pc:spChg chg="mod">
          <ac:chgData name="Michael Freistetter" userId="ac4fb970a50dca60" providerId="LiveId" clId="{60E174B6-71C0-4936-B811-E76D555801F7}" dt="2019-02-26T15:31:30.223" v="674" actId="20577"/>
          <ac:spMkLst>
            <pc:docMk/>
            <pc:sldMk cId="639090475" sldId="282"/>
            <ac:spMk id="618499" creationId="{00000000-0000-0000-0000-000000000000}"/>
          </ac:spMkLst>
        </pc:spChg>
      </pc:sldChg>
      <pc:sldChg chg="modSp">
        <pc:chgData name="Michael Freistetter" userId="ac4fb970a50dca60" providerId="LiveId" clId="{60E174B6-71C0-4936-B811-E76D555801F7}" dt="2019-02-26T15:45:09.377" v="1099" actId="20577"/>
        <pc:sldMkLst>
          <pc:docMk/>
          <pc:sldMk cId="2305035364" sldId="283"/>
        </pc:sldMkLst>
        <pc:spChg chg="mod">
          <ac:chgData name="Michael Freistetter" userId="ac4fb970a50dca60" providerId="LiveId" clId="{60E174B6-71C0-4936-B811-E76D555801F7}" dt="2019-02-26T15:29:41.311" v="508" actId="20577"/>
          <ac:spMkLst>
            <pc:docMk/>
            <pc:sldMk cId="2305035364" sldId="283"/>
            <ac:spMk id="618498" creationId="{00000000-0000-0000-0000-000000000000}"/>
          </ac:spMkLst>
        </pc:spChg>
        <pc:spChg chg="mod">
          <ac:chgData name="Michael Freistetter" userId="ac4fb970a50dca60" providerId="LiveId" clId="{60E174B6-71C0-4936-B811-E76D555801F7}" dt="2019-02-26T15:45:09.377" v="1099" actId="20577"/>
          <ac:spMkLst>
            <pc:docMk/>
            <pc:sldMk cId="2305035364" sldId="283"/>
            <ac:spMk id="618499" creationId="{00000000-0000-0000-0000-000000000000}"/>
          </ac:spMkLst>
        </pc:spChg>
      </pc:sldChg>
      <pc:sldChg chg="modSp modNotesTx">
        <pc:chgData name="Michael Freistetter" userId="ac4fb970a50dca60" providerId="LiveId" clId="{60E174B6-71C0-4936-B811-E76D555801F7}" dt="2019-02-26T15:48:14.881" v="1281" actId="20577"/>
        <pc:sldMkLst>
          <pc:docMk/>
          <pc:sldMk cId="1930473698" sldId="284"/>
        </pc:sldMkLst>
        <pc:spChg chg="mod">
          <ac:chgData name="Michael Freistetter" userId="ac4fb970a50dca60" providerId="LiveId" clId="{60E174B6-71C0-4936-B811-E76D555801F7}" dt="2019-02-26T15:45:49.504" v="1130" actId="20577"/>
          <ac:spMkLst>
            <pc:docMk/>
            <pc:sldMk cId="1930473698" sldId="284"/>
            <ac:spMk id="618498" creationId="{00000000-0000-0000-0000-000000000000}"/>
          </ac:spMkLst>
        </pc:spChg>
        <pc:spChg chg="mod">
          <ac:chgData name="Michael Freistetter" userId="ac4fb970a50dca60" providerId="LiveId" clId="{60E174B6-71C0-4936-B811-E76D555801F7}" dt="2019-02-26T15:46:35.462" v="1176" actId="20577"/>
          <ac:spMkLst>
            <pc:docMk/>
            <pc:sldMk cId="1930473698" sldId="284"/>
            <ac:spMk id="618499" creationId="{00000000-0000-0000-0000-000000000000}"/>
          </ac:spMkLst>
        </pc:spChg>
      </pc:sldChg>
      <pc:sldChg chg="del">
        <pc:chgData name="Michael Freistetter" userId="ac4fb970a50dca60" providerId="LiveId" clId="{60E174B6-71C0-4936-B811-E76D555801F7}" dt="2019-02-26T15:49:37.073" v="1282" actId="2696"/>
        <pc:sldMkLst>
          <pc:docMk/>
          <pc:sldMk cId="930636940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26.02.2019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65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33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59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de-DE" dirty="0"/>
              <a:t>Upload Images, Drivers (not for Hyper-V, Bootstrap.ini - </a:t>
            </a:r>
          </a:p>
        </p:txBody>
      </p:sp>
    </p:spTree>
    <p:extLst>
      <p:ext uri="{BB962C8B-B14F-4D97-AF65-F5344CB8AC3E}">
        <p14:creationId xmlns:p14="http://schemas.microsoft.com/office/powerpoint/2010/main" val="418539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>
                <a:latin typeface="+mn-lt"/>
              </a:defRPr>
            </a:lvl1pPr>
            <a:lvl2pPr eaLnBrk="1" latinLnBrk="0" hangingPunct="1">
              <a:defRPr kumimoji="0" lang="de-DE" sz="2100">
                <a:latin typeface="+mn-lt"/>
              </a:defRPr>
            </a:lvl2pPr>
            <a:lvl3pPr eaLnBrk="1" latinLnBrk="0" hangingPunct="1">
              <a:defRPr kumimoji="0" lang="de-DE" sz="1800">
                <a:latin typeface="+mn-lt"/>
              </a:defRPr>
            </a:lvl3pPr>
            <a:lvl4pPr eaLnBrk="1" latinLnBrk="0" hangingPunct="1">
              <a:defRPr kumimoji="0" lang="de-DE" sz="1800">
                <a:latin typeface="+mn-lt"/>
              </a:defRPr>
            </a:lvl4pPr>
            <a:lvl5pPr eaLnBrk="1" latinLnBrk="0" hangingPunct="1">
              <a:defRPr kumimoji="0" lang="de-DE" sz="1800">
                <a:latin typeface="+mn-lt"/>
              </a:defRPr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6" y="4666384"/>
            <a:ext cx="2057400" cy="274637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pPr/>
              <a:t>26.02.2019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33715832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58" r:id="rId6"/>
    <p:sldLayoutId id="214748366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0ahUKEwjW8smb1dvUAhVHQBQKHbmJCMkQjRwIBw&amp;url=https://de.wikipedia.org/wiki/Twitter&amp;psig=AFQjCNHQzDEcul807ncgLHSE3MnAEFND-Q&amp;ust=14985718202677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797003"/>
            <a:ext cx="5112568" cy="2281863"/>
          </a:xfrm>
        </p:spPr>
        <p:txBody>
          <a:bodyPr>
            <a:normAutofit/>
          </a:bodyPr>
          <a:lstStyle/>
          <a:p>
            <a:r>
              <a:rPr lang="de-DE" sz="2400" dirty="0"/>
              <a:t>Deploy Windows Server with MDT and PXE</a:t>
            </a:r>
            <a:br>
              <a:rPr lang="de-DE" sz="2400" dirty="0"/>
            </a:br>
            <a:r>
              <a:rPr lang="de-DE" sz="2400" dirty="0"/>
              <a:t> </a:t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41830" y="2931790"/>
            <a:ext cx="5418602" cy="1246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Michael Freistetter</a:t>
            </a:r>
          </a:p>
          <a:p>
            <a:r>
              <a:rPr lang="en-US" dirty="0"/>
              <a:t>https://sccminlederhosn.blogspot.com       @lord1mastermind</a:t>
            </a:r>
          </a:p>
        </p:txBody>
      </p:sp>
      <p:pic>
        <p:nvPicPr>
          <p:cNvPr id="4" name="Picture 4" descr="Bildergebnis für twit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95886"/>
            <a:ext cx="270030" cy="2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MDT and PXE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is a different </a:t>
            </a:r>
            <a:r>
              <a:rPr lang="de-DE" dirty="0" err="1"/>
              <a:t>approach</a:t>
            </a:r>
            <a:r>
              <a:rPr lang="de-DE" dirty="0"/>
              <a:t> to deploy </a:t>
            </a:r>
            <a:r>
              <a:rPr lang="de-DE" dirty="0" err="1"/>
              <a:t>server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is fast </a:t>
            </a:r>
            <a:r>
              <a:rPr lang="de-DE" dirty="0" err="1"/>
              <a:t>built</a:t>
            </a:r>
            <a:r>
              <a:rPr lang="de-DE" dirty="0"/>
              <a:t> if you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to do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is </a:t>
            </a:r>
            <a:r>
              <a:rPr lang="de-DE" dirty="0" err="1"/>
              <a:t>free</a:t>
            </a:r>
            <a:r>
              <a:rPr lang="de-DE" dirty="0"/>
              <a:t> to </a:t>
            </a:r>
            <a:r>
              <a:rPr lang="de-DE" dirty="0" err="1"/>
              <a:t>use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is a LTI Deployment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Easy to </a:t>
            </a:r>
            <a:r>
              <a:rPr lang="de-DE" dirty="0" err="1"/>
              <a:t>use</a:t>
            </a:r>
            <a:r>
              <a:rPr lang="de-DE" dirty="0"/>
              <a:t> just </a:t>
            </a:r>
            <a:r>
              <a:rPr lang="de-DE" dirty="0" err="1"/>
              <a:t>pushing</a:t>
            </a:r>
            <a:r>
              <a:rPr lang="de-DE" dirty="0"/>
              <a:t> F12 to deploy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0904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Prerequisites</a:t>
            </a:r>
            <a:r>
              <a:rPr lang="de-DE" dirty="0"/>
              <a:t> for PXE Deployment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Prerequisites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DNS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Active</a:t>
            </a:r>
            <a:r>
              <a:rPr lang="de-DE" dirty="0"/>
              <a:t> Directory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DHCP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WDS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MDT  6.3.8456.1000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Windows ADK Version 1809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Windows PE Addon for ADK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5589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Build</a:t>
            </a:r>
            <a:r>
              <a:rPr lang="de-DE" dirty="0"/>
              <a:t> Environment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 fontScale="77500" lnSpcReduction="2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Setup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Role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WDS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DHCP (if not </a:t>
            </a:r>
            <a:r>
              <a:rPr lang="de-DE" dirty="0" err="1"/>
              <a:t>available</a:t>
            </a:r>
            <a:r>
              <a:rPr lang="de-DE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DNS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 err="1"/>
              <a:t>Install</a:t>
            </a:r>
            <a:r>
              <a:rPr lang="de-DE" dirty="0"/>
              <a:t> Software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ADK Windows 10 </a:t>
            </a:r>
            <a:r>
              <a:rPr lang="de-DE" dirty="0" err="1"/>
              <a:t>version</a:t>
            </a:r>
            <a:r>
              <a:rPr lang="de-DE" dirty="0"/>
              <a:t> 1809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Windows PE Addon for ADK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MDT (</a:t>
            </a:r>
            <a:r>
              <a:rPr lang="de-DE" dirty="0" err="1"/>
              <a:t>latest</a:t>
            </a:r>
            <a:r>
              <a:rPr lang="de-DE" dirty="0"/>
              <a:t> Version)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Edit DHCP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Edit </a:t>
            </a:r>
            <a:r>
              <a:rPr lang="de-DE" dirty="0" err="1"/>
              <a:t>Scope</a:t>
            </a:r>
            <a:r>
              <a:rPr lang="de-DE" dirty="0"/>
              <a:t> Options (66, 67) WDSNBP.com, </a:t>
            </a:r>
            <a:r>
              <a:rPr lang="de-DE" dirty="0" err="1"/>
              <a:t>Deploymentserver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Create MDT </a:t>
            </a:r>
            <a:r>
              <a:rPr lang="de-DE" dirty="0" err="1"/>
              <a:t>Deploymentshare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0353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 </a:t>
            </a:r>
            <a:r>
              <a:rPr lang="de-DE" dirty="0" err="1"/>
              <a:t>Tasksequence</a:t>
            </a:r>
            <a:endParaRPr lang="de-DE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6984776" cy="3642692"/>
          </a:xfrm>
        </p:spPr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Demo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4736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68" y="265497"/>
            <a:ext cx="8748464" cy="755339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Q&amp;A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181</Words>
  <Application>Microsoft Office PowerPoint</Application>
  <PresentationFormat>On-screen Show (16:9)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Segoe Light</vt:lpstr>
      <vt:lpstr>Segoe UI</vt:lpstr>
      <vt:lpstr>Segoe UI Light</vt:lpstr>
      <vt:lpstr>Master</vt:lpstr>
      <vt:lpstr>Deploy Windows Server with MDT and PXE   </vt:lpstr>
      <vt:lpstr>Why Using MDT and PXE</vt:lpstr>
      <vt:lpstr>Prerequisites for PXE Deployment</vt:lpstr>
      <vt:lpstr>Build Environment</vt:lpstr>
      <vt:lpstr>Create Tasksequence</vt:lpstr>
      <vt:lpstr>Q&amp;A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Michael Freistetter</cp:lastModifiedBy>
  <cp:revision>23</cp:revision>
  <dcterms:created xsi:type="dcterms:W3CDTF">2017-06-26T15:34:29Z</dcterms:created>
  <dcterms:modified xsi:type="dcterms:W3CDTF">2019-02-26T15:49:46Z</dcterms:modified>
</cp:coreProperties>
</file>