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4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5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81" r:id="rId3"/>
    <p:sldId id="282" r:id="rId4"/>
    <p:sldId id="283" r:id="rId5"/>
    <p:sldId id="284" r:id="rId6"/>
    <p:sldId id="285" r:id="rId7"/>
    <p:sldId id="280" r:id="rId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hael Freistetter" initials="MF" lastIdx="1" clrIdx="0">
    <p:extLst>
      <p:ext uri="{19B8F6BF-5375-455C-9EA6-DF929625EA0E}">
        <p15:presenceInfo xmlns:p15="http://schemas.microsoft.com/office/powerpoint/2012/main" userId="ac4fb970a50dca6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84C6"/>
    <a:srgbClr val="2D326E"/>
    <a:srgbClr val="2590A3"/>
    <a:srgbClr val="A2CADF"/>
    <a:srgbClr val="6DB3E4"/>
    <a:srgbClr val="93C5DA"/>
    <a:srgbClr val="99CCCC"/>
    <a:srgbClr val="99CB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7201D54-3C84-41D9-8DAC-964D014B3F6C}" v="1" dt="2019-02-25T09:28:25.5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723" autoAdjust="0"/>
  </p:normalViewPr>
  <p:slideViewPr>
    <p:cSldViewPr snapToObjects="1">
      <p:cViewPr varScale="1">
        <p:scale>
          <a:sx n="188" d="100"/>
          <a:sy n="188" d="100"/>
        </p:scale>
        <p:origin x="108" y="324"/>
      </p:cViewPr>
      <p:guideLst>
        <p:guide orient="horz" pos="1619"/>
        <p:guide pos="2880"/>
      </p:guideLst>
    </p:cSldViewPr>
  </p:slideViewPr>
  <p:outlineViewPr>
    <p:cViewPr>
      <p:scale>
        <a:sx n="33" d="100"/>
        <a:sy n="33" d="100"/>
      </p:scale>
      <p:origin x="0" y="-129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124" d="100"/>
          <a:sy n="124" d="100"/>
        </p:scale>
        <p:origin x="4953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82F302-A7C8-034E-97BB-FC8263E03487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0ECF95-0BA1-6A41-BF58-BBB121C21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8049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AEBFDE-86C7-4E86-9964-AC43992432EE}" type="datetimeFigureOut">
              <a:rPr lang="de-AT" smtClean="0"/>
              <a:t>25.02.2019</a:t>
            </a:fld>
            <a:endParaRPr lang="de-A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9D5A78-5106-4F9F-8ACC-338C0BBDEEF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89859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9D5A78-5106-4F9F-8ACC-338C0BBDEEFA}" type="slidenum">
              <a:rPr lang="de-AT" smtClean="0"/>
              <a:t>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69155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de-DE" dirty="0"/>
              <a:t>Microsoft </a:t>
            </a:r>
            <a:r>
              <a:rPr lang="de-DE" b="1" dirty="0"/>
              <a:t>Entwicklungskompetenz</a:t>
            </a:r>
            <a:endParaRPr lang="de-DE" dirty="0"/>
          </a:p>
        </p:txBody>
      </p:sp>
      <p:sp>
        <p:nvSpPr>
          <p:cNvPr id="40963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de-DE" dirty="0"/>
              <a:t>Microsoft  - vertraulich</a:t>
            </a:r>
          </a:p>
        </p:txBody>
      </p:sp>
      <p:sp>
        <p:nvSpPr>
          <p:cNvPr id="40964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CEDE57-F8FE-4B43-B511-2E9F76624F74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409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3" y="485775"/>
            <a:ext cx="6540500" cy="3679825"/>
          </a:xfrm>
          <a:ln/>
        </p:spPr>
      </p:sp>
      <p:sp>
        <p:nvSpPr>
          <p:cNvPr id="409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2296" y="4469337"/>
            <a:ext cx="6155842" cy="4959935"/>
          </a:xfrm>
          <a:noFill/>
          <a:ln/>
        </p:spPr>
        <p:txBody>
          <a:bodyPr/>
          <a:lstStyle/>
          <a:p>
            <a:pPr>
              <a:buFontTx/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283305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de-DE" dirty="0"/>
              <a:t>Microsoft </a:t>
            </a:r>
            <a:r>
              <a:rPr lang="de-DE" b="1" dirty="0"/>
              <a:t>Entwicklungskompetenz</a:t>
            </a:r>
            <a:endParaRPr lang="de-DE" dirty="0"/>
          </a:p>
        </p:txBody>
      </p:sp>
      <p:sp>
        <p:nvSpPr>
          <p:cNvPr id="40963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de-DE" dirty="0"/>
              <a:t>Microsoft  - vertraulich</a:t>
            </a:r>
          </a:p>
        </p:txBody>
      </p:sp>
      <p:sp>
        <p:nvSpPr>
          <p:cNvPr id="40964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CEDE57-F8FE-4B43-B511-2E9F76624F74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409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3" y="485775"/>
            <a:ext cx="6540500" cy="3679825"/>
          </a:xfrm>
          <a:ln/>
        </p:spPr>
      </p:sp>
      <p:sp>
        <p:nvSpPr>
          <p:cNvPr id="409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2296" y="4469337"/>
            <a:ext cx="6155842" cy="4959935"/>
          </a:xfrm>
          <a:noFill/>
          <a:ln/>
        </p:spPr>
        <p:txBody>
          <a:bodyPr/>
          <a:lstStyle/>
          <a:p>
            <a:pPr>
              <a:buFontTx/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546534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de-DE" dirty="0"/>
              <a:t>Microsoft </a:t>
            </a:r>
            <a:r>
              <a:rPr lang="de-DE" b="1" dirty="0"/>
              <a:t>Entwicklungskompetenz</a:t>
            </a:r>
            <a:endParaRPr lang="de-DE" dirty="0"/>
          </a:p>
        </p:txBody>
      </p:sp>
      <p:sp>
        <p:nvSpPr>
          <p:cNvPr id="40963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de-DE" dirty="0"/>
              <a:t>Microsoft  - vertraulich</a:t>
            </a:r>
          </a:p>
        </p:txBody>
      </p:sp>
      <p:sp>
        <p:nvSpPr>
          <p:cNvPr id="40964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CEDE57-F8FE-4B43-B511-2E9F76624F74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409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3" y="485775"/>
            <a:ext cx="6540500" cy="3679825"/>
          </a:xfrm>
          <a:ln/>
        </p:spPr>
      </p:sp>
      <p:sp>
        <p:nvSpPr>
          <p:cNvPr id="409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2296" y="4469337"/>
            <a:ext cx="6155842" cy="4959935"/>
          </a:xfrm>
          <a:noFill/>
          <a:ln/>
        </p:spPr>
        <p:txBody>
          <a:bodyPr/>
          <a:lstStyle/>
          <a:p>
            <a:pPr>
              <a:buFontTx/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985946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de-DE" dirty="0"/>
              <a:t>Microsoft </a:t>
            </a:r>
            <a:r>
              <a:rPr lang="de-DE" b="1" dirty="0"/>
              <a:t>Entwicklungskompetenz</a:t>
            </a:r>
            <a:endParaRPr lang="de-DE" dirty="0"/>
          </a:p>
        </p:txBody>
      </p:sp>
      <p:sp>
        <p:nvSpPr>
          <p:cNvPr id="40963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de-DE" dirty="0"/>
              <a:t>Microsoft  - vertraulich</a:t>
            </a:r>
          </a:p>
        </p:txBody>
      </p:sp>
      <p:sp>
        <p:nvSpPr>
          <p:cNvPr id="40964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CEDE57-F8FE-4B43-B511-2E9F76624F74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409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3" y="485775"/>
            <a:ext cx="6540500" cy="3679825"/>
          </a:xfrm>
          <a:ln/>
        </p:spPr>
      </p:sp>
      <p:sp>
        <p:nvSpPr>
          <p:cNvPr id="409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2296" y="4469337"/>
            <a:ext cx="6155842" cy="4959935"/>
          </a:xfrm>
          <a:noFill/>
          <a:ln/>
        </p:spPr>
        <p:txBody>
          <a:bodyPr/>
          <a:lstStyle/>
          <a:p>
            <a:pPr>
              <a:buFontTx/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53934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de-DE" dirty="0"/>
              <a:t>Microsoft </a:t>
            </a:r>
            <a:r>
              <a:rPr lang="de-DE" b="1" dirty="0"/>
              <a:t>Entwicklungskompetenz</a:t>
            </a:r>
            <a:endParaRPr lang="de-DE" dirty="0"/>
          </a:p>
        </p:txBody>
      </p:sp>
      <p:sp>
        <p:nvSpPr>
          <p:cNvPr id="40963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de-DE" dirty="0"/>
              <a:t>Microsoft  - vertraulich</a:t>
            </a:r>
          </a:p>
        </p:txBody>
      </p:sp>
      <p:sp>
        <p:nvSpPr>
          <p:cNvPr id="40964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CEDE57-F8FE-4B43-B511-2E9F76624F74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409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3" y="485775"/>
            <a:ext cx="6540500" cy="3679825"/>
          </a:xfrm>
          <a:ln/>
        </p:spPr>
      </p:sp>
      <p:sp>
        <p:nvSpPr>
          <p:cNvPr id="409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2296" y="4469337"/>
            <a:ext cx="6155842" cy="4959935"/>
          </a:xfrm>
          <a:noFill/>
          <a:ln/>
        </p:spPr>
        <p:txBody>
          <a:bodyPr/>
          <a:lstStyle/>
          <a:p>
            <a:pPr>
              <a:buFontTx/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52241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700339" y="797003"/>
            <a:ext cx="4508234" cy="2281863"/>
          </a:xfrm>
        </p:spPr>
        <p:txBody>
          <a:bodyPr anchor="ctr">
            <a:normAutofit/>
          </a:bodyPr>
          <a:lstStyle>
            <a:lvl1pPr algn="l">
              <a:defRPr sz="4000">
                <a:solidFill>
                  <a:schemeClr val="accent1"/>
                </a:solidFill>
                <a:latin typeface="+mj-lt"/>
                <a:ea typeface="Segoe UI Historic" charset="0"/>
                <a:cs typeface="Segoe UI Historic" charset="0"/>
              </a:defRPr>
            </a:lvl1pPr>
          </a:lstStyle>
          <a:p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&lt;Title session&gt;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700340" y="3221382"/>
            <a:ext cx="4508234" cy="957002"/>
          </a:xfrm>
        </p:spPr>
        <p:txBody>
          <a:bodyPr>
            <a:normAutofit/>
          </a:bodyPr>
          <a:lstStyle>
            <a:lvl1pPr marL="0" indent="0" algn="l">
              <a:buNone/>
              <a:defRPr sz="2400" i="0">
                <a:solidFill>
                  <a:schemeClr val="accent1"/>
                </a:solidFill>
                <a:latin typeface="+mj-lt"/>
                <a:cs typeface="Segoe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>
                <a:latin typeface="Segoe UI Light" panose="020B0502040204020203" pitchFamily="34" charset="0"/>
              </a:rPr>
              <a:t>&lt;Name speaker&gt;</a:t>
            </a:r>
          </a:p>
        </p:txBody>
      </p:sp>
      <p:sp>
        <p:nvSpPr>
          <p:cNvPr id="7" name="Subtitle 2"/>
          <p:cNvSpPr txBox="1">
            <a:spLocks/>
          </p:cNvSpPr>
          <p:nvPr userDrawn="1"/>
        </p:nvSpPr>
        <p:spPr>
          <a:xfrm>
            <a:off x="7812360" y="123478"/>
            <a:ext cx="1298042" cy="432048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SzPct val="125000"/>
              <a:buFont typeface="Lucida Grande"/>
              <a:buNone/>
              <a:tabLst/>
              <a:defRPr sz="2400" i="0" kern="1200">
                <a:solidFill>
                  <a:schemeClr val="accent1"/>
                </a:solidFill>
                <a:latin typeface="+mj-lt"/>
                <a:ea typeface="Segoe UI" panose="020B0502040204020203" pitchFamily="34" charset="0"/>
                <a:cs typeface="Segoe Light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Clr>
                <a:schemeClr val="accent2"/>
              </a:buClr>
              <a:buSzPct val="125000"/>
              <a:buFont typeface="Lucida Grande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Clr>
                <a:schemeClr val="accent2"/>
              </a:buClr>
              <a:buSzPct val="125000"/>
              <a:buFont typeface="Lucida Grande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Clr>
                <a:schemeClr val="accent2"/>
              </a:buClr>
              <a:buSzPct val="125000"/>
              <a:buFont typeface="Lucida Grande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Clr>
                <a:schemeClr val="accent2"/>
              </a:buClr>
              <a:buSzPct val="125000"/>
              <a:buFont typeface="Lucida Grande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>
                <a:latin typeface="Segoe UI Light" panose="020B0502040204020203" pitchFamily="34" charset="0"/>
              </a:rPr>
              <a:t>@</a:t>
            </a:r>
            <a:r>
              <a:rPr lang="en-US" dirty="0" err="1">
                <a:latin typeface="Segoe UI Light" panose="020B0502040204020203" pitchFamily="34" charset="0"/>
              </a:rPr>
              <a:t>ExpertsLiveAT</a:t>
            </a:r>
            <a:endParaRPr lang="en-US" dirty="0">
              <a:latin typeface="Segoe UI Light" panose="020B0502040204020203" pitchFamily="34" charset="0"/>
            </a:endParaRPr>
          </a:p>
          <a:p>
            <a:pPr algn="r"/>
            <a:r>
              <a:rPr lang="en-US" dirty="0">
                <a:latin typeface="Segoe UI Light" panose="020B0502040204020203" pitchFamily="34" charset="0"/>
              </a:rPr>
              <a:t>#ExpertsLive</a:t>
            </a:r>
          </a:p>
        </p:txBody>
      </p:sp>
      <p:pic>
        <p:nvPicPr>
          <p:cNvPr id="1028" name="Picture 4" descr="http://www.expertslive.at/uploads/1/0/2/8/102898498/published/expertslive-austria.png?1491569439">
            <a:extLst>
              <a:ext uri="{FF2B5EF4-FFF2-40B4-BE49-F238E27FC236}">
                <a16:creationId xmlns:a16="http://schemas.microsoft.com/office/drawing/2014/main" id="{80C253F9-F81E-4502-9D8F-59F93A187FF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1031" y="4673484"/>
            <a:ext cx="1863457" cy="382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613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33660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79512" y="268675"/>
            <a:ext cx="8496176" cy="8572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Segoe UI Light" panose="020B0502040204020203" pitchFamily="34" charset="0"/>
              </a:rPr>
              <a:t>&lt;Title&gt;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79512" y="1211750"/>
            <a:ext cx="8496176" cy="2944176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&lt;Text&gt;</a:t>
            </a:r>
          </a:p>
        </p:txBody>
      </p:sp>
    </p:spTree>
    <p:extLst>
      <p:ext uri="{BB962C8B-B14F-4D97-AF65-F5344CB8AC3E}">
        <p14:creationId xmlns:p14="http://schemas.microsoft.com/office/powerpoint/2010/main" val="3665001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48557" y="978477"/>
            <a:ext cx="4279159" cy="1591102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1E347F"/>
                </a:solidFill>
                <a:latin typeface="+mj-lt"/>
                <a:cs typeface="Segoe"/>
              </a:defRPr>
            </a:lvl1pPr>
          </a:lstStyle>
          <a:p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&lt;Speaker Name&gt;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348557" y="2569579"/>
            <a:ext cx="4279159" cy="2268637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  <a:latin typeface="Segoe Light"/>
                <a:cs typeface="Segoe Light"/>
              </a:defRPr>
            </a:lvl1pPr>
            <a:lvl2pPr>
              <a:defRPr sz="2400">
                <a:solidFill>
                  <a:srgbClr val="FFFFFF"/>
                </a:solidFill>
                <a:latin typeface="Segoe Light"/>
                <a:cs typeface="Segoe Light"/>
              </a:defRPr>
            </a:lvl2pPr>
            <a:lvl3pPr>
              <a:defRPr sz="2400">
                <a:solidFill>
                  <a:srgbClr val="FFFFFF"/>
                </a:solidFill>
                <a:latin typeface="Segoe Light"/>
                <a:cs typeface="Segoe Light"/>
              </a:defRPr>
            </a:lvl3pPr>
            <a:lvl4pPr>
              <a:defRPr sz="2400">
                <a:solidFill>
                  <a:srgbClr val="FFFFFF"/>
                </a:solidFill>
                <a:latin typeface="Segoe Light"/>
                <a:cs typeface="Segoe Light"/>
              </a:defRPr>
            </a:lvl4pPr>
            <a:lvl5pPr>
              <a:defRPr sz="2400">
                <a:solidFill>
                  <a:srgbClr val="FFFFFF"/>
                </a:solidFill>
                <a:latin typeface="Segoe Light"/>
                <a:cs typeface="Segoe Light"/>
              </a:defRPr>
            </a:lvl5pPr>
          </a:lstStyle>
          <a:p>
            <a:r>
              <a:rPr lang="en-US" dirty="0">
                <a:latin typeface="Segoe UI Light" panose="020B0502040204020203" pitchFamily="34" charset="0"/>
              </a:rPr>
              <a:t>&lt;short intro&gt;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idx="14"/>
          </p:nvPr>
        </p:nvSpPr>
        <p:spPr>
          <a:xfrm>
            <a:off x="539751" y="978476"/>
            <a:ext cx="2573839" cy="2968491"/>
          </a:xfrm>
        </p:spPr>
        <p:txBody>
          <a:bodyPr/>
          <a:lstStyle>
            <a:lvl1pPr marL="0" indent="0">
              <a:buNone/>
              <a:defRPr sz="3200">
                <a:latin typeface="+mj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644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692275" y="268288"/>
            <a:ext cx="6950828" cy="4627803"/>
          </a:xfrm>
        </p:spPr>
        <p:txBody>
          <a:bodyPr/>
          <a:lstStyle>
            <a:lvl1pPr marL="0" indent="0">
              <a:buNone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&lt;Image&gt;</a:t>
            </a:r>
          </a:p>
        </p:txBody>
      </p:sp>
    </p:spTree>
    <p:extLst>
      <p:ext uri="{BB962C8B-B14F-4D97-AF65-F5344CB8AC3E}">
        <p14:creationId xmlns:p14="http://schemas.microsoft.com/office/powerpoint/2010/main" val="2229773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und Inhal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02224"/>
            <a:ext cx="8077200" cy="857250"/>
          </a:xfrm>
        </p:spPr>
        <p:txBody>
          <a:bodyPr anchor="ctr" anchorCtr="0"/>
          <a:lstStyle>
            <a:lvl1pPr algn="l" eaLnBrk="1" latinLnBrk="0" hangingPunct="1">
              <a:defRPr kumimoji="0" lang="de-DE"/>
            </a:lvl1pPr>
          </a:lstStyle>
          <a:p>
            <a:r>
              <a:rPr kumimoji="0" lang="de-DE"/>
              <a:t>Titelmasterformat durch Klicken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197310"/>
            <a:ext cx="8077200" cy="3223022"/>
          </a:xfrm>
        </p:spPr>
        <p:txBody>
          <a:bodyPr>
            <a:normAutofit/>
          </a:bodyPr>
          <a:lstStyle>
            <a:lvl1pPr eaLnBrk="1" latinLnBrk="0" hangingPunct="1">
              <a:defRPr kumimoji="0" lang="de-DE" sz="2400">
                <a:latin typeface="+mn-lt"/>
              </a:defRPr>
            </a:lvl1pPr>
            <a:lvl2pPr eaLnBrk="1" latinLnBrk="0" hangingPunct="1">
              <a:defRPr kumimoji="0" lang="de-DE" sz="2100">
                <a:latin typeface="+mn-lt"/>
              </a:defRPr>
            </a:lvl2pPr>
            <a:lvl3pPr eaLnBrk="1" latinLnBrk="0" hangingPunct="1">
              <a:defRPr kumimoji="0" lang="de-DE" sz="1800">
                <a:latin typeface="+mn-lt"/>
              </a:defRPr>
            </a:lvl3pPr>
            <a:lvl4pPr eaLnBrk="1" latinLnBrk="0" hangingPunct="1">
              <a:defRPr kumimoji="0" lang="de-DE" sz="1800">
                <a:latin typeface="+mn-lt"/>
              </a:defRPr>
            </a:lvl4pPr>
            <a:lvl5pPr eaLnBrk="1" latinLnBrk="0" hangingPunct="1">
              <a:defRPr kumimoji="0" lang="de-DE" sz="1800">
                <a:latin typeface="+mn-lt"/>
              </a:defRPr>
            </a:lvl5pPr>
          </a:lstStyle>
          <a:p>
            <a:pPr lvl="0" eaLnBrk="1" latinLnBrk="0" hangingPunct="1"/>
            <a:r>
              <a:rPr lang="de-DE"/>
              <a:t>Textmasterformat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5576" y="4666384"/>
            <a:ext cx="2057400" cy="274637"/>
          </a:xfrm>
          <a:prstGeom prst="rect">
            <a:avLst/>
          </a:prstGeom>
        </p:spPr>
        <p:txBody>
          <a:bodyPr/>
          <a:lstStyle/>
          <a:p>
            <a:fld id="{757B281C-5159-4971-8228-52B9A72E9ED2}" type="datetimeFigureOut">
              <a:pPr/>
              <a:t>25.02.2019</a:t>
            </a:fld>
            <a:endParaRPr kumimoji="0"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4767263"/>
            <a:ext cx="2133600" cy="273844"/>
          </a:xfrm>
        </p:spPr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de-DE"/>
          </a:p>
        </p:txBody>
      </p:sp>
    </p:spTree>
    <p:extLst>
      <p:ext uri="{BB962C8B-B14F-4D97-AF65-F5344CB8AC3E}">
        <p14:creationId xmlns:p14="http://schemas.microsoft.com/office/powerpoint/2010/main" val="3337158329"/>
      </p:ext>
    </p:extLst>
  </p:cSld>
  <p:clrMapOvr>
    <a:masterClrMapping/>
  </p:clrMapOvr>
  <p:transition spd="slow"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73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9141286" cy="514349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92275" y="265497"/>
            <a:ext cx="6983413" cy="8572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92275" y="1159977"/>
            <a:ext cx="6983413" cy="36064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050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4" r:id="rId3"/>
    <p:sldLayoutId id="2147483650" r:id="rId4"/>
    <p:sldLayoutId id="2147483651" r:id="rId5"/>
    <p:sldLayoutId id="2147483658" r:id="rId6"/>
    <p:sldLayoutId id="2147483662" r:id="rId7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Segoe UI Light" panose="020B0502040204020203" pitchFamily="34" charset="0"/>
        </a:defRPr>
      </a:lvl1pPr>
    </p:titleStyle>
    <p:bodyStyle>
      <a:lvl1pPr marL="11112" indent="0" algn="l" defTabSz="457200" rtl="0" eaLnBrk="1" latinLnBrk="0" hangingPunct="1">
        <a:spcBef>
          <a:spcPct val="20000"/>
        </a:spcBef>
        <a:buClr>
          <a:schemeClr val="accent2"/>
        </a:buClr>
        <a:buSzPct val="125000"/>
        <a:buFont typeface="Lucida Grande"/>
        <a:buNone/>
        <a:tabLst/>
        <a:defRPr sz="3000" kern="1200">
          <a:solidFill>
            <a:srgbClr val="1E347F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2"/>
        </a:buClr>
        <a:buSzPct val="125000"/>
        <a:buFont typeface="Lucida Grande"/>
        <a:buChar char="■"/>
        <a:defRPr sz="2800" kern="1200">
          <a:solidFill>
            <a:srgbClr val="1E347F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2"/>
        </a:buClr>
        <a:buSzPct val="125000"/>
        <a:buFont typeface="Lucida Grande"/>
        <a:buChar char="■"/>
        <a:defRPr sz="2400" kern="1200">
          <a:solidFill>
            <a:srgbClr val="1E347F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accent2"/>
        </a:buClr>
        <a:buSzPct val="125000"/>
        <a:buFont typeface="Lucida Grande"/>
        <a:buChar char="■"/>
        <a:defRPr sz="2000" kern="1200">
          <a:solidFill>
            <a:srgbClr val="1E347F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2"/>
        </a:buClr>
        <a:buSzPct val="125000"/>
        <a:buFont typeface="Lucida Grande"/>
        <a:buChar char="■"/>
        <a:defRPr sz="2000" kern="1200">
          <a:solidFill>
            <a:srgbClr val="1E347F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9" userDrawn="1">
          <p15:clr>
            <a:srgbClr val="F26B43"/>
          </p15:clr>
        </p15:guide>
        <p15:guide id="2" pos="106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at/url?sa=i&amp;rct=j&amp;q=&amp;esrc=s&amp;source=images&amp;cd=&amp;cad=rja&amp;uact=8&amp;ved=0ahUKEwjW8smb1dvUAhVHQBQKHbmJCMkQjRwIBw&amp;url=https://de.wikipedia.org/wiki/Twitter&amp;psig=AFQjCNHQzDEcul807ncgLHSE3MnAEFND-Q&amp;ust=1498571820267781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en-us/sccm/core/get-started/2019/technical-preview-1902-2" TargetMode="External"/><Relationship Id="rId3" Type="http://schemas.openxmlformats.org/officeDocument/2006/relationships/tags" Target="../tags/tag15.xml"/><Relationship Id="rId7" Type="http://schemas.openxmlformats.org/officeDocument/2006/relationships/hyperlink" Target="https://docs.microsoft.com/en-us/sccm/core/get-started/2019/technical-preview-1902" TargetMode="Externa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hyperlink" Target="https://docs.microsoft.com/en-us/sccm/core/get-started/2019/technical-preview-1901" TargetMode="External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411760" y="797003"/>
            <a:ext cx="5112568" cy="2281863"/>
          </a:xfrm>
        </p:spPr>
        <p:txBody>
          <a:bodyPr>
            <a:normAutofit/>
          </a:bodyPr>
          <a:lstStyle/>
          <a:p>
            <a:r>
              <a:rPr lang="de-DE" sz="2400" dirty="0"/>
              <a:t>News in </a:t>
            </a:r>
            <a:r>
              <a:rPr lang="de-DE" sz="2400" dirty="0" err="1"/>
              <a:t>Sccm</a:t>
            </a:r>
            <a:r>
              <a:rPr lang="de-DE" sz="2400" dirty="0"/>
              <a:t> TP1901 and TP1902/(2)</a:t>
            </a:r>
            <a:br>
              <a:rPr lang="de-DE" sz="2400" dirty="0"/>
            </a:br>
            <a:r>
              <a:rPr lang="de-DE" sz="2400" dirty="0"/>
              <a:t> </a:t>
            </a:r>
            <a:br>
              <a:rPr lang="de-DE" sz="2400" dirty="0"/>
            </a:br>
            <a:endParaRPr lang="en-US" sz="24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041830" y="2931790"/>
            <a:ext cx="5418602" cy="124659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Michael Freistetter</a:t>
            </a:r>
          </a:p>
          <a:p>
            <a:r>
              <a:rPr lang="en-US" dirty="0"/>
              <a:t>https://sccminlederhosn.blogspot.com       @lord1mastermind</a:t>
            </a:r>
          </a:p>
        </p:txBody>
      </p:sp>
      <p:pic>
        <p:nvPicPr>
          <p:cNvPr id="4" name="Picture 4" descr="Bildergebnis für twitter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3795886"/>
            <a:ext cx="270030" cy="21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106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498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de-DE" dirty="0"/>
              <a:t>Top </a:t>
            </a:r>
            <a:r>
              <a:rPr lang="de-DE" dirty="0" err="1"/>
              <a:t>features</a:t>
            </a:r>
            <a:r>
              <a:rPr lang="de-DE" dirty="0"/>
              <a:t> in TP 1901/1902(2)</a:t>
            </a:r>
          </a:p>
        </p:txBody>
      </p:sp>
      <p:sp>
        <p:nvSpPr>
          <p:cNvPr id="618499" name="Rectangle 3"/>
          <p:cNvSpPr>
            <a:spLocks noGrp="1" noChangeArrowheads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1403648" y="1197310"/>
            <a:ext cx="6984776" cy="3642692"/>
          </a:xfrm>
        </p:spPr>
        <p:txBody>
          <a:bodyPr>
            <a:normAutofit fontScale="77500" lnSpcReduction="20000"/>
          </a:bodyPr>
          <a:lstStyle/>
          <a:p>
            <a:pPr marL="354012" indent="-342900">
              <a:buFont typeface="Arial" panose="020B0604020202020204" pitchFamily="34" charset="0"/>
              <a:buChar char="•"/>
            </a:pPr>
            <a:r>
              <a:rPr lang="de-DE" dirty="0" err="1"/>
              <a:t>Improvements</a:t>
            </a:r>
            <a:r>
              <a:rPr lang="de-DE" dirty="0"/>
              <a:t> for „Run </a:t>
            </a:r>
            <a:r>
              <a:rPr lang="de-DE" dirty="0" err="1"/>
              <a:t>Powershell</a:t>
            </a:r>
            <a:r>
              <a:rPr lang="de-DE" dirty="0"/>
              <a:t> </a:t>
            </a:r>
            <a:r>
              <a:rPr lang="de-DE" dirty="0" err="1"/>
              <a:t>Script</a:t>
            </a:r>
            <a:r>
              <a:rPr lang="de-DE" dirty="0"/>
              <a:t>“ </a:t>
            </a:r>
            <a:r>
              <a:rPr lang="de-DE" dirty="0" err="1"/>
              <a:t>step</a:t>
            </a:r>
            <a:r>
              <a:rPr lang="de-DE" dirty="0"/>
              <a:t> (1901)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de-DE" dirty="0"/>
              <a:t>Alternate Username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de-DE" dirty="0"/>
              <a:t>Time-out in </a:t>
            </a:r>
            <a:r>
              <a:rPr lang="de-DE" dirty="0" err="1"/>
              <a:t>Minutes</a:t>
            </a:r>
            <a:endParaRPr lang="de-DE" dirty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de-DE" dirty="0"/>
              <a:t>Working </a:t>
            </a:r>
            <a:r>
              <a:rPr lang="de-DE" dirty="0" err="1"/>
              <a:t>directory</a:t>
            </a:r>
            <a:endParaRPr lang="de-DE" dirty="0"/>
          </a:p>
          <a:p>
            <a:pPr marL="354012" indent="-342900">
              <a:buFont typeface="Arial" panose="020B0604020202020204" pitchFamily="34" charset="0"/>
              <a:buChar char="•"/>
            </a:pPr>
            <a:r>
              <a:rPr lang="de-DE" dirty="0"/>
              <a:t>Management Insight Rules für Collections (1901)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/>
              <a:t>Collections with no query rules and incremental updates enabled.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/>
              <a:t>Collections with no query rules and enabled for scheduled or incremental evaluation.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/>
              <a:t>Collections with no query rules and no direct members.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/>
              <a:t>Collections with no query rules and schedule full evaluation selected.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/>
              <a:t>Collections with query time over 2 seconds.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/>
              <a:t>Collections with the same re-evaluation start time.</a:t>
            </a:r>
            <a:endParaRPr lang="de-DE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05558988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498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de-DE" dirty="0"/>
              <a:t>Top </a:t>
            </a:r>
            <a:r>
              <a:rPr lang="de-DE" dirty="0" err="1"/>
              <a:t>features</a:t>
            </a:r>
            <a:r>
              <a:rPr lang="de-DE" dirty="0"/>
              <a:t> in TP 1901/1902(2)</a:t>
            </a:r>
          </a:p>
        </p:txBody>
      </p:sp>
      <p:sp>
        <p:nvSpPr>
          <p:cNvPr id="618499" name="Rectangle 3"/>
          <p:cNvSpPr>
            <a:spLocks noGrp="1" noChangeArrowheads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1403648" y="1197310"/>
            <a:ext cx="6984776" cy="3642692"/>
          </a:xfrm>
        </p:spPr>
        <p:txBody>
          <a:bodyPr>
            <a:normAutofit/>
          </a:bodyPr>
          <a:lstStyle/>
          <a:p>
            <a:pPr marL="354012" indent="-342900">
              <a:buFont typeface="Arial" panose="020B0604020202020204" pitchFamily="34" charset="0"/>
              <a:buChar char="•"/>
            </a:pPr>
            <a:r>
              <a:rPr lang="de-DE" dirty="0" err="1"/>
              <a:t>Devicesearch</a:t>
            </a:r>
            <a:r>
              <a:rPr lang="de-DE" dirty="0"/>
              <a:t> with Mac-</a:t>
            </a:r>
            <a:r>
              <a:rPr lang="de-DE" dirty="0" err="1"/>
              <a:t>address</a:t>
            </a:r>
            <a:r>
              <a:rPr lang="de-DE" dirty="0"/>
              <a:t> (1901)</a:t>
            </a:r>
          </a:p>
          <a:p>
            <a:pPr marL="354012" indent="-342900">
              <a:buFont typeface="Arial" panose="020B0604020202020204" pitchFamily="34" charset="0"/>
              <a:buChar char="•"/>
            </a:pPr>
            <a:r>
              <a:rPr lang="de-DE" dirty="0"/>
              <a:t>Distribution Point Maintenance Mode (1901)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/>
              <a:t>No Content Distribution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/>
              <a:t>Management Points won*t distribute Location of DP to Clients while in Maintenance Mode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 err="1"/>
              <a:t>Distributionpoint</a:t>
            </a:r>
            <a:r>
              <a:rPr lang="en-US" dirty="0"/>
              <a:t> Properties are Read-only while Maintenance</a:t>
            </a:r>
            <a:endParaRPr lang="de-DE" dirty="0"/>
          </a:p>
          <a:p>
            <a:pPr marL="1085850" lvl="1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54012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39090475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498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de-DE" dirty="0"/>
              <a:t>Top </a:t>
            </a:r>
            <a:r>
              <a:rPr lang="de-DE" dirty="0" err="1"/>
              <a:t>features</a:t>
            </a:r>
            <a:r>
              <a:rPr lang="de-DE" dirty="0"/>
              <a:t> in TP 1901/1902(2)</a:t>
            </a:r>
          </a:p>
        </p:txBody>
      </p:sp>
      <p:sp>
        <p:nvSpPr>
          <p:cNvPr id="618499" name="Rectangle 3"/>
          <p:cNvSpPr>
            <a:spLocks noGrp="1" noChangeArrowheads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1403648" y="1197310"/>
            <a:ext cx="6984776" cy="3642692"/>
          </a:xfrm>
        </p:spPr>
        <p:txBody>
          <a:bodyPr>
            <a:normAutofit fontScale="85000" lnSpcReduction="10000"/>
          </a:bodyPr>
          <a:lstStyle/>
          <a:p>
            <a:pPr marL="354012" indent="-342900">
              <a:buFont typeface="Arial" panose="020B0604020202020204" pitchFamily="34" charset="0"/>
              <a:buChar char="•"/>
            </a:pPr>
            <a:r>
              <a:rPr lang="de-DE" dirty="0" err="1"/>
              <a:t>Connected</a:t>
            </a:r>
            <a:r>
              <a:rPr lang="de-DE" dirty="0"/>
              <a:t> </a:t>
            </a:r>
            <a:r>
              <a:rPr lang="de-DE" dirty="0" err="1"/>
              <a:t>Console</a:t>
            </a:r>
            <a:r>
              <a:rPr lang="de-DE" dirty="0"/>
              <a:t> User (1901)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de-DE" dirty="0"/>
              <a:t>View </a:t>
            </a:r>
            <a:r>
              <a:rPr lang="de-DE" dirty="0" err="1"/>
              <a:t>connected</a:t>
            </a:r>
            <a:r>
              <a:rPr lang="de-DE" dirty="0"/>
              <a:t> Users to SCCM </a:t>
            </a:r>
            <a:r>
              <a:rPr lang="de-DE" dirty="0" err="1"/>
              <a:t>console</a:t>
            </a:r>
            <a:endParaRPr lang="de-DE" dirty="0"/>
          </a:p>
          <a:p>
            <a:pPr marL="354012" indent="-342900">
              <a:buFont typeface="Arial" panose="020B0604020202020204" pitchFamily="34" charset="0"/>
              <a:buChar char="•"/>
            </a:pPr>
            <a:r>
              <a:rPr lang="de-DE" dirty="0"/>
              <a:t>Toast </a:t>
            </a:r>
            <a:r>
              <a:rPr lang="de-DE" dirty="0" err="1"/>
              <a:t>Notifications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replaced</a:t>
            </a:r>
            <a:r>
              <a:rPr lang="de-DE" dirty="0"/>
              <a:t> with SCCM Dialog Windows (1902)</a:t>
            </a:r>
          </a:p>
          <a:p>
            <a:pPr marL="354012" indent="-342900">
              <a:buFont typeface="Arial" panose="020B0604020202020204" pitchFamily="34" charset="0"/>
              <a:buChar char="•"/>
            </a:pPr>
            <a:r>
              <a:rPr lang="de-DE" dirty="0"/>
              <a:t>Enhanced </a:t>
            </a:r>
            <a:r>
              <a:rPr lang="de-DE" dirty="0" err="1"/>
              <a:t>ProgressBar</a:t>
            </a:r>
            <a:r>
              <a:rPr lang="de-DE" dirty="0"/>
              <a:t> </a:t>
            </a:r>
            <a:r>
              <a:rPr lang="de-DE" dirty="0" err="1"/>
              <a:t>while</a:t>
            </a:r>
            <a:r>
              <a:rPr lang="de-DE" dirty="0"/>
              <a:t> Windows Upgrade </a:t>
            </a:r>
            <a:r>
              <a:rPr lang="de-DE" dirty="0" err="1"/>
              <a:t>Tasksequence</a:t>
            </a:r>
            <a:r>
              <a:rPr lang="de-DE" dirty="0"/>
              <a:t> (1902)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de-DE" dirty="0" err="1"/>
              <a:t>Detailed</a:t>
            </a:r>
            <a:r>
              <a:rPr lang="de-DE" dirty="0"/>
              <a:t> </a:t>
            </a:r>
            <a:r>
              <a:rPr lang="de-DE" dirty="0" err="1"/>
              <a:t>Informations</a:t>
            </a:r>
            <a:r>
              <a:rPr lang="de-DE" dirty="0"/>
              <a:t> for upgrade </a:t>
            </a:r>
            <a:r>
              <a:rPr lang="de-DE" dirty="0" err="1"/>
              <a:t>Sequence</a:t>
            </a:r>
            <a:r>
              <a:rPr lang="de-DE" dirty="0"/>
              <a:t> </a:t>
            </a:r>
            <a:r>
              <a:rPr lang="de-DE" dirty="0" err="1"/>
              <a:t>instead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silent</a:t>
            </a:r>
            <a:r>
              <a:rPr lang="de-DE" dirty="0"/>
              <a:t> </a:t>
            </a:r>
            <a:r>
              <a:rPr lang="de-DE" dirty="0" err="1"/>
              <a:t>installation</a:t>
            </a:r>
            <a:endParaRPr lang="de-DE" dirty="0"/>
          </a:p>
          <a:p>
            <a:pPr marL="354012" indent="-342900">
              <a:buFont typeface="Arial" panose="020B0604020202020204" pitchFamily="34" charset="0"/>
              <a:buChar char="•"/>
            </a:pPr>
            <a:r>
              <a:rPr lang="de-DE" dirty="0"/>
              <a:t>Redirect Windows </a:t>
            </a:r>
            <a:r>
              <a:rPr lang="de-DE" dirty="0" err="1"/>
              <a:t>Known</a:t>
            </a:r>
            <a:r>
              <a:rPr lang="de-DE" dirty="0"/>
              <a:t> Folders to </a:t>
            </a:r>
            <a:r>
              <a:rPr lang="de-DE" dirty="0" err="1"/>
              <a:t>Onedrive</a:t>
            </a:r>
            <a:r>
              <a:rPr lang="de-DE" dirty="0"/>
              <a:t> (1902)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de-DE" dirty="0" err="1"/>
              <a:t>Prereq</a:t>
            </a:r>
            <a:r>
              <a:rPr lang="de-DE" dirty="0"/>
              <a:t>: O365 </a:t>
            </a:r>
            <a:r>
              <a:rPr lang="de-DE" dirty="0" err="1"/>
              <a:t>Tenant</a:t>
            </a:r>
            <a:r>
              <a:rPr lang="de-DE" dirty="0"/>
              <a:t> ID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de-DE" dirty="0"/>
              <a:t>OneDrive </a:t>
            </a:r>
            <a:r>
              <a:rPr lang="de-DE" dirty="0" err="1"/>
              <a:t>SyncClient</a:t>
            </a:r>
            <a:r>
              <a:rPr lang="de-DE" dirty="0"/>
              <a:t> Version </a:t>
            </a:r>
            <a:r>
              <a:rPr lang="de-AT" dirty="0"/>
              <a:t>8.111.0603.0004 oder höher</a:t>
            </a:r>
            <a:endParaRPr lang="de-DE" dirty="0"/>
          </a:p>
          <a:p>
            <a:pPr marL="354012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54012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05035364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498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de-DE" dirty="0"/>
              <a:t>Top </a:t>
            </a:r>
            <a:r>
              <a:rPr lang="de-DE" dirty="0" err="1"/>
              <a:t>features</a:t>
            </a:r>
            <a:r>
              <a:rPr lang="de-DE" dirty="0"/>
              <a:t> in TP 1901/1902(2)</a:t>
            </a:r>
          </a:p>
        </p:txBody>
      </p:sp>
      <p:sp>
        <p:nvSpPr>
          <p:cNvPr id="618499" name="Rectangle 3"/>
          <p:cNvSpPr>
            <a:spLocks noGrp="1" noChangeArrowheads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1403648" y="1197310"/>
            <a:ext cx="6984776" cy="3642692"/>
          </a:xfrm>
        </p:spPr>
        <p:txBody>
          <a:bodyPr>
            <a:normAutofit fontScale="77500" lnSpcReduction="20000"/>
          </a:bodyPr>
          <a:lstStyle/>
          <a:p>
            <a:pPr marL="354012" indent="-342900">
              <a:buFont typeface="Arial" panose="020B0604020202020204" pitchFamily="34" charset="0"/>
              <a:buChar char="•"/>
            </a:pPr>
            <a:r>
              <a:rPr lang="de-DE" dirty="0"/>
              <a:t>View First Screen </a:t>
            </a:r>
            <a:r>
              <a:rPr lang="de-DE" dirty="0" err="1"/>
              <a:t>when</a:t>
            </a:r>
            <a:r>
              <a:rPr lang="de-DE" dirty="0"/>
              <a:t> remote Connection (1902)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de-DE" dirty="0"/>
              <a:t>Nice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connecting</a:t>
            </a:r>
            <a:r>
              <a:rPr lang="de-DE" dirty="0"/>
              <a:t> to a </a:t>
            </a:r>
            <a:r>
              <a:rPr lang="de-DE" dirty="0" err="1"/>
              <a:t>remotecomputer</a:t>
            </a:r>
            <a:r>
              <a:rPr lang="de-DE" dirty="0"/>
              <a:t> with </a:t>
            </a:r>
            <a:r>
              <a:rPr lang="de-DE" dirty="0" err="1"/>
              <a:t>two</a:t>
            </a:r>
            <a:r>
              <a:rPr lang="de-DE" dirty="0"/>
              <a:t> or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displays</a:t>
            </a:r>
            <a:endParaRPr lang="de-DE" dirty="0"/>
          </a:p>
          <a:p>
            <a:pPr marL="354012" indent="-342900">
              <a:buFont typeface="Arial" panose="020B0604020202020204" pitchFamily="34" charset="0"/>
              <a:buChar char="•"/>
            </a:pPr>
            <a:r>
              <a:rPr lang="de-DE" dirty="0"/>
              <a:t>Edit and </a:t>
            </a:r>
            <a:r>
              <a:rPr lang="de-DE" dirty="0" err="1"/>
              <a:t>copy</a:t>
            </a:r>
            <a:r>
              <a:rPr lang="de-DE" dirty="0"/>
              <a:t> </a:t>
            </a:r>
            <a:r>
              <a:rPr lang="de-DE" dirty="0" err="1"/>
              <a:t>Powershell</a:t>
            </a:r>
            <a:r>
              <a:rPr lang="de-DE" dirty="0"/>
              <a:t> Scripts(1902)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de-DE" dirty="0" err="1"/>
              <a:t>Tip</a:t>
            </a:r>
            <a:r>
              <a:rPr lang="de-DE" dirty="0"/>
              <a:t>: Don*t Edit Running </a:t>
            </a:r>
            <a:r>
              <a:rPr lang="de-DE" dirty="0" err="1"/>
              <a:t>scripts</a:t>
            </a:r>
            <a:r>
              <a:rPr lang="de-DE" dirty="0"/>
              <a:t> (</a:t>
            </a:r>
            <a:r>
              <a:rPr lang="de-DE" dirty="0" err="1"/>
              <a:t>deployment</a:t>
            </a:r>
            <a:r>
              <a:rPr lang="de-DE" dirty="0"/>
              <a:t> will fail)</a:t>
            </a:r>
          </a:p>
          <a:p>
            <a:pPr marL="354012" indent="-342900">
              <a:buFont typeface="Arial" panose="020B0604020202020204" pitchFamily="34" charset="0"/>
              <a:buChar char="•"/>
            </a:pPr>
            <a:r>
              <a:rPr lang="de-DE" dirty="0" err="1"/>
              <a:t>Improvements</a:t>
            </a:r>
            <a:r>
              <a:rPr lang="de-DE" dirty="0"/>
              <a:t> to </a:t>
            </a:r>
            <a:r>
              <a:rPr lang="de-DE" dirty="0" err="1"/>
              <a:t>phased</a:t>
            </a:r>
            <a:r>
              <a:rPr lang="de-DE" dirty="0"/>
              <a:t> </a:t>
            </a:r>
            <a:r>
              <a:rPr lang="de-DE" dirty="0" err="1"/>
              <a:t>deployment</a:t>
            </a:r>
            <a:r>
              <a:rPr lang="de-DE" dirty="0"/>
              <a:t> </a:t>
            </a:r>
            <a:r>
              <a:rPr lang="de-DE" dirty="0" err="1"/>
              <a:t>Success</a:t>
            </a:r>
            <a:r>
              <a:rPr lang="de-DE" dirty="0"/>
              <a:t> </a:t>
            </a:r>
            <a:r>
              <a:rPr lang="de-DE" dirty="0" err="1"/>
              <a:t>Criteria</a:t>
            </a:r>
            <a:r>
              <a:rPr lang="de-DE" dirty="0"/>
              <a:t> (1902/2)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de-DE" dirty="0"/>
              <a:t>You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create</a:t>
            </a:r>
            <a:r>
              <a:rPr lang="de-DE" dirty="0"/>
              <a:t> </a:t>
            </a:r>
            <a:r>
              <a:rPr lang="de-DE" dirty="0" err="1"/>
              <a:t>special</a:t>
            </a:r>
            <a:r>
              <a:rPr lang="de-DE" dirty="0"/>
              <a:t> </a:t>
            </a:r>
            <a:r>
              <a:rPr lang="de-DE" dirty="0" err="1"/>
              <a:t>criteria</a:t>
            </a:r>
            <a:r>
              <a:rPr lang="de-DE" dirty="0"/>
              <a:t> for </a:t>
            </a:r>
            <a:r>
              <a:rPr lang="de-DE" dirty="0" err="1"/>
              <a:t>phased</a:t>
            </a:r>
            <a:r>
              <a:rPr lang="de-DE" dirty="0"/>
              <a:t> </a:t>
            </a:r>
            <a:r>
              <a:rPr lang="de-DE" dirty="0" err="1"/>
              <a:t>deployments</a:t>
            </a:r>
            <a:r>
              <a:rPr lang="de-DE" dirty="0"/>
              <a:t> that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seen</a:t>
            </a:r>
            <a:r>
              <a:rPr lang="de-DE" dirty="0"/>
              <a:t> in „</a:t>
            </a:r>
            <a:r>
              <a:rPr lang="de-DE" dirty="0" err="1"/>
              <a:t>Phased</a:t>
            </a:r>
            <a:r>
              <a:rPr lang="de-DE" dirty="0"/>
              <a:t> </a:t>
            </a:r>
            <a:r>
              <a:rPr lang="de-DE" dirty="0" err="1"/>
              <a:t>deployment</a:t>
            </a:r>
            <a:r>
              <a:rPr lang="de-DE" dirty="0"/>
              <a:t> Status“ (</a:t>
            </a:r>
            <a:r>
              <a:rPr lang="de-DE" dirty="0" err="1"/>
              <a:t>eg</a:t>
            </a:r>
            <a:r>
              <a:rPr lang="de-DE" dirty="0"/>
              <a:t>.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successfully</a:t>
            </a:r>
            <a:r>
              <a:rPr lang="de-DE" dirty="0"/>
              <a:t> </a:t>
            </a:r>
            <a:r>
              <a:rPr lang="de-DE" dirty="0" err="1"/>
              <a:t>deployed</a:t>
            </a:r>
            <a:r>
              <a:rPr lang="de-DE" dirty="0"/>
              <a:t> </a:t>
            </a:r>
            <a:r>
              <a:rPr lang="de-DE" dirty="0" err="1"/>
              <a:t>devices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1 – 10000)</a:t>
            </a:r>
          </a:p>
          <a:p>
            <a:pPr marL="354012" indent="-342900">
              <a:buFont typeface="Arial" panose="020B0604020202020204" pitchFamily="34" charset="0"/>
              <a:buChar char="•"/>
            </a:pPr>
            <a:r>
              <a:rPr lang="de-DE" dirty="0" err="1"/>
              <a:t>Improvement</a:t>
            </a:r>
            <a:r>
              <a:rPr lang="de-DE" dirty="0"/>
              <a:t> for </a:t>
            </a:r>
            <a:r>
              <a:rPr lang="de-DE" dirty="0" err="1"/>
              <a:t>enhanced</a:t>
            </a:r>
            <a:r>
              <a:rPr lang="de-DE" dirty="0"/>
              <a:t> http (1902/2)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de-DE" dirty="0"/>
              <a:t>Create </a:t>
            </a:r>
            <a:r>
              <a:rPr lang="de-DE" dirty="0" err="1"/>
              <a:t>Secured</a:t>
            </a:r>
            <a:r>
              <a:rPr lang="de-DE" dirty="0"/>
              <a:t> Client Traffic </a:t>
            </a:r>
            <a:r>
              <a:rPr lang="de-DE" dirty="0" err="1"/>
              <a:t>without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PKI </a:t>
            </a:r>
            <a:r>
              <a:rPr lang="de-DE" dirty="0" err="1"/>
              <a:t>which</a:t>
            </a:r>
            <a:r>
              <a:rPr lang="de-DE" dirty="0"/>
              <a:t> is in </a:t>
            </a:r>
            <a:r>
              <a:rPr lang="de-DE" dirty="0" err="1"/>
              <a:t>place</a:t>
            </a:r>
            <a:r>
              <a:rPr lang="de-DE" dirty="0"/>
              <a:t> </a:t>
            </a:r>
            <a:r>
              <a:rPr lang="de-DE" dirty="0" err="1"/>
              <a:t>since</a:t>
            </a:r>
            <a:r>
              <a:rPr lang="de-DE" dirty="0"/>
              <a:t> 1806 but now you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create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enhanced</a:t>
            </a:r>
            <a:r>
              <a:rPr lang="de-DE" dirty="0"/>
              <a:t> http per Primary Site or CAS in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Envirnoment</a:t>
            </a:r>
            <a:endParaRPr lang="de-DE" dirty="0"/>
          </a:p>
          <a:p>
            <a:pPr marL="354012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54012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30473698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498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de-DE" dirty="0"/>
              <a:t>Top </a:t>
            </a:r>
            <a:r>
              <a:rPr lang="de-DE" dirty="0" err="1"/>
              <a:t>features</a:t>
            </a:r>
            <a:r>
              <a:rPr lang="de-DE" dirty="0"/>
              <a:t> in TP 1901/1902(2)</a:t>
            </a:r>
          </a:p>
        </p:txBody>
      </p:sp>
      <p:sp>
        <p:nvSpPr>
          <p:cNvPr id="618499" name="Rectangle 3"/>
          <p:cNvSpPr>
            <a:spLocks noGrp="1" noChangeArrowheads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1403648" y="1197310"/>
            <a:ext cx="6984776" cy="3642692"/>
          </a:xfrm>
        </p:spPr>
        <p:txBody>
          <a:bodyPr>
            <a:normAutofit/>
          </a:bodyPr>
          <a:lstStyle/>
          <a:p>
            <a:pPr marL="354012" indent="-342900">
              <a:buFont typeface="Arial" panose="020B0604020202020204" pitchFamily="34" charset="0"/>
              <a:buChar char="•"/>
            </a:pPr>
            <a:r>
              <a:rPr lang="de-DE" dirty="0"/>
              <a:t>Websites: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de-DE" dirty="0">
                <a:hlinkClick r:id="rId6"/>
              </a:rPr>
              <a:t>https://docs.microsoft.com/en-us/sccm/core/get-started/2019/technical-preview-1901</a:t>
            </a:r>
            <a:endParaRPr lang="de-DE" dirty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de-DE" dirty="0">
                <a:hlinkClick r:id="rId7"/>
              </a:rPr>
              <a:t>https://docs.microsoft.com/en-us/sccm/core/get-started/2019/technical-preview-1902</a:t>
            </a:r>
            <a:endParaRPr lang="de-DE" dirty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de-DE" dirty="0">
                <a:hlinkClick r:id="rId8"/>
              </a:rPr>
              <a:t>https://docs.microsoft.com/en-us/sccm/core/get-started/2019/technical-preview-1902-2</a:t>
            </a:r>
            <a:endParaRPr lang="de-DE" dirty="0"/>
          </a:p>
          <a:p>
            <a:pPr marL="1085850" lvl="1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54012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30636940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768" y="265497"/>
            <a:ext cx="8748464" cy="755339"/>
          </a:xfrm>
        </p:spPr>
        <p:txBody>
          <a:bodyPr>
            <a:normAutofit fontScale="90000"/>
          </a:bodyPr>
          <a:lstStyle/>
          <a:p>
            <a:pPr algn="ctr"/>
            <a:r>
              <a:rPr lang="de-DE" dirty="0"/>
              <a:t>Q&amp;A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09398048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OOKFAmQ6LnTdkKqqzhwoax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OOKFAmQ6LnTdkKqqzhwoax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uPQogmzKvTp1YV9ymQ2ZW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8Cm1higbyIl35Abad2Rjv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OOKFAmQ6LnTdkKqqzhwoax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uPQogmzKvTp1YV9ymQ2ZW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8Cm1higbyIl35Abad2Rjv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uPQogmzKvTp1YV9ymQ2Z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8Cm1higbyIl35Abad2Rjv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OOKFAmQ6LnTdkKqqzhwoax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uPQogmzKvTp1YV9ymQ2Z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8Cm1higbyIl35Abad2Rjv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OOKFAmQ6LnTdkKqqzhwoax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uPQogmzKvTp1YV9ymQ2ZW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8Cm1higbyIl35Abad2Rjv"/>
</p:tagLst>
</file>

<file path=ppt/theme/theme1.xml><?xml version="1.0" encoding="utf-8"?>
<a:theme xmlns:a="http://schemas.openxmlformats.org/drawingml/2006/main" name="Master">
  <a:themeElements>
    <a:clrScheme name="Benutzerdefiniert 3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1E347F"/>
      </a:accent1>
      <a:accent2>
        <a:srgbClr val="00B5EE"/>
      </a:accent2>
      <a:accent3>
        <a:srgbClr val="0088D2"/>
      </a:accent3>
      <a:accent4>
        <a:srgbClr val="0091A4"/>
      </a:accent4>
      <a:accent5>
        <a:srgbClr val="7AC6DD"/>
      </a:accent5>
      <a:accent6>
        <a:srgbClr val="BDE2EA"/>
      </a:accent6>
      <a:hlink>
        <a:srgbClr val="2FE6FF"/>
      </a:hlink>
      <a:folHlink>
        <a:srgbClr val="35A8CB"/>
      </a:folHlink>
    </a:clrScheme>
    <a:fontScheme name="Aangepast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" id="{CBB20146-5ADC-4701-A441-998FA436772A}" vid="{D9246F2C-F8D2-4A74-B5B2-2E1E421C4FA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Experts Live</Template>
  <TotalTime>0</TotalTime>
  <Words>449</Words>
  <Application>Microsoft Office PowerPoint</Application>
  <PresentationFormat>On-screen Show (16:9)</PresentationFormat>
  <Paragraphs>62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Lucida Grande</vt:lpstr>
      <vt:lpstr>Segoe Light</vt:lpstr>
      <vt:lpstr>Segoe UI</vt:lpstr>
      <vt:lpstr>Segoe UI Light</vt:lpstr>
      <vt:lpstr>Master</vt:lpstr>
      <vt:lpstr>News in Sccm TP1901 and TP1902/(2)   </vt:lpstr>
      <vt:lpstr>Top features in TP 1901/1902(2)</vt:lpstr>
      <vt:lpstr>Top features in TP 1901/1902(2)</vt:lpstr>
      <vt:lpstr>Top features in TP 1901/1902(2)</vt:lpstr>
      <vt:lpstr>Top features in TP 1901/1902(2)</vt:lpstr>
      <vt:lpstr>Top features in TP 1901/1902(2)</vt:lpstr>
      <vt:lpstr>Q&amp;A</vt:lpstr>
    </vt:vector>
  </TitlesOfParts>
  <Company>Taco van Gerven grafisch ontwerper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Subtitle</dc:title>
  <dc:creator>Patrick Wahlmüller</dc:creator>
  <cp:lastModifiedBy>Michael Freistetter</cp:lastModifiedBy>
  <cp:revision>23</cp:revision>
  <dcterms:created xsi:type="dcterms:W3CDTF">2017-06-26T15:34:29Z</dcterms:created>
  <dcterms:modified xsi:type="dcterms:W3CDTF">2019-02-25T21:26:42Z</dcterms:modified>
</cp:coreProperties>
</file>