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26" r:id="rId5"/>
    <p:sldId id="328" r:id="rId6"/>
    <p:sldId id="283" r:id="rId7"/>
    <p:sldId id="325" r:id="rId8"/>
    <p:sldId id="259" r:id="rId9"/>
    <p:sldId id="330" r:id="rId10"/>
    <p:sldId id="331" r:id="rId11"/>
    <p:sldId id="332" r:id="rId12"/>
    <p:sldId id="258" r:id="rId13"/>
    <p:sldId id="329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84C6"/>
    <a:srgbClr val="2D326E"/>
    <a:srgbClr val="2590A3"/>
    <a:srgbClr val="A2CADF"/>
    <a:srgbClr val="6DB3E4"/>
    <a:srgbClr val="93C5DA"/>
    <a:srgbClr val="99CCCC"/>
    <a:srgbClr val="99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03D5C3-BFE3-B137-6778-BDFA5629C8BF}" v="16" dt="2020-12-23T17:54:12.825"/>
    <p1510:client id="{FEC56147-A012-6918-A562-79CE87FB6F86}" v="72" dt="2020-12-22T15:23:16.1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22" autoAdjust="0"/>
    <p:restoredTop sz="94723" autoAdjust="0"/>
  </p:normalViewPr>
  <p:slideViewPr>
    <p:cSldViewPr snapToObjects="1">
      <p:cViewPr varScale="1">
        <p:scale>
          <a:sx n="165" d="100"/>
          <a:sy n="165" d="100"/>
        </p:scale>
        <p:origin x="592" y="184"/>
      </p:cViewPr>
      <p:guideLst>
        <p:guide orient="horz" pos="1619"/>
        <p:guide pos="2880"/>
      </p:guideLst>
    </p:cSldViewPr>
  </p:slideViewPr>
  <p:outlineViewPr>
    <p:cViewPr>
      <p:scale>
        <a:sx n="33" d="100"/>
        <a:sy n="33" d="100"/>
      </p:scale>
      <p:origin x="0" y="-12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124" d="100"/>
          <a:sy n="124" d="100"/>
        </p:scale>
        <p:origin x="4953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2F302-A7C8-034E-97BB-FC8263E03487}" type="datetimeFigureOut">
              <a:rPr lang="en-US" smtClean="0"/>
              <a:t>7/18/21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ECF95-0BA1-6A41-BF58-BBB121C210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04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AEBFDE-86C7-4E86-9964-AC43992432EE}" type="datetimeFigureOut">
              <a:rPr lang="de-AT" smtClean="0"/>
              <a:t>18.07.21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D5A78-5106-4F9F-8ACC-338C0BBDEEF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89859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00339" y="797003"/>
            <a:ext cx="4508234" cy="2281863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accent1"/>
                </a:solidFill>
                <a:latin typeface="+mj-lt"/>
                <a:ea typeface="Segoe UI Historic" charset="0"/>
                <a:cs typeface="Segoe UI Historic" charset="0"/>
              </a:defRPr>
            </a:lvl1pPr>
          </a:lstStyle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&lt;Title session&gt;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00340" y="3221382"/>
            <a:ext cx="4508234" cy="957002"/>
          </a:xfrm>
        </p:spPr>
        <p:txBody>
          <a:bodyPr>
            <a:normAutofit/>
          </a:bodyPr>
          <a:lstStyle>
            <a:lvl1pPr marL="0" indent="0" algn="l">
              <a:buNone/>
              <a:defRPr sz="2400" i="0">
                <a:solidFill>
                  <a:schemeClr val="accent1"/>
                </a:solidFill>
                <a:latin typeface="+mj-lt"/>
                <a:cs typeface="Segoe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>
                <a:latin typeface="Segoe UI Light" panose="020B0502040204020203" pitchFamily="34" charset="0"/>
              </a:rPr>
              <a:t>&lt;Name speaker&gt;</a:t>
            </a:r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7812360" y="123478"/>
            <a:ext cx="1298042" cy="43204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25000"/>
              <a:buFont typeface="Lucida Grande"/>
              <a:buNone/>
              <a:tabLst/>
              <a:defRPr sz="2400" i="0" kern="1200">
                <a:solidFill>
                  <a:schemeClr val="accent1"/>
                </a:solidFill>
                <a:latin typeface="+mj-lt"/>
                <a:ea typeface="Segoe UI" panose="020B0502040204020203" pitchFamily="34" charset="0"/>
                <a:cs typeface="Segoe Light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25000"/>
              <a:buFont typeface="Lucida Grande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25000"/>
              <a:buFont typeface="Lucida Grande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25000"/>
              <a:buFont typeface="Lucida Grande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25000"/>
              <a:buFont typeface="Lucida Grande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latin typeface="Segoe UI Light" panose="020B0502040204020203" pitchFamily="34" charset="0"/>
              </a:rPr>
              <a:t>@</a:t>
            </a:r>
            <a:r>
              <a:rPr lang="en-US" dirty="0" err="1">
                <a:latin typeface="Segoe UI Light" panose="020B0502040204020203" pitchFamily="34" charset="0"/>
              </a:rPr>
              <a:t>ExpertsLiveAT</a:t>
            </a:r>
            <a:endParaRPr lang="en-US" dirty="0">
              <a:latin typeface="Segoe UI Light" panose="020B0502040204020203" pitchFamily="34" charset="0"/>
            </a:endParaRPr>
          </a:p>
          <a:p>
            <a:pPr algn="r"/>
            <a:r>
              <a:rPr lang="en-US" dirty="0">
                <a:latin typeface="Segoe UI Light" panose="020B0502040204020203" pitchFamily="34" charset="0"/>
              </a:rPr>
              <a:t>#ExpertsLive</a:t>
            </a:r>
          </a:p>
        </p:txBody>
      </p:sp>
      <p:pic>
        <p:nvPicPr>
          <p:cNvPr id="1028" name="Picture 4" descr="http://www.expertslive.at/uploads/1/0/2/8/102898498/published/expertslive-austria.png?1491569439">
            <a:extLst>
              <a:ext uri="{FF2B5EF4-FFF2-40B4-BE49-F238E27FC236}">
                <a16:creationId xmlns:a16="http://schemas.microsoft.com/office/drawing/2014/main" id="{80C253F9-F81E-4502-9D8F-59F93A187FF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031" y="4673484"/>
            <a:ext cx="1863457" cy="382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13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3660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79512" y="268675"/>
            <a:ext cx="8496176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</a:rPr>
              <a:t>&lt;Title&gt;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1211750"/>
            <a:ext cx="8496176" cy="29441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&lt;Text&gt;</a:t>
            </a:r>
          </a:p>
        </p:txBody>
      </p:sp>
    </p:spTree>
    <p:extLst>
      <p:ext uri="{BB962C8B-B14F-4D97-AF65-F5344CB8AC3E}">
        <p14:creationId xmlns:p14="http://schemas.microsoft.com/office/powerpoint/2010/main" val="366500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48557" y="978477"/>
            <a:ext cx="4279159" cy="1591102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1E347F"/>
                </a:solidFill>
                <a:latin typeface="+mj-lt"/>
                <a:cs typeface="Segoe"/>
              </a:defRPr>
            </a:lvl1pPr>
          </a:lstStyle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&lt;Speaker Name&gt;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48557" y="2569579"/>
            <a:ext cx="4279159" cy="226863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  <a:latin typeface="Segoe Light"/>
                <a:cs typeface="Segoe Light"/>
              </a:defRPr>
            </a:lvl1pPr>
            <a:lvl2pPr>
              <a:defRPr sz="2400">
                <a:solidFill>
                  <a:srgbClr val="FFFFFF"/>
                </a:solidFill>
                <a:latin typeface="Segoe Light"/>
                <a:cs typeface="Segoe Light"/>
              </a:defRPr>
            </a:lvl2pPr>
            <a:lvl3pPr>
              <a:defRPr sz="2400">
                <a:solidFill>
                  <a:srgbClr val="FFFFFF"/>
                </a:solidFill>
                <a:latin typeface="Segoe Light"/>
                <a:cs typeface="Segoe Light"/>
              </a:defRPr>
            </a:lvl3pPr>
            <a:lvl4pPr>
              <a:defRPr sz="2400">
                <a:solidFill>
                  <a:srgbClr val="FFFFFF"/>
                </a:solidFill>
                <a:latin typeface="Segoe Light"/>
                <a:cs typeface="Segoe Light"/>
              </a:defRPr>
            </a:lvl4pPr>
            <a:lvl5pPr>
              <a:defRPr sz="2400">
                <a:solidFill>
                  <a:srgbClr val="FFFFFF"/>
                </a:solidFill>
                <a:latin typeface="Segoe Light"/>
                <a:cs typeface="Segoe Light"/>
              </a:defRPr>
            </a:lvl5pPr>
          </a:lstStyle>
          <a:p>
            <a:r>
              <a:rPr lang="en-US" dirty="0">
                <a:latin typeface="Segoe UI Light" panose="020B0502040204020203" pitchFamily="34" charset="0"/>
              </a:rPr>
              <a:t>&lt;short intro&gt;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4"/>
          </p:nvPr>
        </p:nvSpPr>
        <p:spPr>
          <a:xfrm>
            <a:off x="539751" y="978476"/>
            <a:ext cx="2573839" cy="2968491"/>
          </a:xfr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64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692275" y="268288"/>
            <a:ext cx="6950828" cy="4627803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&lt;Image&gt;</a:t>
            </a:r>
          </a:p>
        </p:txBody>
      </p:sp>
    </p:spTree>
    <p:extLst>
      <p:ext uri="{BB962C8B-B14F-4D97-AF65-F5344CB8AC3E}">
        <p14:creationId xmlns:p14="http://schemas.microsoft.com/office/powerpoint/2010/main" val="2229773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918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9141286" cy="514349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92275" y="265497"/>
            <a:ext cx="6983413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2275" y="1159977"/>
            <a:ext cx="6983413" cy="3606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05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4" r:id="rId3"/>
    <p:sldLayoutId id="2147483650" r:id="rId4"/>
    <p:sldLayoutId id="2147483651" r:id="rId5"/>
    <p:sldLayoutId id="2147483657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Segoe UI Light" panose="020B0502040204020203" pitchFamily="34" charset="0"/>
        </a:defRPr>
      </a:lvl1pPr>
    </p:titleStyle>
    <p:bodyStyle>
      <a:lvl1pPr marL="11112" indent="0" algn="l" defTabSz="457200" rtl="0" eaLnBrk="1" latinLnBrk="0" hangingPunct="1">
        <a:spcBef>
          <a:spcPct val="20000"/>
        </a:spcBef>
        <a:buClr>
          <a:schemeClr val="accent2"/>
        </a:buClr>
        <a:buSzPct val="125000"/>
        <a:buFont typeface="Lucida Grande"/>
        <a:buNone/>
        <a:tabLst/>
        <a:defRPr sz="30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2"/>
        </a:buClr>
        <a:buSzPct val="125000"/>
        <a:buFont typeface="Lucida Grande"/>
        <a:buChar char="■"/>
        <a:defRPr sz="28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2"/>
        </a:buClr>
        <a:buSzPct val="125000"/>
        <a:buFont typeface="Lucida Grande"/>
        <a:buChar char="■"/>
        <a:defRPr sz="24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2"/>
        </a:buClr>
        <a:buSzPct val="125000"/>
        <a:buFont typeface="Lucida Grande"/>
        <a:buChar char="■"/>
        <a:defRPr sz="20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2"/>
        </a:buClr>
        <a:buSzPct val="125000"/>
        <a:buFont typeface="Lucida Grande"/>
        <a:buChar char="■"/>
        <a:defRPr sz="20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9" userDrawn="1">
          <p15:clr>
            <a:srgbClr val="F26B43"/>
          </p15:clr>
        </p15:guide>
        <p15:guide id="2" pos="10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hyperlink" Target="http://www.expertslive.at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95B5EF-7A9A-714C-9363-FB2F9B1725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3200" dirty="0" err="1"/>
              <a:t>Expertslive</a:t>
            </a:r>
            <a:r>
              <a:rPr lang="de-DE" sz="3200" dirty="0"/>
              <a:t> </a:t>
            </a:r>
            <a:r>
              <a:rPr lang="de-DE" sz="3200" dirty="0" err="1"/>
              <a:t>Cafe</a:t>
            </a:r>
            <a:br>
              <a:rPr lang="de-DE" sz="3200" dirty="0"/>
            </a:br>
            <a:r>
              <a:rPr lang="de-DE" sz="3200" dirty="0"/>
              <a:t>ARM, </a:t>
            </a:r>
            <a:r>
              <a:rPr lang="de-DE" sz="3200" dirty="0" err="1"/>
              <a:t>PsArm</a:t>
            </a:r>
            <a:r>
              <a:rPr lang="de-DE" sz="3200" dirty="0"/>
              <a:t> (und </a:t>
            </a:r>
            <a:r>
              <a:rPr lang="de-DE" sz="3200" dirty="0" err="1"/>
              <a:t>Biceps</a:t>
            </a:r>
            <a:r>
              <a:rPr lang="de-DE" sz="3200" dirty="0"/>
              <a:t>)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4E63ACE-7AF2-024E-91FA-3CF9BD96B1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Johannes </a:t>
            </a:r>
            <a:r>
              <a:rPr lang="de-DE" dirty="0" err="1"/>
              <a:t>Lagler</a:t>
            </a:r>
            <a:r>
              <a:rPr lang="de-DE" dirty="0"/>
              <a:t>-Grüner (MVP)</a:t>
            </a:r>
          </a:p>
          <a:p>
            <a:r>
              <a:rPr lang="de-DE" dirty="0"/>
              <a:t>Roman </a:t>
            </a:r>
            <a:r>
              <a:rPr lang="de-DE" dirty="0" err="1"/>
              <a:t>Stadlmair</a:t>
            </a:r>
            <a:r>
              <a:rPr lang="de-DE" dirty="0"/>
              <a:t> (MVP)</a:t>
            </a:r>
          </a:p>
        </p:txBody>
      </p:sp>
    </p:spTree>
    <p:extLst>
      <p:ext uri="{BB962C8B-B14F-4D97-AF65-F5344CB8AC3E}">
        <p14:creationId xmlns:p14="http://schemas.microsoft.com/office/powerpoint/2010/main" val="4053628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58D567-5966-1644-8DD8-A6A5A45A5F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Diskussion</a:t>
            </a:r>
            <a:br>
              <a:rPr lang="de-DE" dirty="0"/>
            </a:br>
            <a:r>
              <a:rPr lang="de-DE" dirty="0"/>
              <a:t>Q&amp;A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B2BB37D-2144-CF41-8A58-6E640F736A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7312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452AA4-A959-184A-BF50-D56C5BCDE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34FD68-4D93-CD4E-9E39-EB7FBB93B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68312" indent="-457200">
              <a:buFont typeface="Arial" panose="020B0604020202020204" pitchFamily="34" charset="0"/>
              <a:buChar char="•"/>
            </a:pPr>
            <a:r>
              <a:rPr lang="de-DE" dirty="0"/>
              <a:t>Community Updates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de-DE" dirty="0"/>
              <a:t>ARM und </a:t>
            </a:r>
            <a:r>
              <a:rPr lang="de-DE" dirty="0" err="1"/>
              <a:t>Biceps</a:t>
            </a:r>
            <a:r>
              <a:rPr lang="de-DE" dirty="0"/>
              <a:t> (JLG)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de-DE" dirty="0" err="1"/>
              <a:t>PowerShell</a:t>
            </a:r>
            <a:r>
              <a:rPr lang="de-DE" dirty="0"/>
              <a:t> </a:t>
            </a:r>
            <a:r>
              <a:rPr lang="de-DE" dirty="0" err="1"/>
              <a:t>PsArm</a:t>
            </a:r>
            <a:r>
              <a:rPr lang="de-DE" dirty="0"/>
              <a:t> Modul (RS)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de-DE" dirty="0"/>
              <a:t>Diskussion / Q&amp;A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6783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2D0B20-DF8A-41D9-BC2A-10B79DE0D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Community heißt mitmachen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941FD32-6DD0-498A-A534-7EB908172DA5}"/>
              </a:ext>
            </a:extLst>
          </p:cNvPr>
          <p:cNvSpPr txBox="1"/>
          <p:nvPr/>
        </p:nvSpPr>
        <p:spPr>
          <a:xfrm>
            <a:off x="539552" y="1275606"/>
            <a:ext cx="7992888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AT" dirty="0"/>
              <a:t>Einfach eine O365 E-Mail Adresse in den Chat posten – Account wird für die heutige Demo hinzugefügt.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17A2A09-178A-453D-A790-490A7DDD9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068405"/>
            <a:ext cx="1517277" cy="935393"/>
          </a:xfrm>
          <a:prstGeom prst="rect">
            <a:avLst/>
          </a:prstGeom>
        </p:spPr>
      </p:pic>
      <p:pic>
        <p:nvPicPr>
          <p:cNvPr id="1026" name="Picture 2" descr="Bild">
            <a:extLst>
              <a:ext uri="{FF2B5EF4-FFF2-40B4-BE49-F238E27FC236}">
                <a16:creationId xmlns:a16="http://schemas.microsoft.com/office/drawing/2014/main" id="{D6A669C9-3C05-4FDE-A18A-9A886AB1E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150266"/>
            <a:ext cx="1527639" cy="861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3808E11D-5A7B-4C66-ACD9-0669263D18C3}"/>
              </a:ext>
            </a:extLst>
          </p:cNvPr>
          <p:cNvSpPr txBox="1"/>
          <p:nvPr/>
        </p:nvSpPr>
        <p:spPr>
          <a:xfrm>
            <a:off x="2987824" y="4083918"/>
            <a:ext cx="5544616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AT" dirty="0">
                <a:hlinkClick r:id="rId4"/>
              </a:rPr>
              <a:t>www.expertslive.at</a:t>
            </a:r>
            <a:r>
              <a:rPr lang="de-AT" dirty="0"/>
              <a:t> (Newsletter!)</a:t>
            </a:r>
          </a:p>
          <a:p>
            <a:r>
              <a:rPr lang="de-AT" dirty="0"/>
              <a:t>https://www.linkedin.com/company/expertsliveat/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725537E-DA99-4A70-ADED-1DAEFE35B479}"/>
              </a:ext>
            </a:extLst>
          </p:cNvPr>
          <p:cNvSpPr txBox="1"/>
          <p:nvPr/>
        </p:nvSpPr>
        <p:spPr>
          <a:xfrm>
            <a:off x="2627784" y="2211710"/>
            <a:ext cx="3888432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endParaRPr lang="de-AT" dirty="0"/>
          </a:p>
          <a:p>
            <a:pPr algn="ctr"/>
            <a:r>
              <a:rPr lang="de-AT" dirty="0"/>
              <a:t>Konferenz 2021: 03. September 2021</a:t>
            </a:r>
          </a:p>
          <a:p>
            <a:r>
              <a:rPr lang="de-AT" dirty="0" err="1"/>
              <a:t>Cafe</a:t>
            </a:r>
            <a:r>
              <a:rPr lang="de-AT" dirty="0"/>
              <a:t> (Azure): 22. </a:t>
            </a:r>
            <a:r>
              <a:rPr lang="de-AT"/>
              <a:t>September 2021</a:t>
            </a:r>
            <a:endParaRPr lang="de-AT" dirty="0"/>
          </a:p>
          <a:p>
            <a:pPr algn="ctr"/>
            <a:endParaRPr lang="de-AT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42A00CB-472A-429A-A7D9-A2ACD849AE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0949" y="2145399"/>
            <a:ext cx="1714739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684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2D0B20-DF8A-41D9-BC2A-10B79DE0D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2275" y="265496"/>
            <a:ext cx="6983413" cy="1298141"/>
          </a:xfrm>
        </p:spPr>
        <p:txBody>
          <a:bodyPr>
            <a:normAutofit/>
          </a:bodyPr>
          <a:lstStyle/>
          <a:p>
            <a:pPr algn="ctr"/>
            <a:r>
              <a:rPr lang="de-AT" dirty="0"/>
              <a:t>Fördernde Mitglieder</a:t>
            </a:r>
          </a:p>
        </p:txBody>
      </p:sp>
      <p:pic>
        <p:nvPicPr>
          <p:cNvPr id="3" name="Picture 2" descr="Bild">
            <a:extLst>
              <a:ext uri="{FF2B5EF4-FFF2-40B4-BE49-F238E27FC236}">
                <a16:creationId xmlns:a16="http://schemas.microsoft.com/office/drawing/2014/main" id="{1816BEDA-88D7-4DBD-882B-39DDE992E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630" y="2053137"/>
            <a:ext cx="3193554" cy="90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d">
            <a:extLst>
              <a:ext uri="{FF2B5EF4-FFF2-40B4-BE49-F238E27FC236}">
                <a16:creationId xmlns:a16="http://schemas.microsoft.com/office/drawing/2014/main" id="{27AD3E34-9B8D-4904-B32A-C3F3AEB72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768747"/>
            <a:ext cx="2951733" cy="147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">
            <a:extLst>
              <a:ext uri="{FF2B5EF4-FFF2-40B4-BE49-F238E27FC236}">
                <a16:creationId xmlns:a16="http://schemas.microsoft.com/office/drawing/2014/main" id="{A4FF3E7C-7CD0-4915-8013-D9C1FC3F9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936" y="3123987"/>
            <a:ext cx="3528392" cy="1108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514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AA209D-933A-C64D-A8A4-CAB858047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ARM Ressourcen erstellen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704B61-EEF4-1141-9E2D-A3101D639E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68312" indent="-457200">
              <a:buFont typeface="Arial" panose="020B0604020202020204" pitchFamily="34" charset="0"/>
              <a:buChar char="•"/>
            </a:pPr>
            <a:r>
              <a:rPr lang="de-DE" dirty="0"/>
              <a:t>ARM Templates (non-human-design)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de-DE" dirty="0" err="1"/>
              <a:t>DSL´s</a:t>
            </a:r>
            <a:endParaRPr lang="de-DE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de-DE" dirty="0" err="1"/>
              <a:t>Azure</a:t>
            </a:r>
            <a:r>
              <a:rPr lang="de-DE" dirty="0"/>
              <a:t> </a:t>
            </a:r>
            <a:r>
              <a:rPr lang="de-DE" dirty="0" err="1"/>
              <a:t>Biceps</a:t>
            </a:r>
            <a:endParaRPr lang="de-DE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de-DE" dirty="0" err="1"/>
              <a:t>PSArm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1721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ED3607-FCD9-934B-A71B-66C4F480F6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 und </a:t>
            </a:r>
            <a:r>
              <a:rPr lang="de-DE" dirty="0" err="1"/>
              <a:t>Biceps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F440550-CD3D-F640-8848-101516A9D9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Johannes </a:t>
            </a:r>
            <a:r>
              <a:rPr lang="de-DE" dirty="0" err="1"/>
              <a:t>Lagler</a:t>
            </a:r>
            <a:r>
              <a:rPr lang="de-DE" dirty="0"/>
              <a:t>-Grüner</a:t>
            </a:r>
          </a:p>
        </p:txBody>
      </p:sp>
    </p:spTree>
    <p:extLst>
      <p:ext uri="{BB962C8B-B14F-4D97-AF65-F5344CB8AC3E}">
        <p14:creationId xmlns:p14="http://schemas.microsoft.com/office/powerpoint/2010/main" val="1109964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ED3607-FCD9-934B-A71B-66C4F480F6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PsARM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F440550-CD3D-F640-8848-101516A9D9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Roman </a:t>
            </a:r>
            <a:r>
              <a:rPr lang="de-DE" dirty="0" err="1"/>
              <a:t>Stadlmair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3939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8E272B-BB55-1343-A138-F38E015F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kann </a:t>
            </a:r>
            <a:r>
              <a:rPr lang="de-DE" dirty="0" err="1"/>
              <a:t>PsARM</a:t>
            </a:r>
            <a:r>
              <a:rPr lang="de-DE" dirty="0"/>
              <a:t> heute 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982762-17B0-0C46-AAFA-1D6B2B0086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68312" indent="-457200">
              <a:buFont typeface="Arial" panose="020B0604020202020204" pitchFamily="34" charset="0"/>
              <a:buChar char="•"/>
            </a:pPr>
            <a:r>
              <a:rPr lang="de-DE" dirty="0"/>
              <a:t>Aus .psarm.ps1 </a:t>
            </a:r>
            <a:r>
              <a:rPr lang="de-DE" dirty="0" err="1"/>
              <a:t>files</a:t>
            </a:r>
            <a:r>
              <a:rPr lang="de-DE" dirty="0"/>
              <a:t> ARM </a:t>
            </a:r>
            <a:r>
              <a:rPr lang="de-DE"/>
              <a:t>Templates erzeugen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1675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5DEF39-317C-0A49-8B8D-A56D206F7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psArm</a:t>
            </a:r>
            <a:r>
              <a:rPr lang="de-DE" dirty="0"/>
              <a:t> Ablauf</a:t>
            </a:r>
          </a:p>
        </p:txBody>
      </p:sp>
      <p:sp>
        <p:nvSpPr>
          <p:cNvPr id="3" name="Eine Ecke des Rechtecks schneiden 2">
            <a:extLst>
              <a:ext uri="{FF2B5EF4-FFF2-40B4-BE49-F238E27FC236}">
                <a16:creationId xmlns:a16="http://schemas.microsoft.com/office/drawing/2014/main" id="{637E0A59-61A9-5540-B760-FC774770A163}"/>
              </a:ext>
            </a:extLst>
          </p:cNvPr>
          <p:cNvSpPr/>
          <p:nvPr/>
        </p:nvSpPr>
        <p:spPr>
          <a:xfrm>
            <a:off x="611560" y="1667228"/>
            <a:ext cx="3024336" cy="360040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newResource.psarm.ps1</a:t>
            </a:r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99172233-08C8-CB4D-8D3D-AF8327F2CD62}"/>
              </a:ext>
            </a:extLst>
          </p:cNvPr>
          <p:cNvSpPr/>
          <p:nvPr/>
        </p:nvSpPr>
        <p:spPr>
          <a:xfrm>
            <a:off x="1511660" y="3831890"/>
            <a:ext cx="1224136" cy="576064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psARM</a:t>
            </a:r>
            <a:r>
              <a:rPr lang="de-DE" dirty="0"/>
              <a:t> Module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43E7ABC-0FAC-1E46-A36F-8097C2C203EA}"/>
              </a:ext>
            </a:extLst>
          </p:cNvPr>
          <p:cNvSpPr/>
          <p:nvPr/>
        </p:nvSpPr>
        <p:spPr>
          <a:xfrm>
            <a:off x="611560" y="3327834"/>
            <a:ext cx="3096344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Publish-PSArmTemplate</a:t>
            </a:r>
            <a:endParaRPr lang="de-DE" dirty="0"/>
          </a:p>
        </p:txBody>
      </p:sp>
      <p:sp>
        <p:nvSpPr>
          <p:cNvPr id="6" name="Eine Ecke des Rechtecks schneiden 5">
            <a:extLst>
              <a:ext uri="{FF2B5EF4-FFF2-40B4-BE49-F238E27FC236}">
                <a16:creationId xmlns:a16="http://schemas.microsoft.com/office/drawing/2014/main" id="{63810218-5962-F34A-98D0-6920D9CD2411}"/>
              </a:ext>
            </a:extLst>
          </p:cNvPr>
          <p:cNvSpPr/>
          <p:nvPr/>
        </p:nvSpPr>
        <p:spPr>
          <a:xfrm>
            <a:off x="4544943" y="1687356"/>
            <a:ext cx="3024336" cy="360040"/>
          </a:xfrm>
          <a:prstGeom prst="snip1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template.json</a:t>
            </a:r>
            <a:endParaRPr lang="de-DE" dirty="0"/>
          </a:p>
        </p:txBody>
      </p:sp>
      <p:sp>
        <p:nvSpPr>
          <p:cNvPr id="7" name="Sechseck 6">
            <a:extLst>
              <a:ext uri="{FF2B5EF4-FFF2-40B4-BE49-F238E27FC236}">
                <a16:creationId xmlns:a16="http://schemas.microsoft.com/office/drawing/2014/main" id="{D5D2EDF9-6274-C942-974E-A6E6124859FF}"/>
              </a:ext>
            </a:extLst>
          </p:cNvPr>
          <p:cNvSpPr/>
          <p:nvPr/>
        </p:nvSpPr>
        <p:spPr>
          <a:xfrm>
            <a:off x="827584" y="2499742"/>
            <a:ext cx="1656184" cy="360040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Parameter</a:t>
            </a: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9411D043-07C4-B542-B79A-D83DAE8C84E7}"/>
              </a:ext>
            </a:extLst>
          </p:cNvPr>
          <p:cNvSpPr/>
          <p:nvPr/>
        </p:nvSpPr>
        <p:spPr>
          <a:xfrm>
            <a:off x="4499992" y="3321743"/>
            <a:ext cx="3456384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New-</a:t>
            </a:r>
            <a:r>
              <a:rPr lang="de-DE" dirty="0" err="1"/>
              <a:t>AzResourceDeployment</a:t>
            </a:r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6AA6BDF-AC01-C243-B8A8-299ED2AEC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016" y="265497"/>
            <a:ext cx="1574720" cy="885780"/>
          </a:xfrm>
          <a:prstGeom prst="rect">
            <a:avLst/>
          </a:prstGeom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8142451F-03C1-B44A-B98A-7D2543064A4D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1692275" y="2859782"/>
            <a:ext cx="467457" cy="4680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A4CFAE94-7AAB-A447-85BA-FC4D1F51ED5F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1692275" y="2027268"/>
            <a:ext cx="431453" cy="4680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678E6852-0BFF-0140-9D22-D2CFD19A7951}"/>
              </a:ext>
            </a:extLst>
          </p:cNvPr>
          <p:cNvCxnSpPr>
            <a:cxnSpLocks/>
            <a:stCxn id="3" idx="0"/>
            <a:endCxn id="6" idx="2"/>
          </p:cNvCxnSpPr>
          <p:nvPr/>
        </p:nvCxnSpPr>
        <p:spPr>
          <a:xfrm>
            <a:off x="3635896" y="1847248"/>
            <a:ext cx="909047" cy="201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74514BED-5F7C-5B42-8BC2-24966DB1526F}"/>
              </a:ext>
            </a:extLst>
          </p:cNvPr>
          <p:cNvCxnSpPr>
            <a:cxnSpLocks/>
            <a:stCxn id="8" idx="0"/>
            <a:endCxn id="6" idx="1"/>
          </p:cNvCxnSpPr>
          <p:nvPr/>
        </p:nvCxnSpPr>
        <p:spPr>
          <a:xfrm flipH="1" flipV="1">
            <a:off x="6057111" y="2047396"/>
            <a:ext cx="171073" cy="12743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51094B55-236F-B840-AFAE-19D514AAAAB4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6057111" y="1122748"/>
            <a:ext cx="1394614" cy="564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98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Master">
  <a:themeElements>
    <a:clrScheme name="Benutzerdefiniert 3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1E347F"/>
      </a:accent1>
      <a:accent2>
        <a:srgbClr val="00B5EE"/>
      </a:accent2>
      <a:accent3>
        <a:srgbClr val="0088D2"/>
      </a:accent3>
      <a:accent4>
        <a:srgbClr val="0091A4"/>
      </a:accent4>
      <a:accent5>
        <a:srgbClr val="7AC6DD"/>
      </a:accent5>
      <a:accent6>
        <a:srgbClr val="BDE2EA"/>
      </a:accent6>
      <a:hlink>
        <a:srgbClr val="2FE6FF"/>
      </a:hlink>
      <a:folHlink>
        <a:srgbClr val="35A8CB"/>
      </a:folHlink>
    </a:clrScheme>
    <a:fontScheme name="Aangepast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CBB20146-5ADC-4701-A441-998FA436772A}" vid="{D9246F2C-F8D2-4A74-B5B2-2E1E421C4F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2C2688FBF9CA64CB792AC33F0688191" ma:contentTypeVersion="9" ma:contentTypeDescription="Ein neues Dokument erstellen." ma:contentTypeScope="" ma:versionID="bb8c808105859d988302485ec2c58132">
  <xsd:schema xmlns:xsd="http://www.w3.org/2001/XMLSchema" xmlns:xs="http://www.w3.org/2001/XMLSchema" xmlns:p="http://schemas.microsoft.com/office/2006/metadata/properties" xmlns:ns2="577fbb8d-fe09-4934-bc7c-2f9049c9df10" xmlns:ns3="72c3f8bc-eae7-4d3a-a749-558cc493be35" targetNamespace="http://schemas.microsoft.com/office/2006/metadata/properties" ma:root="true" ma:fieldsID="8c8ed38e1461269288b0025794618484" ns2:_="" ns3:_="">
    <xsd:import namespace="577fbb8d-fe09-4934-bc7c-2f9049c9df10"/>
    <xsd:import namespace="72c3f8bc-eae7-4d3a-a749-558cc493be3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7fbb8d-fe09-4934-bc7c-2f9049c9df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c3f8bc-eae7-4d3a-a749-558cc493be35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12D1080-F3FC-43B1-937B-A7A4FEC477E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6548BFB-CF8F-497A-8152-7F17F8A19C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299922-2535-41C9-8F5B-75787EEC40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7fbb8d-fe09-4934-bc7c-2f9049c9df10"/>
    <ds:schemaRef ds:uri="72c3f8bc-eae7-4d3a-a749-558cc493be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Experts Live</Template>
  <TotalTime>0</TotalTime>
  <Words>154</Words>
  <Application>Microsoft Macintosh PowerPoint</Application>
  <PresentationFormat>Bildschirmpräsentation (16:9)</PresentationFormat>
  <Paragraphs>35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Arial</vt:lpstr>
      <vt:lpstr>Calibri</vt:lpstr>
      <vt:lpstr>Lucida Grande</vt:lpstr>
      <vt:lpstr>Segoe Light</vt:lpstr>
      <vt:lpstr>Segoe UI</vt:lpstr>
      <vt:lpstr>Segoe UI Light</vt:lpstr>
      <vt:lpstr>Master</vt:lpstr>
      <vt:lpstr>Expertslive Cafe ARM, PsArm (und Biceps)</vt:lpstr>
      <vt:lpstr>Agenda</vt:lpstr>
      <vt:lpstr>Community heißt mitmachen</vt:lpstr>
      <vt:lpstr>Fördernde Mitglieder</vt:lpstr>
      <vt:lpstr>ARM Ressourcen erstellen</vt:lpstr>
      <vt:lpstr>ARM und Biceps</vt:lpstr>
      <vt:lpstr>PsARM</vt:lpstr>
      <vt:lpstr>Was kann PsARM heute ?</vt:lpstr>
      <vt:lpstr>psArm Ablauf</vt:lpstr>
      <vt:lpstr>Diskussion Q&amp;A</vt:lpstr>
    </vt:vector>
  </TitlesOfParts>
  <Company>Taco van Gerven grafisch ontwerper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Subtitle</dc:title>
  <dc:creator>Patrick Wahlmüller</dc:creator>
  <cp:lastModifiedBy>Roman Stadlmair [rconsult]</cp:lastModifiedBy>
  <cp:revision>60</cp:revision>
  <dcterms:created xsi:type="dcterms:W3CDTF">2017-06-26T15:34:29Z</dcterms:created>
  <dcterms:modified xsi:type="dcterms:W3CDTF">2021-07-18T07:35:57Z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0x01010092C2688FBF9CA64CB792AC33F0688191</vt:lpwstr>
  </property>
</Properties>
</file>