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81" r:id="rId4"/>
    <p:sldId id="28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4C6"/>
    <a:srgbClr val="2D326E"/>
    <a:srgbClr val="2590A3"/>
    <a:srgbClr val="A2CADF"/>
    <a:srgbClr val="6DB3E4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3" autoAdjust="0"/>
  </p:normalViewPr>
  <p:slideViewPr>
    <p:cSldViewPr snapToObjects="1">
      <p:cViewPr varScale="1">
        <p:scale>
          <a:sx n="137" d="100"/>
          <a:sy n="137" d="100"/>
        </p:scale>
        <p:origin x="312" y="53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4" d="100"/>
          <a:sy n="124" d="100"/>
        </p:scale>
        <p:origin x="495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EBFDE-86C7-4E86-9964-AC43992432EE}" type="datetimeFigureOut">
              <a:rPr lang="de-AT" smtClean="0"/>
              <a:t>12.03.2020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A78-5106-4F9F-8ACC-338C0BBDEEF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985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A78-5106-4F9F-8ACC-338C0BBDEEF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15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/>
              <a:t>Microsoft </a:t>
            </a:r>
            <a:r>
              <a:rPr lang="de-DE" b="1" dirty="0"/>
              <a:t>Entwicklungskompetenz</a:t>
            </a:r>
            <a:endParaRPr lang="de-DE" dirty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dirty="0"/>
              <a:t>Microsoft  - vertraulich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3" y="485775"/>
            <a:ext cx="6540500" cy="3679825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296" y="4469337"/>
            <a:ext cx="6155842" cy="4959935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70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00339" y="797003"/>
            <a:ext cx="4508234" cy="22818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&lt;Title session&gt;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00340" y="3221382"/>
            <a:ext cx="4508234" cy="95700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accent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</a:rPr>
              <a:t>&lt;Name speaker&gt;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7812360" y="123478"/>
            <a:ext cx="1298042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tabLst/>
              <a:defRPr sz="2400" i="0" kern="1200">
                <a:solidFill>
                  <a:schemeClr val="accent1"/>
                </a:solidFill>
                <a:latin typeface="+mj-lt"/>
                <a:ea typeface="Segoe UI" panose="020B0502040204020203" pitchFamily="34" charset="0"/>
                <a:cs typeface="Segoe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25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Segoe UI Light" panose="020B0502040204020203" pitchFamily="34" charset="0"/>
              </a:rPr>
              <a:t>@</a:t>
            </a:r>
            <a:r>
              <a:rPr lang="en-US" dirty="0" err="1">
                <a:latin typeface="Segoe UI Light" panose="020B0502040204020203" pitchFamily="34" charset="0"/>
              </a:rPr>
              <a:t>ExpertsLiveAT</a:t>
            </a:r>
            <a:endParaRPr lang="en-US" dirty="0">
              <a:latin typeface="Segoe UI Light" panose="020B0502040204020203" pitchFamily="34" charset="0"/>
            </a:endParaRPr>
          </a:p>
          <a:p>
            <a:pPr algn="r"/>
            <a:r>
              <a:rPr lang="en-US" dirty="0">
                <a:latin typeface="Segoe UI Light" panose="020B0502040204020203" pitchFamily="34" charset="0"/>
              </a:rPr>
              <a:t>#ExpertsLive</a:t>
            </a:r>
          </a:p>
        </p:txBody>
      </p:sp>
      <p:pic>
        <p:nvPicPr>
          <p:cNvPr id="1028" name="Picture 4" descr="http://www.expertslive.at/uploads/1/0/2/8/102898498/published/expertslive-austria.png?1491569439">
            <a:extLst>
              <a:ext uri="{FF2B5EF4-FFF2-40B4-BE49-F238E27FC236}">
                <a16:creationId xmlns:a16="http://schemas.microsoft.com/office/drawing/2014/main" id="{80C253F9-F81E-4502-9D8F-59F93A187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31" y="4673484"/>
            <a:ext cx="1863457" cy="38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66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79512" y="268675"/>
            <a:ext cx="8496176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</a:rPr>
              <a:t>&lt;Title&gt;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1211750"/>
            <a:ext cx="8496176" cy="2944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&lt;Text&gt;</a:t>
            </a:r>
          </a:p>
        </p:txBody>
      </p:sp>
    </p:spTree>
    <p:extLst>
      <p:ext uri="{BB962C8B-B14F-4D97-AF65-F5344CB8AC3E}">
        <p14:creationId xmlns:p14="http://schemas.microsoft.com/office/powerpoint/2010/main" val="36650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48557" y="978477"/>
            <a:ext cx="4279159" cy="1591102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E347F"/>
                </a:solidFill>
                <a:latin typeface="+mj-lt"/>
                <a:cs typeface="Segoe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&lt;Speaker Name&gt;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48557" y="2569579"/>
            <a:ext cx="4279159" cy="226863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  <a:latin typeface="Segoe Light"/>
                <a:cs typeface="Segoe Light"/>
              </a:defRPr>
            </a:lvl1pPr>
            <a:lvl2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2pPr>
            <a:lvl3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3pPr>
            <a:lvl4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4pPr>
            <a:lvl5pPr>
              <a:defRPr sz="2400">
                <a:solidFill>
                  <a:srgbClr val="FFFFFF"/>
                </a:solidFill>
                <a:latin typeface="Segoe Light"/>
                <a:cs typeface="Segoe Light"/>
              </a:defRPr>
            </a:lvl5pPr>
          </a:lstStyle>
          <a:p>
            <a:r>
              <a:rPr lang="en-US" dirty="0">
                <a:latin typeface="Segoe UI Light" panose="020B0502040204020203" pitchFamily="34" charset="0"/>
              </a:rPr>
              <a:t>&lt;short intro&gt;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>
            <a:off x="539751" y="978476"/>
            <a:ext cx="2573839" cy="2968491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692275" y="268288"/>
            <a:ext cx="6950828" cy="4627803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&lt;Image&gt;</a:t>
            </a:r>
          </a:p>
        </p:txBody>
      </p:sp>
    </p:spTree>
    <p:extLst>
      <p:ext uri="{BB962C8B-B14F-4D97-AF65-F5344CB8AC3E}">
        <p14:creationId xmlns:p14="http://schemas.microsoft.com/office/powerpoint/2010/main" val="22297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02224"/>
            <a:ext cx="8077200" cy="857250"/>
          </a:xfrm>
        </p:spPr>
        <p:txBody>
          <a:bodyPr anchor="ctr" anchorCtr="0"/>
          <a:lstStyle>
            <a:lvl1pPr algn="l" eaLnBrk="1" latinLnBrk="0" hangingPunct="1">
              <a:defRPr kumimoji="0" lang="de-DE"/>
            </a:lvl1pPr>
          </a:lstStyle>
          <a:p>
            <a:r>
              <a:rPr kumimoji="0" lang="de-DE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97310"/>
            <a:ext cx="8077200" cy="3223022"/>
          </a:xfrm>
        </p:spPr>
        <p:txBody>
          <a:bodyPr>
            <a:normAutofit/>
          </a:bodyPr>
          <a:lstStyle>
            <a:lvl1pPr eaLnBrk="1" latinLnBrk="0" hangingPunct="1">
              <a:defRPr kumimoji="0" lang="de-DE" sz="2400">
                <a:latin typeface="+mn-lt"/>
              </a:defRPr>
            </a:lvl1pPr>
            <a:lvl2pPr eaLnBrk="1" latinLnBrk="0" hangingPunct="1">
              <a:defRPr kumimoji="0" lang="de-DE" sz="2100">
                <a:latin typeface="+mn-lt"/>
              </a:defRPr>
            </a:lvl2pPr>
            <a:lvl3pPr eaLnBrk="1" latinLnBrk="0" hangingPunct="1">
              <a:defRPr kumimoji="0" lang="de-DE" sz="1800">
                <a:latin typeface="+mn-lt"/>
              </a:defRPr>
            </a:lvl3pPr>
            <a:lvl4pPr eaLnBrk="1" latinLnBrk="0" hangingPunct="1">
              <a:defRPr kumimoji="0" lang="de-DE" sz="1800">
                <a:latin typeface="+mn-lt"/>
              </a:defRPr>
            </a:lvl4pPr>
            <a:lvl5pPr eaLnBrk="1" latinLnBrk="0" hangingPunct="1">
              <a:defRPr kumimoji="0" lang="de-DE" sz="1800">
                <a:latin typeface="+mn-lt"/>
              </a:defRPr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576" y="4666384"/>
            <a:ext cx="2057400" cy="274637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pPr/>
              <a:t>12.03.2020</a:t>
            </a:fld>
            <a:endParaRPr kumimoji="0"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3"/>
            <a:ext cx="2133600" cy="273844"/>
          </a:xfrm>
        </p:spPr>
        <p:txBody>
          <a:bodyPr/>
          <a:lstStyle/>
          <a:p>
            <a:fld id="{33D6E5A2-EC83-451F-A719-9AC1370DD5CF}" type="slidenum">
              <a:pPr/>
              <a:t>‹Nr.›</a:t>
            </a:fld>
            <a:endParaRPr kumimoji="0" lang="de-DE"/>
          </a:p>
        </p:txBody>
      </p:sp>
    </p:spTree>
    <p:extLst>
      <p:ext uri="{BB962C8B-B14F-4D97-AF65-F5344CB8AC3E}">
        <p14:creationId xmlns:p14="http://schemas.microsoft.com/office/powerpoint/2010/main" val="3337158329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1286" cy="514349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2275" y="265497"/>
            <a:ext cx="6983413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2275" y="1159977"/>
            <a:ext cx="6983413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0" r:id="rId4"/>
    <p:sldLayoutId id="2147483651" r:id="rId5"/>
    <p:sldLayoutId id="2147483658" r:id="rId6"/>
    <p:sldLayoutId id="2147483662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11112" indent="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None/>
        <a:tabLst/>
        <a:defRPr sz="3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8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4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25000"/>
        <a:buFont typeface="Lucida Grande"/>
        <a:buChar char="■"/>
        <a:defRPr sz="2000" kern="1200">
          <a:solidFill>
            <a:srgbClr val="1E347F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 userDrawn="1">
          <p15:clr>
            <a:srgbClr val="F26B43"/>
          </p15:clr>
        </p15:guide>
        <p15:guide id="2" pos="10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at/url?sa=i&amp;rct=j&amp;q=&amp;esrc=s&amp;source=images&amp;cd=&amp;cad=rja&amp;uact=8&amp;ved=0ahUKEwjW8smb1dvUAhVHQBQKHbmJCMkQjRwIBw&amp;url=https://de.wikipedia.org/wiki/Twitter&amp;psig=AFQjCNHQzDEcul807ncgLHSE3MnAEFND-Q&amp;ust=149857182026778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absat-6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797003"/>
            <a:ext cx="5112568" cy="2281863"/>
          </a:xfrm>
        </p:spPr>
        <p:txBody>
          <a:bodyPr>
            <a:normAutofit/>
          </a:bodyPr>
          <a:lstStyle/>
          <a:p>
            <a:r>
              <a:rPr lang="de-DE" sz="2400" dirty="0"/>
              <a:t>Office365 – der Stand der Dinge</a:t>
            </a:r>
            <a:br>
              <a:rPr lang="de-DE" sz="2400" dirty="0"/>
            </a:br>
            <a:r>
              <a:rPr lang="de-DE" sz="1600" dirty="0" err="1"/>
              <a:t>Expertslive</a:t>
            </a:r>
            <a:r>
              <a:rPr lang="de-DE" sz="1600" dirty="0"/>
              <a:t> </a:t>
            </a:r>
            <a:r>
              <a:rPr lang="de-DE" sz="1600" dirty="0" err="1"/>
              <a:t>Cafe</a:t>
            </a:r>
            <a:r>
              <a:rPr lang="de-DE" sz="1600" dirty="0"/>
              <a:t> bei </a:t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79912" y="3282350"/>
            <a:ext cx="4166744" cy="17376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Roman Stadlmair</a:t>
            </a:r>
          </a:p>
          <a:p>
            <a:r>
              <a:rPr lang="en-US" dirty="0"/>
              <a:t>@</a:t>
            </a:r>
            <a:r>
              <a:rPr lang="en-US" dirty="0" err="1"/>
              <a:t>PowerShellAT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stadlmair@seppmail.at</a:t>
            </a:r>
          </a:p>
        </p:txBody>
      </p:sp>
      <p:pic>
        <p:nvPicPr>
          <p:cNvPr id="4" name="Picture 4" descr="Bildergebnis für twitter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7894"/>
            <a:ext cx="270030" cy="2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Text, Zeichnung, Schild enthält.&#10;&#10;Automatisch generierte Beschreibung">
            <a:extLst>
              <a:ext uri="{FF2B5EF4-FFF2-40B4-BE49-F238E27FC236}">
                <a16:creationId xmlns:a16="http://schemas.microsoft.com/office/drawing/2014/main" id="{5B15B19D-1865-44A3-946D-AC7B16B19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00" y="3377300"/>
            <a:ext cx="461547" cy="73078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7E2AEE6-CA77-41B7-A0C0-0A55EB7B9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669" y="2166395"/>
            <a:ext cx="2522597" cy="10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403648" y="1197310"/>
            <a:ext cx="7435552" cy="3642692"/>
          </a:xfrm>
        </p:spPr>
        <p:txBody>
          <a:bodyPr>
            <a:normAutofit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Windows Virtual Desktop &amp; Office 365</a:t>
            </a:r>
            <a:br>
              <a:rPr lang="de-DE" dirty="0"/>
            </a:br>
            <a:r>
              <a:rPr lang="de-DE" sz="1800" dirty="0"/>
              <a:t>Johannes Nöbauer - Infotech</a:t>
            </a:r>
            <a:endParaRPr lang="de-DE" dirty="0"/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Office365 Security und Compliance – was geht ?</a:t>
            </a:r>
            <a:br>
              <a:rPr lang="de-DE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de-DE" sz="1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Florian Adelberger - Infotech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PowerShell und Teams</a:t>
            </a:r>
            <a:br>
              <a:rPr lang="de-DE" dirty="0"/>
            </a:br>
            <a:r>
              <a:rPr lang="de-DE" sz="1800" dirty="0"/>
              <a:t>Roman Stadlmair – PowerShell User Group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21 </a:t>
            </a:r>
            <a:r>
              <a:rPr lang="de-DE" dirty="0" err="1"/>
              <a:t>Learnings</a:t>
            </a:r>
            <a:r>
              <a:rPr lang="de-DE" dirty="0"/>
              <a:t> aus Office365 Projekten</a:t>
            </a:r>
            <a:br>
              <a:rPr lang="de-DE" dirty="0"/>
            </a:br>
            <a:r>
              <a:rPr lang="de-DE" sz="1800" dirty="0"/>
              <a:t>Christian Decker – ACP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DE" dirty="0"/>
              <a:t>Corona(Bier) und Snacks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7108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CBB39-C4EA-481D-8B84-5A6CE857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Veranstaltungen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514CE-4804-4682-AA9C-5D75247C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 err="1"/>
              <a:t>Powershell</a:t>
            </a:r>
            <a:r>
              <a:rPr lang="de-AT" dirty="0"/>
              <a:t> 7 Launch Event Austria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AT" dirty="0"/>
              <a:t>30. März 2020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AT" dirty="0"/>
              <a:t>18:00 – 21:30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AT" dirty="0"/>
              <a:t>Live Zuschaltung PS-</a:t>
            </a:r>
            <a:r>
              <a:rPr lang="de-AT" dirty="0" err="1"/>
              <a:t>Teammember</a:t>
            </a:r>
            <a:r>
              <a:rPr lang="de-AT" dirty="0"/>
              <a:t> für Q&amp;A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PowerShell Kurse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AT" dirty="0"/>
              <a:t>Basic (Automatisieren leicht gemacht) 8 &amp; 9 Juni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AT" dirty="0" err="1"/>
              <a:t>Advanced</a:t>
            </a:r>
            <a:r>
              <a:rPr lang="de-AT" dirty="0"/>
              <a:t> (</a:t>
            </a:r>
            <a:r>
              <a:rPr lang="de-AT" dirty="0" err="1"/>
              <a:t>Toolmaking</a:t>
            </a:r>
            <a:r>
              <a:rPr lang="de-AT" dirty="0"/>
              <a:t>) 6. &amp; 7. April</a:t>
            </a:r>
          </a:p>
          <a:p>
            <a:pPr marL="354012" indent="-342900">
              <a:buFont typeface="Arial" panose="020B0604020202020204" pitchFamily="34" charset="0"/>
              <a:buChar char="•"/>
            </a:pPr>
            <a:r>
              <a:rPr lang="de-AT" dirty="0"/>
              <a:t>Nächstes </a:t>
            </a:r>
            <a:r>
              <a:rPr lang="de-AT" dirty="0" err="1"/>
              <a:t>Cafe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Siehe Homepage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004291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95686"/>
            <a:ext cx="8748464" cy="755339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Q&amp;A</a:t>
            </a:r>
            <a:endParaRPr lang="de-AT" dirty="0"/>
          </a:p>
        </p:txBody>
      </p:sp>
      <p:pic>
        <p:nvPicPr>
          <p:cNvPr id="4" name="Grafik 3" descr="Ein Bild, das draußen, Zug, Rauch, Spur enthält.&#10;&#10;Automatisch generierte Beschreibung">
            <a:extLst>
              <a:ext uri="{FF2B5EF4-FFF2-40B4-BE49-F238E27FC236}">
                <a16:creationId xmlns:a16="http://schemas.microsoft.com/office/drawing/2014/main" id="{A9B908D2-E0CA-4415-9E0C-9CACE01228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277" b="7337"/>
          <a:stretch/>
        </p:blipFill>
        <p:spPr>
          <a:xfrm>
            <a:off x="-108520" y="0"/>
            <a:ext cx="92525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80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Master">
  <a:themeElements>
    <a:clrScheme name="Benutzerdefiniert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2FE6FF"/>
      </a:hlink>
      <a:folHlink>
        <a:srgbClr val="35A8CB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CBB20146-5ADC-4701-A441-998FA436772A}" vid="{D9246F2C-F8D2-4A74-B5B2-2E1E421C4F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Experts Live</Template>
  <TotalTime>0</TotalTime>
  <Words>76</Words>
  <Application>Microsoft Office PowerPoint</Application>
  <PresentationFormat>Bildschirmpräsentation (16:9)</PresentationFormat>
  <Paragraphs>26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Grande</vt:lpstr>
      <vt:lpstr>Segoe Light</vt:lpstr>
      <vt:lpstr>Segoe UI</vt:lpstr>
      <vt:lpstr>Segoe UI Light</vt:lpstr>
      <vt:lpstr>Master</vt:lpstr>
      <vt:lpstr>Office365 – der Stand der Dinge Expertslive Cafe bei  </vt:lpstr>
      <vt:lpstr>Agenda</vt:lpstr>
      <vt:lpstr>Weitere Veranstaltungen</vt:lpstr>
      <vt:lpstr>Q&amp;A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</dc:title>
  <dc:creator>Patrick Wahlmüller</dc:creator>
  <cp:lastModifiedBy>Roman Stadlmair</cp:lastModifiedBy>
  <cp:revision>22</cp:revision>
  <dcterms:created xsi:type="dcterms:W3CDTF">2017-06-26T15:34:29Z</dcterms:created>
  <dcterms:modified xsi:type="dcterms:W3CDTF">2020-03-12T16:13:21Z</dcterms:modified>
</cp:coreProperties>
</file>