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3" r:id="rId5"/>
    <p:sldMasterId id="2147483704" r:id="rId6"/>
    <p:sldMasterId id="2147483706" r:id="rId7"/>
    <p:sldMasterId id="2147483708" r:id="rId8"/>
    <p:sldMasterId id="2147483664" r:id="rId9"/>
  </p:sldMasterIdLst>
  <p:notesMasterIdLst>
    <p:notesMasterId r:id="rId30"/>
  </p:notesMasterIdLst>
  <p:handoutMasterIdLst>
    <p:handoutMasterId r:id="rId31"/>
  </p:handoutMasterIdLst>
  <p:sldIdLst>
    <p:sldId id="257" r:id="rId10"/>
    <p:sldId id="325" r:id="rId11"/>
    <p:sldId id="327" r:id="rId12"/>
    <p:sldId id="328" r:id="rId13"/>
    <p:sldId id="329" r:id="rId14"/>
    <p:sldId id="330" r:id="rId15"/>
    <p:sldId id="331" r:id="rId16"/>
    <p:sldId id="326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24" r:id="rId2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ard Schuster" initials="BS" lastIdx="4" clrIdx="0">
    <p:extLst>
      <p:ext uri="{19B8F6BF-5375-455C-9EA6-DF929625EA0E}">
        <p15:presenceInfo xmlns:p15="http://schemas.microsoft.com/office/powerpoint/2012/main" userId="S-1-5-21-3546929822-2776453413-1797236708-1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E14"/>
    <a:srgbClr val="95C11C"/>
    <a:srgbClr val="3D3D3C"/>
    <a:srgbClr val="414141"/>
    <a:srgbClr val="009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FBF86-383E-4C9D-939D-2F9865B38F3F}" v="37" dt="2020-03-10T11:13:07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79506" autoAdjust="0"/>
  </p:normalViewPr>
  <p:slideViewPr>
    <p:cSldViewPr snapToGrid="0" snapToObjects="1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Adelberger" userId="0a452abd-bdae-4de6-91ff-83ee6f43cec8" providerId="ADAL" clId="{0A0FBF86-383E-4C9D-939D-2F9865B38F3F}"/>
    <pc:docChg chg="undo custSel addSld delSld modSld sldOrd">
      <pc:chgData name="Florian Adelberger" userId="0a452abd-bdae-4de6-91ff-83ee6f43cec8" providerId="ADAL" clId="{0A0FBF86-383E-4C9D-939D-2F9865B38F3F}" dt="2020-03-10T12:22:11.112" v="1660" actId="20577"/>
      <pc:docMkLst>
        <pc:docMk/>
      </pc:docMkLst>
      <pc:sldChg chg="modSp mod">
        <pc:chgData name="Florian Adelberger" userId="0a452abd-bdae-4de6-91ff-83ee6f43cec8" providerId="ADAL" clId="{0A0FBF86-383E-4C9D-939D-2F9865B38F3F}" dt="2020-03-10T08:40:30.139" v="32" actId="20577"/>
        <pc:sldMkLst>
          <pc:docMk/>
          <pc:sldMk cId="4276589455" sldId="257"/>
        </pc:sldMkLst>
        <pc:spChg chg="mod">
          <ac:chgData name="Florian Adelberger" userId="0a452abd-bdae-4de6-91ff-83ee6f43cec8" providerId="ADAL" clId="{0A0FBF86-383E-4C9D-939D-2F9865B38F3F}" dt="2020-03-10T08:40:05.623" v="2" actId="14100"/>
          <ac:spMkLst>
            <pc:docMk/>
            <pc:sldMk cId="4276589455" sldId="257"/>
            <ac:spMk id="2" creationId="{00000000-0000-0000-0000-000000000000}"/>
          </ac:spMkLst>
        </pc:spChg>
        <pc:spChg chg="mod">
          <ac:chgData name="Florian Adelberger" userId="0a452abd-bdae-4de6-91ff-83ee6f43cec8" providerId="ADAL" clId="{0A0FBF86-383E-4C9D-939D-2F9865B38F3F}" dt="2020-03-10T08:40:30.139" v="32" actId="20577"/>
          <ac:spMkLst>
            <pc:docMk/>
            <pc:sldMk cId="4276589455" sldId="257"/>
            <ac:spMk id="4" creationId="{00000000-0000-0000-0000-000000000000}"/>
          </ac:spMkLst>
        </pc:spChg>
      </pc:sldChg>
      <pc:sldChg chg="del">
        <pc:chgData name="Florian Adelberger" userId="0a452abd-bdae-4de6-91ff-83ee6f43cec8" providerId="ADAL" clId="{0A0FBF86-383E-4C9D-939D-2F9865B38F3F}" dt="2020-03-10T08:42:07.740" v="33" actId="47"/>
        <pc:sldMkLst>
          <pc:docMk/>
          <pc:sldMk cId="227466637" sldId="311"/>
        </pc:sldMkLst>
      </pc:sldChg>
      <pc:sldChg chg="del">
        <pc:chgData name="Florian Adelberger" userId="0a452abd-bdae-4de6-91ff-83ee6f43cec8" providerId="ADAL" clId="{0A0FBF86-383E-4C9D-939D-2F9865B38F3F}" dt="2020-03-10T08:42:08.424" v="34" actId="47"/>
        <pc:sldMkLst>
          <pc:docMk/>
          <pc:sldMk cId="3838187176" sldId="312"/>
        </pc:sldMkLst>
      </pc:sldChg>
      <pc:sldChg chg="del">
        <pc:chgData name="Florian Adelberger" userId="0a452abd-bdae-4de6-91ff-83ee6f43cec8" providerId="ADAL" clId="{0A0FBF86-383E-4C9D-939D-2F9865B38F3F}" dt="2020-03-10T08:42:08.757" v="35" actId="47"/>
        <pc:sldMkLst>
          <pc:docMk/>
          <pc:sldMk cId="2094196482" sldId="313"/>
        </pc:sldMkLst>
      </pc:sldChg>
      <pc:sldChg chg="del">
        <pc:chgData name="Florian Adelberger" userId="0a452abd-bdae-4de6-91ff-83ee6f43cec8" providerId="ADAL" clId="{0A0FBF86-383E-4C9D-939D-2F9865B38F3F}" dt="2020-03-10T08:42:09.227" v="37" actId="47"/>
        <pc:sldMkLst>
          <pc:docMk/>
          <pc:sldMk cId="3475659535" sldId="314"/>
        </pc:sldMkLst>
      </pc:sldChg>
      <pc:sldChg chg="del">
        <pc:chgData name="Florian Adelberger" userId="0a452abd-bdae-4de6-91ff-83ee6f43cec8" providerId="ADAL" clId="{0A0FBF86-383E-4C9D-939D-2F9865B38F3F}" dt="2020-03-10T08:42:09.496" v="38" actId="47"/>
        <pc:sldMkLst>
          <pc:docMk/>
          <pc:sldMk cId="2588054686" sldId="315"/>
        </pc:sldMkLst>
      </pc:sldChg>
      <pc:sldChg chg="del">
        <pc:chgData name="Florian Adelberger" userId="0a452abd-bdae-4de6-91ff-83ee6f43cec8" providerId="ADAL" clId="{0A0FBF86-383E-4C9D-939D-2F9865B38F3F}" dt="2020-03-10T08:42:10.429" v="42" actId="47"/>
        <pc:sldMkLst>
          <pc:docMk/>
          <pc:sldMk cId="2720559511" sldId="316"/>
        </pc:sldMkLst>
      </pc:sldChg>
      <pc:sldChg chg="del">
        <pc:chgData name="Florian Adelberger" userId="0a452abd-bdae-4de6-91ff-83ee6f43cec8" providerId="ADAL" clId="{0A0FBF86-383E-4C9D-939D-2F9865B38F3F}" dt="2020-03-10T08:42:09.011" v="36" actId="47"/>
        <pc:sldMkLst>
          <pc:docMk/>
          <pc:sldMk cId="3460526631" sldId="317"/>
        </pc:sldMkLst>
      </pc:sldChg>
      <pc:sldChg chg="del">
        <pc:chgData name="Florian Adelberger" userId="0a452abd-bdae-4de6-91ff-83ee6f43cec8" providerId="ADAL" clId="{0A0FBF86-383E-4C9D-939D-2F9865B38F3F}" dt="2020-03-10T08:42:10.946" v="44" actId="47"/>
        <pc:sldMkLst>
          <pc:docMk/>
          <pc:sldMk cId="314073193" sldId="318"/>
        </pc:sldMkLst>
      </pc:sldChg>
      <pc:sldChg chg="del">
        <pc:chgData name="Florian Adelberger" userId="0a452abd-bdae-4de6-91ff-83ee6f43cec8" providerId="ADAL" clId="{0A0FBF86-383E-4C9D-939D-2F9865B38F3F}" dt="2020-03-10T08:42:11.200" v="45" actId="47"/>
        <pc:sldMkLst>
          <pc:docMk/>
          <pc:sldMk cId="129327527" sldId="320"/>
        </pc:sldMkLst>
      </pc:sldChg>
      <pc:sldChg chg="del">
        <pc:chgData name="Florian Adelberger" userId="0a452abd-bdae-4de6-91ff-83ee6f43cec8" providerId="ADAL" clId="{0A0FBF86-383E-4C9D-939D-2F9865B38F3F}" dt="2020-03-10T08:42:10.699" v="43" actId="47"/>
        <pc:sldMkLst>
          <pc:docMk/>
          <pc:sldMk cId="797094093" sldId="321"/>
        </pc:sldMkLst>
      </pc:sldChg>
      <pc:sldChg chg="del">
        <pc:chgData name="Florian Adelberger" userId="0a452abd-bdae-4de6-91ff-83ee6f43cec8" providerId="ADAL" clId="{0A0FBF86-383E-4C9D-939D-2F9865B38F3F}" dt="2020-03-10T08:42:11.579" v="46" actId="47"/>
        <pc:sldMkLst>
          <pc:docMk/>
          <pc:sldMk cId="3712849328" sldId="322"/>
        </pc:sldMkLst>
      </pc:sldChg>
      <pc:sldChg chg="del">
        <pc:chgData name="Florian Adelberger" userId="0a452abd-bdae-4de6-91ff-83ee6f43cec8" providerId="ADAL" clId="{0A0FBF86-383E-4C9D-939D-2F9865B38F3F}" dt="2020-03-10T08:42:12.265" v="48" actId="47"/>
        <pc:sldMkLst>
          <pc:docMk/>
          <pc:sldMk cId="540123483" sldId="323"/>
        </pc:sldMkLst>
      </pc:sldChg>
      <pc:sldChg chg="modSp add mod">
        <pc:chgData name="Florian Adelberger" userId="0a452abd-bdae-4de6-91ff-83ee6f43cec8" providerId="ADAL" clId="{0A0FBF86-383E-4C9D-939D-2F9865B38F3F}" dt="2020-03-10T09:58:29.147" v="482" actId="20577"/>
        <pc:sldMkLst>
          <pc:docMk/>
          <pc:sldMk cId="3889183159" sldId="325"/>
        </pc:sldMkLst>
        <pc:spChg chg="mod">
          <ac:chgData name="Florian Adelberger" userId="0a452abd-bdae-4de6-91ff-83ee6f43cec8" providerId="ADAL" clId="{0A0FBF86-383E-4C9D-939D-2F9865B38F3F}" dt="2020-03-10T09:56:14.398" v="254" actId="20577"/>
          <ac:spMkLst>
            <pc:docMk/>
            <pc:sldMk cId="3889183159" sldId="325"/>
            <ac:spMk id="2" creationId="{D786C4A5-481D-4B5C-846F-992593A7CF86}"/>
          </ac:spMkLst>
        </pc:spChg>
        <pc:spChg chg="mod">
          <ac:chgData name="Florian Adelberger" userId="0a452abd-bdae-4de6-91ff-83ee6f43cec8" providerId="ADAL" clId="{0A0FBF86-383E-4C9D-939D-2F9865B38F3F}" dt="2020-03-10T09:58:29.147" v="482" actId="20577"/>
          <ac:spMkLst>
            <pc:docMk/>
            <pc:sldMk cId="3889183159" sldId="325"/>
            <ac:spMk id="3" creationId="{70135D07-0F01-4CB9-8973-6A72790649D7}"/>
          </ac:spMkLst>
        </pc:spChg>
      </pc:sldChg>
      <pc:sldChg chg="del">
        <pc:chgData name="Florian Adelberger" userId="0a452abd-bdae-4de6-91ff-83ee6f43cec8" providerId="ADAL" clId="{0A0FBF86-383E-4C9D-939D-2F9865B38F3F}" dt="2020-03-10T08:42:09.759" v="39" actId="47"/>
        <pc:sldMkLst>
          <pc:docMk/>
          <pc:sldMk cId="3954677255" sldId="325"/>
        </pc:sldMkLst>
      </pc:sldChg>
      <pc:sldChg chg="del">
        <pc:chgData name="Florian Adelberger" userId="0a452abd-bdae-4de6-91ff-83ee6f43cec8" providerId="ADAL" clId="{0A0FBF86-383E-4C9D-939D-2F9865B38F3F}" dt="2020-03-10T08:42:10.013" v="40" actId="47"/>
        <pc:sldMkLst>
          <pc:docMk/>
          <pc:sldMk cId="1288483057" sldId="326"/>
        </pc:sldMkLst>
      </pc:sldChg>
      <pc:sldChg chg="addSp delSp modSp add mod">
        <pc:chgData name="Florian Adelberger" userId="0a452abd-bdae-4de6-91ff-83ee6f43cec8" providerId="ADAL" clId="{0A0FBF86-383E-4C9D-939D-2F9865B38F3F}" dt="2020-03-10T10:08:36.181" v="710" actId="1076"/>
        <pc:sldMkLst>
          <pc:docMk/>
          <pc:sldMk cId="2267858922" sldId="326"/>
        </pc:sldMkLst>
        <pc:spChg chg="mod">
          <ac:chgData name="Florian Adelberger" userId="0a452abd-bdae-4de6-91ff-83ee6f43cec8" providerId="ADAL" clId="{0A0FBF86-383E-4C9D-939D-2F9865B38F3F}" dt="2020-03-10T10:08:09.837" v="708" actId="404"/>
          <ac:spMkLst>
            <pc:docMk/>
            <pc:sldMk cId="2267858922" sldId="326"/>
            <ac:spMk id="2" creationId="{404C3CE2-15E5-4889-BFE7-6388A019A6F3}"/>
          </ac:spMkLst>
        </pc:spChg>
        <pc:spChg chg="del">
          <ac:chgData name="Florian Adelberger" userId="0a452abd-bdae-4de6-91ff-83ee6f43cec8" providerId="ADAL" clId="{0A0FBF86-383E-4C9D-939D-2F9865B38F3F}" dt="2020-03-10T10:08:31.703" v="709" actId="478"/>
          <ac:spMkLst>
            <pc:docMk/>
            <pc:sldMk cId="2267858922" sldId="326"/>
            <ac:spMk id="3" creationId="{516ECAE5-D82C-4874-AD37-6D3B9D88284F}"/>
          </ac:spMkLst>
        </pc:spChg>
        <pc:picChg chg="add mod">
          <ac:chgData name="Florian Adelberger" userId="0a452abd-bdae-4de6-91ff-83ee6f43cec8" providerId="ADAL" clId="{0A0FBF86-383E-4C9D-939D-2F9865B38F3F}" dt="2020-03-10T10:08:36.181" v="710" actId="1076"/>
          <ac:picMkLst>
            <pc:docMk/>
            <pc:sldMk cId="2267858922" sldId="326"/>
            <ac:picMk id="5" creationId="{23B7A1A5-4B5E-4B1F-A0E8-70C6544E4720}"/>
          </ac:picMkLst>
        </pc:picChg>
      </pc:sldChg>
      <pc:sldChg chg="addSp modSp add mod">
        <pc:chgData name="Florian Adelberger" userId="0a452abd-bdae-4de6-91ff-83ee6f43cec8" providerId="ADAL" clId="{0A0FBF86-383E-4C9D-939D-2F9865B38F3F}" dt="2020-03-10T10:00:20.376" v="534" actId="404"/>
        <pc:sldMkLst>
          <pc:docMk/>
          <pc:sldMk cId="3524215347" sldId="327"/>
        </pc:sldMkLst>
        <pc:spChg chg="mod">
          <ac:chgData name="Florian Adelberger" userId="0a452abd-bdae-4de6-91ff-83ee6f43cec8" providerId="ADAL" clId="{0A0FBF86-383E-4C9D-939D-2F9865B38F3F}" dt="2020-03-10T10:00:20.376" v="534" actId="404"/>
          <ac:spMkLst>
            <pc:docMk/>
            <pc:sldMk cId="3524215347" sldId="327"/>
            <ac:spMk id="2" creationId="{6418A38B-5AE1-4552-ADD8-1FAB18BCDEF7}"/>
          </ac:spMkLst>
        </pc:spChg>
        <pc:spChg chg="mod">
          <ac:chgData name="Florian Adelberger" userId="0a452abd-bdae-4de6-91ff-83ee6f43cec8" providerId="ADAL" clId="{0A0FBF86-383E-4C9D-939D-2F9865B38F3F}" dt="2020-03-10T10:00:12.280" v="530" actId="21"/>
          <ac:spMkLst>
            <pc:docMk/>
            <pc:sldMk cId="3524215347" sldId="327"/>
            <ac:spMk id="3" creationId="{E4CC78C3-D554-44A6-A6D4-C03832A4C545}"/>
          </ac:spMkLst>
        </pc:spChg>
        <pc:picChg chg="add mod">
          <ac:chgData name="Florian Adelberger" userId="0a452abd-bdae-4de6-91ff-83ee6f43cec8" providerId="ADAL" clId="{0A0FBF86-383E-4C9D-939D-2F9865B38F3F}" dt="2020-03-10T10:00:10.123" v="529" actId="14100"/>
          <ac:picMkLst>
            <pc:docMk/>
            <pc:sldMk cId="3524215347" sldId="327"/>
            <ac:picMk id="5" creationId="{5C7E591B-937B-4635-B0A3-7754EEA6AA02}"/>
          </ac:picMkLst>
        </pc:picChg>
      </pc:sldChg>
      <pc:sldChg chg="del">
        <pc:chgData name="Florian Adelberger" userId="0a452abd-bdae-4de6-91ff-83ee6f43cec8" providerId="ADAL" clId="{0A0FBF86-383E-4C9D-939D-2F9865B38F3F}" dt="2020-03-10T08:42:10.198" v="41" actId="47"/>
        <pc:sldMkLst>
          <pc:docMk/>
          <pc:sldMk cId="989426190" sldId="328"/>
        </pc:sldMkLst>
      </pc:sldChg>
      <pc:sldChg chg="addSp delSp modSp add del mod">
        <pc:chgData name="Florian Adelberger" userId="0a452abd-bdae-4de6-91ff-83ee6f43cec8" providerId="ADAL" clId="{0A0FBF86-383E-4C9D-939D-2F9865B38F3F}" dt="2020-03-10T10:02:18.932" v="564" actId="2696"/>
        <pc:sldMkLst>
          <pc:docMk/>
          <pc:sldMk cId="3581829722" sldId="328"/>
        </pc:sldMkLst>
        <pc:spChg chg="mod">
          <ac:chgData name="Florian Adelberger" userId="0a452abd-bdae-4de6-91ff-83ee6f43cec8" providerId="ADAL" clId="{0A0FBF86-383E-4C9D-939D-2F9865B38F3F}" dt="2020-03-10T10:01:05.977" v="556" actId="20577"/>
          <ac:spMkLst>
            <pc:docMk/>
            <pc:sldMk cId="3581829722" sldId="328"/>
            <ac:spMk id="2" creationId="{6418A38B-5AE1-4552-ADD8-1FAB18BCDEF7}"/>
          </ac:spMkLst>
        </pc:spChg>
        <pc:picChg chg="del">
          <ac:chgData name="Florian Adelberger" userId="0a452abd-bdae-4de6-91ff-83ee6f43cec8" providerId="ADAL" clId="{0A0FBF86-383E-4C9D-939D-2F9865B38F3F}" dt="2020-03-10T10:01:38.051" v="557" actId="478"/>
          <ac:picMkLst>
            <pc:docMk/>
            <pc:sldMk cId="3581829722" sldId="328"/>
            <ac:picMk id="5" creationId="{5C7E591B-937B-4635-B0A3-7754EEA6AA02}"/>
          </ac:picMkLst>
        </pc:picChg>
        <pc:picChg chg="add mod">
          <ac:chgData name="Florian Adelberger" userId="0a452abd-bdae-4de6-91ff-83ee6f43cec8" providerId="ADAL" clId="{0A0FBF86-383E-4C9D-939D-2F9865B38F3F}" dt="2020-03-10T10:01:59.968" v="560" actId="1076"/>
          <ac:picMkLst>
            <pc:docMk/>
            <pc:sldMk cId="3581829722" sldId="328"/>
            <ac:picMk id="6" creationId="{78695F9E-88E9-4FE5-A7AB-172421605BDB}"/>
          </ac:picMkLst>
        </pc:picChg>
        <pc:picChg chg="add del">
          <ac:chgData name="Florian Adelberger" userId="0a452abd-bdae-4de6-91ff-83ee6f43cec8" providerId="ADAL" clId="{0A0FBF86-383E-4C9D-939D-2F9865B38F3F}" dt="2020-03-10T10:02:14.415" v="562" actId="478"/>
          <ac:picMkLst>
            <pc:docMk/>
            <pc:sldMk cId="3581829722" sldId="328"/>
            <ac:picMk id="7" creationId="{9B081A06-FD9C-4C56-9A27-CC96829E91E4}"/>
          </ac:picMkLst>
        </pc:picChg>
      </pc:sldChg>
      <pc:sldChg chg="del">
        <pc:chgData name="Florian Adelberger" userId="0a452abd-bdae-4de6-91ff-83ee6f43cec8" providerId="ADAL" clId="{0A0FBF86-383E-4C9D-939D-2F9865B38F3F}" dt="2020-03-10T08:42:11.864" v="47" actId="47"/>
        <pc:sldMkLst>
          <pc:docMk/>
          <pc:sldMk cId="1341297299" sldId="329"/>
        </pc:sldMkLst>
      </pc:sldChg>
      <pc:sldChg chg="addSp delSp modSp add mod">
        <pc:chgData name="Florian Adelberger" userId="0a452abd-bdae-4de6-91ff-83ee6f43cec8" providerId="ADAL" clId="{0A0FBF86-383E-4C9D-939D-2F9865B38F3F}" dt="2020-03-10T10:03:52.157" v="612" actId="1076"/>
        <pc:sldMkLst>
          <pc:docMk/>
          <pc:sldMk cId="3828320277" sldId="329"/>
        </pc:sldMkLst>
        <pc:spChg chg="mod">
          <ac:chgData name="Florian Adelberger" userId="0a452abd-bdae-4de6-91ff-83ee6f43cec8" providerId="ADAL" clId="{0A0FBF86-383E-4C9D-939D-2F9865B38F3F}" dt="2020-03-10T10:03:17.319" v="607" actId="20577"/>
          <ac:spMkLst>
            <pc:docMk/>
            <pc:sldMk cId="3828320277" sldId="329"/>
            <ac:spMk id="2" creationId="{6418A38B-5AE1-4552-ADD8-1FAB18BCDEF7}"/>
          </ac:spMkLst>
        </pc:spChg>
        <pc:picChg chg="add mod">
          <ac:chgData name="Florian Adelberger" userId="0a452abd-bdae-4de6-91ff-83ee6f43cec8" providerId="ADAL" clId="{0A0FBF86-383E-4C9D-939D-2F9865B38F3F}" dt="2020-03-10T10:03:52.157" v="612" actId="1076"/>
          <ac:picMkLst>
            <pc:docMk/>
            <pc:sldMk cId="3828320277" sldId="329"/>
            <ac:picMk id="5" creationId="{AF8E1B12-FDF8-4A6C-96E5-503D2616FCAB}"/>
          </ac:picMkLst>
        </pc:picChg>
        <pc:picChg chg="del">
          <ac:chgData name="Florian Adelberger" userId="0a452abd-bdae-4de6-91ff-83ee6f43cec8" providerId="ADAL" clId="{0A0FBF86-383E-4C9D-939D-2F9865B38F3F}" dt="2020-03-10T10:03:23.874" v="608" actId="478"/>
          <ac:picMkLst>
            <pc:docMk/>
            <pc:sldMk cId="3828320277" sldId="329"/>
            <ac:picMk id="6" creationId="{78695F9E-88E9-4FE5-A7AB-172421605BDB}"/>
          </ac:picMkLst>
        </pc:picChg>
      </pc:sldChg>
      <pc:sldChg chg="addSp delSp modSp add mod">
        <pc:chgData name="Florian Adelberger" userId="0a452abd-bdae-4de6-91ff-83ee6f43cec8" providerId="ADAL" clId="{0A0FBF86-383E-4C9D-939D-2F9865B38F3F}" dt="2020-03-10T10:05:46.018" v="673" actId="14100"/>
        <pc:sldMkLst>
          <pc:docMk/>
          <pc:sldMk cId="4274284038" sldId="330"/>
        </pc:sldMkLst>
        <pc:spChg chg="mod">
          <ac:chgData name="Florian Adelberger" userId="0a452abd-bdae-4de6-91ff-83ee6f43cec8" providerId="ADAL" clId="{0A0FBF86-383E-4C9D-939D-2F9865B38F3F}" dt="2020-03-10T10:05:25.489" v="669" actId="20577"/>
          <ac:spMkLst>
            <pc:docMk/>
            <pc:sldMk cId="4274284038" sldId="330"/>
            <ac:spMk id="2" creationId="{6418A38B-5AE1-4552-ADD8-1FAB18BCDEF7}"/>
          </ac:spMkLst>
        </pc:spChg>
        <pc:picChg chg="del">
          <ac:chgData name="Florian Adelberger" userId="0a452abd-bdae-4de6-91ff-83ee6f43cec8" providerId="ADAL" clId="{0A0FBF86-383E-4C9D-939D-2F9865B38F3F}" dt="2020-03-10T10:05:40.301" v="671" actId="478"/>
          <ac:picMkLst>
            <pc:docMk/>
            <pc:sldMk cId="4274284038" sldId="330"/>
            <ac:picMk id="5" creationId="{AF8E1B12-FDF8-4A6C-96E5-503D2616FCAB}"/>
          </ac:picMkLst>
        </pc:picChg>
        <pc:picChg chg="add mod">
          <ac:chgData name="Florian Adelberger" userId="0a452abd-bdae-4de6-91ff-83ee6f43cec8" providerId="ADAL" clId="{0A0FBF86-383E-4C9D-939D-2F9865B38F3F}" dt="2020-03-10T10:05:46.018" v="673" actId="14100"/>
          <ac:picMkLst>
            <pc:docMk/>
            <pc:sldMk cId="4274284038" sldId="330"/>
            <ac:picMk id="6" creationId="{7DB42F68-661E-4FEE-8D0C-B592CEC1CEE4}"/>
          </ac:picMkLst>
        </pc:picChg>
      </pc:sldChg>
      <pc:sldChg chg="addSp delSp modSp add mod">
        <pc:chgData name="Florian Adelberger" userId="0a452abd-bdae-4de6-91ff-83ee6f43cec8" providerId="ADAL" clId="{0A0FBF86-383E-4C9D-939D-2F9865B38F3F}" dt="2020-03-10T10:06:31.176" v="676" actId="1076"/>
        <pc:sldMkLst>
          <pc:docMk/>
          <pc:sldMk cId="144154225" sldId="331"/>
        </pc:sldMkLst>
        <pc:spChg chg="mod">
          <ac:chgData name="Florian Adelberger" userId="0a452abd-bdae-4de6-91ff-83ee6f43cec8" providerId="ADAL" clId="{0A0FBF86-383E-4C9D-939D-2F9865B38F3F}" dt="2020-03-10T10:05:15.797" v="655" actId="20577"/>
          <ac:spMkLst>
            <pc:docMk/>
            <pc:sldMk cId="144154225" sldId="331"/>
            <ac:spMk id="2" creationId="{6418A38B-5AE1-4552-ADD8-1FAB18BCDEF7}"/>
          </ac:spMkLst>
        </pc:spChg>
        <pc:picChg chg="del">
          <ac:chgData name="Florian Adelberger" userId="0a452abd-bdae-4de6-91ff-83ee6f43cec8" providerId="ADAL" clId="{0A0FBF86-383E-4C9D-939D-2F9865B38F3F}" dt="2020-03-10T10:05:08.197" v="646" actId="478"/>
          <ac:picMkLst>
            <pc:docMk/>
            <pc:sldMk cId="144154225" sldId="331"/>
            <ac:picMk id="5" creationId="{AF8E1B12-FDF8-4A6C-96E5-503D2616FCAB}"/>
          </ac:picMkLst>
        </pc:picChg>
        <pc:picChg chg="add del mod">
          <ac:chgData name="Florian Adelberger" userId="0a452abd-bdae-4de6-91ff-83ee6f43cec8" providerId="ADAL" clId="{0A0FBF86-383E-4C9D-939D-2F9865B38F3F}" dt="2020-03-10T10:06:28.845" v="675" actId="478"/>
          <ac:picMkLst>
            <pc:docMk/>
            <pc:sldMk cId="144154225" sldId="331"/>
            <ac:picMk id="6" creationId="{0B8B17E2-9820-4EE4-8741-6EEEB895A207}"/>
          </ac:picMkLst>
        </pc:picChg>
        <pc:picChg chg="add mod">
          <ac:chgData name="Florian Adelberger" userId="0a452abd-bdae-4de6-91ff-83ee6f43cec8" providerId="ADAL" clId="{0A0FBF86-383E-4C9D-939D-2F9865B38F3F}" dt="2020-03-10T10:06:31.176" v="676" actId="1076"/>
          <ac:picMkLst>
            <pc:docMk/>
            <pc:sldMk cId="144154225" sldId="331"/>
            <ac:picMk id="7" creationId="{77359AB8-9613-44BE-AF63-D13202F18663}"/>
          </ac:picMkLst>
        </pc:picChg>
      </pc:sldChg>
      <pc:sldChg chg="addSp delSp modSp add mod">
        <pc:chgData name="Florian Adelberger" userId="0a452abd-bdae-4de6-91ff-83ee6f43cec8" providerId="ADAL" clId="{0A0FBF86-383E-4C9D-939D-2F9865B38F3F}" dt="2020-03-10T10:10:50.990" v="740" actId="1076"/>
        <pc:sldMkLst>
          <pc:docMk/>
          <pc:sldMk cId="816874124" sldId="332"/>
        </pc:sldMkLst>
        <pc:spChg chg="mod">
          <ac:chgData name="Florian Adelberger" userId="0a452abd-bdae-4de6-91ff-83ee6f43cec8" providerId="ADAL" clId="{0A0FBF86-383E-4C9D-939D-2F9865B38F3F}" dt="2020-03-10T10:10:13.114" v="736" actId="20577"/>
          <ac:spMkLst>
            <pc:docMk/>
            <pc:sldMk cId="816874124" sldId="332"/>
            <ac:spMk id="2" creationId="{404C3CE2-15E5-4889-BFE7-6388A019A6F3}"/>
          </ac:spMkLst>
        </pc:spChg>
        <pc:picChg chg="add mod">
          <ac:chgData name="Florian Adelberger" userId="0a452abd-bdae-4de6-91ff-83ee6f43cec8" providerId="ADAL" clId="{0A0FBF86-383E-4C9D-939D-2F9865B38F3F}" dt="2020-03-10T10:10:50.990" v="740" actId="1076"/>
          <ac:picMkLst>
            <pc:docMk/>
            <pc:sldMk cId="816874124" sldId="332"/>
            <ac:picMk id="3" creationId="{060484E6-2E91-444C-AE3E-ECDA5772D1A9}"/>
          </ac:picMkLst>
        </pc:picChg>
        <pc:picChg chg="del">
          <ac:chgData name="Florian Adelberger" userId="0a452abd-bdae-4de6-91ff-83ee6f43cec8" providerId="ADAL" clId="{0A0FBF86-383E-4C9D-939D-2F9865B38F3F}" dt="2020-03-10T10:10:45.800" v="737" actId="478"/>
          <ac:picMkLst>
            <pc:docMk/>
            <pc:sldMk cId="816874124" sldId="332"/>
            <ac:picMk id="5" creationId="{23B7A1A5-4B5E-4B1F-A0E8-70C6544E4720}"/>
          </ac:picMkLst>
        </pc:picChg>
      </pc:sldChg>
      <pc:sldChg chg="add">
        <pc:chgData name="Florian Adelberger" userId="0a452abd-bdae-4de6-91ff-83ee6f43cec8" providerId="ADAL" clId="{0A0FBF86-383E-4C9D-939D-2F9865B38F3F}" dt="2020-03-10T10:10:54.160" v="741"/>
        <pc:sldMkLst>
          <pc:docMk/>
          <pc:sldMk cId="892018833" sldId="333"/>
        </pc:sldMkLst>
      </pc:sldChg>
      <pc:sldChg chg="addSp delSp modSp add mod">
        <pc:chgData name="Florian Adelberger" userId="0a452abd-bdae-4de6-91ff-83ee6f43cec8" providerId="ADAL" clId="{0A0FBF86-383E-4C9D-939D-2F9865B38F3F}" dt="2020-03-10T10:12:28.173" v="748" actId="1076"/>
        <pc:sldMkLst>
          <pc:docMk/>
          <pc:sldMk cId="2698898189" sldId="334"/>
        </pc:sldMkLst>
        <pc:picChg chg="del">
          <ac:chgData name="Florian Adelberger" userId="0a452abd-bdae-4de6-91ff-83ee6f43cec8" providerId="ADAL" clId="{0A0FBF86-383E-4C9D-939D-2F9865B38F3F}" dt="2020-03-10T10:12:15.152" v="743" actId="478"/>
          <ac:picMkLst>
            <pc:docMk/>
            <pc:sldMk cId="2698898189" sldId="334"/>
            <ac:picMk id="3" creationId="{060484E6-2E91-444C-AE3E-ECDA5772D1A9}"/>
          </ac:picMkLst>
        </pc:picChg>
        <pc:picChg chg="add mod">
          <ac:chgData name="Florian Adelberger" userId="0a452abd-bdae-4de6-91ff-83ee6f43cec8" providerId="ADAL" clId="{0A0FBF86-383E-4C9D-939D-2F9865B38F3F}" dt="2020-03-10T10:12:28.173" v="748" actId="1076"/>
          <ac:picMkLst>
            <pc:docMk/>
            <pc:sldMk cId="2698898189" sldId="334"/>
            <ac:picMk id="5" creationId="{CBBB2373-6722-45B8-BB2D-72955688A5E8}"/>
          </ac:picMkLst>
        </pc:picChg>
      </pc:sldChg>
      <pc:sldChg chg="addSp delSp modSp add mod">
        <pc:chgData name="Florian Adelberger" userId="0a452abd-bdae-4de6-91ff-83ee6f43cec8" providerId="ADAL" clId="{0A0FBF86-383E-4C9D-939D-2F9865B38F3F}" dt="2020-03-10T10:13:59.523" v="753" actId="1076"/>
        <pc:sldMkLst>
          <pc:docMk/>
          <pc:sldMk cId="1027962920" sldId="335"/>
        </pc:sldMkLst>
        <pc:picChg chg="add mod">
          <ac:chgData name="Florian Adelberger" userId="0a452abd-bdae-4de6-91ff-83ee6f43cec8" providerId="ADAL" clId="{0A0FBF86-383E-4C9D-939D-2F9865B38F3F}" dt="2020-03-10T10:13:59.523" v="753" actId="1076"/>
          <ac:picMkLst>
            <pc:docMk/>
            <pc:sldMk cId="1027962920" sldId="335"/>
            <ac:picMk id="3" creationId="{08D60150-FD32-4910-A943-10574E44A6C0}"/>
          </ac:picMkLst>
        </pc:picChg>
        <pc:picChg chg="del">
          <ac:chgData name="Florian Adelberger" userId="0a452abd-bdae-4de6-91ff-83ee6f43cec8" providerId="ADAL" clId="{0A0FBF86-383E-4C9D-939D-2F9865B38F3F}" dt="2020-03-10T10:13:36.090" v="750" actId="478"/>
          <ac:picMkLst>
            <pc:docMk/>
            <pc:sldMk cId="1027962920" sldId="335"/>
            <ac:picMk id="5" creationId="{CBBB2373-6722-45B8-BB2D-72955688A5E8}"/>
          </ac:picMkLst>
        </pc:picChg>
      </pc:sldChg>
      <pc:sldChg chg="addSp delSp modSp add mod modNotesTx">
        <pc:chgData name="Florian Adelberger" userId="0a452abd-bdae-4de6-91ff-83ee6f43cec8" providerId="ADAL" clId="{0A0FBF86-383E-4C9D-939D-2F9865B38F3F}" dt="2020-03-10T12:22:11.112" v="1660" actId="20577"/>
        <pc:sldMkLst>
          <pc:docMk/>
          <pc:sldMk cId="1022372046" sldId="336"/>
        </pc:sldMkLst>
        <pc:picChg chg="del">
          <ac:chgData name="Florian Adelberger" userId="0a452abd-bdae-4de6-91ff-83ee6f43cec8" providerId="ADAL" clId="{0A0FBF86-383E-4C9D-939D-2F9865B38F3F}" dt="2020-03-10T10:14:56.250" v="755" actId="478"/>
          <ac:picMkLst>
            <pc:docMk/>
            <pc:sldMk cId="1022372046" sldId="336"/>
            <ac:picMk id="3" creationId="{08D60150-FD32-4910-A943-10574E44A6C0}"/>
          </ac:picMkLst>
        </pc:picChg>
        <pc:picChg chg="add mod">
          <ac:chgData name="Florian Adelberger" userId="0a452abd-bdae-4de6-91ff-83ee6f43cec8" providerId="ADAL" clId="{0A0FBF86-383E-4C9D-939D-2F9865B38F3F}" dt="2020-03-10T10:15:03.705" v="759" actId="1076"/>
          <ac:picMkLst>
            <pc:docMk/>
            <pc:sldMk cId="1022372046" sldId="336"/>
            <ac:picMk id="5" creationId="{FA58763E-2B40-4B41-A4B2-615743D1015F}"/>
          </ac:picMkLst>
        </pc:picChg>
      </pc:sldChg>
      <pc:sldChg chg="addSp delSp modSp add mod chgLayout">
        <pc:chgData name="Florian Adelberger" userId="0a452abd-bdae-4de6-91ff-83ee6f43cec8" providerId="ADAL" clId="{0A0FBF86-383E-4C9D-939D-2F9865B38F3F}" dt="2020-03-10T10:22:54.776" v="1057" actId="20577"/>
        <pc:sldMkLst>
          <pc:docMk/>
          <pc:sldMk cId="1591359076" sldId="337"/>
        </pc:sldMkLst>
        <pc:spChg chg="mod ord">
          <ac:chgData name="Florian Adelberger" userId="0a452abd-bdae-4de6-91ff-83ee6f43cec8" providerId="ADAL" clId="{0A0FBF86-383E-4C9D-939D-2F9865B38F3F}" dt="2020-03-10T10:18:26.071" v="828" actId="700"/>
          <ac:spMkLst>
            <pc:docMk/>
            <pc:sldMk cId="1591359076" sldId="337"/>
            <ac:spMk id="2" creationId="{404C3CE2-15E5-4889-BFE7-6388A019A6F3}"/>
          </ac:spMkLst>
        </pc:spChg>
        <pc:spChg chg="del">
          <ac:chgData name="Florian Adelberger" userId="0a452abd-bdae-4de6-91ff-83ee6f43cec8" providerId="ADAL" clId="{0A0FBF86-383E-4C9D-939D-2F9865B38F3F}" dt="2020-03-10T10:18:26.071" v="828" actId="700"/>
          <ac:spMkLst>
            <pc:docMk/>
            <pc:sldMk cId="1591359076" sldId="337"/>
            <ac:spMk id="4" creationId="{DD55D2AB-0614-4010-BED4-8852ADDE2F65}"/>
          </ac:spMkLst>
        </pc:spChg>
        <pc:spChg chg="add mod ord">
          <ac:chgData name="Florian Adelberger" userId="0a452abd-bdae-4de6-91ff-83ee6f43cec8" providerId="ADAL" clId="{0A0FBF86-383E-4C9D-939D-2F9865B38F3F}" dt="2020-03-10T10:22:54.776" v="1057" actId="20577"/>
          <ac:spMkLst>
            <pc:docMk/>
            <pc:sldMk cId="1591359076" sldId="337"/>
            <ac:spMk id="6" creationId="{E4AEC518-82B5-42A8-8E30-868025D41A18}"/>
          </ac:spMkLst>
        </pc:spChg>
        <pc:spChg chg="add mod ord">
          <ac:chgData name="Florian Adelberger" userId="0a452abd-bdae-4de6-91ff-83ee6f43cec8" providerId="ADAL" clId="{0A0FBF86-383E-4C9D-939D-2F9865B38F3F}" dt="2020-03-10T10:18:26.071" v="828" actId="700"/>
          <ac:spMkLst>
            <pc:docMk/>
            <pc:sldMk cId="1591359076" sldId="337"/>
            <ac:spMk id="7" creationId="{A4FA6AFF-8FC3-4BB1-B9C5-30AF828EAC75}"/>
          </ac:spMkLst>
        </pc:spChg>
        <pc:picChg chg="add del mod">
          <ac:chgData name="Florian Adelberger" userId="0a452abd-bdae-4de6-91ff-83ee6f43cec8" providerId="ADAL" clId="{0A0FBF86-383E-4C9D-939D-2F9865B38F3F}" dt="2020-03-10T10:18:15.268" v="827" actId="478"/>
          <ac:picMkLst>
            <pc:docMk/>
            <pc:sldMk cId="1591359076" sldId="337"/>
            <ac:picMk id="3" creationId="{132F9EE9-191F-48D2-8C36-10974A68CE7D}"/>
          </ac:picMkLst>
        </pc:picChg>
        <pc:picChg chg="del">
          <ac:chgData name="Florian Adelberger" userId="0a452abd-bdae-4de6-91ff-83ee6f43cec8" providerId="ADAL" clId="{0A0FBF86-383E-4C9D-939D-2F9865B38F3F}" dt="2020-03-10T10:16:44.552" v="800" actId="478"/>
          <ac:picMkLst>
            <pc:docMk/>
            <pc:sldMk cId="1591359076" sldId="337"/>
            <ac:picMk id="5" creationId="{FA58763E-2B40-4B41-A4B2-615743D1015F}"/>
          </ac:picMkLst>
        </pc:picChg>
        <pc:picChg chg="add del mod">
          <ac:chgData name="Florian Adelberger" userId="0a452abd-bdae-4de6-91ff-83ee6f43cec8" providerId="ADAL" clId="{0A0FBF86-383E-4C9D-939D-2F9865B38F3F}" dt="2020-03-10T10:22:27.925" v="1051" actId="478"/>
          <ac:picMkLst>
            <pc:docMk/>
            <pc:sldMk cId="1591359076" sldId="337"/>
            <ac:picMk id="8" creationId="{1867AF6D-19C1-499B-A175-F9F5C502F9D9}"/>
          </ac:picMkLst>
        </pc:picChg>
        <pc:picChg chg="add del">
          <ac:chgData name="Florian Adelberger" userId="0a452abd-bdae-4de6-91ff-83ee6f43cec8" providerId="ADAL" clId="{0A0FBF86-383E-4C9D-939D-2F9865B38F3F}" dt="2020-03-10T10:21:33.767" v="1030" actId="478"/>
          <ac:picMkLst>
            <pc:docMk/>
            <pc:sldMk cId="1591359076" sldId="337"/>
            <ac:picMk id="9" creationId="{3E04C7FB-9BF3-4591-A5C7-6EB59DC9785A}"/>
          </ac:picMkLst>
        </pc:picChg>
      </pc:sldChg>
      <pc:sldChg chg="add ord">
        <pc:chgData name="Florian Adelberger" userId="0a452abd-bdae-4de6-91ff-83ee6f43cec8" providerId="ADAL" clId="{0A0FBF86-383E-4C9D-939D-2F9865B38F3F}" dt="2020-03-10T12:03:23.022" v="1591"/>
        <pc:sldMkLst>
          <pc:docMk/>
          <pc:sldMk cId="2132580501" sldId="338"/>
        </pc:sldMkLst>
      </pc:sldChg>
      <pc:sldChg chg="modSp add mod">
        <pc:chgData name="Florian Adelberger" userId="0a452abd-bdae-4de6-91ff-83ee6f43cec8" providerId="ADAL" clId="{0A0FBF86-383E-4C9D-939D-2F9865B38F3F}" dt="2020-03-10T10:22:17.306" v="1049" actId="1076"/>
        <pc:sldMkLst>
          <pc:docMk/>
          <pc:sldMk cId="1274810771" sldId="339"/>
        </pc:sldMkLst>
        <pc:spChg chg="mod">
          <ac:chgData name="Florian Adelberger" userId="0a452abd-bdae-4de6-91ff-83ee6f43cec8" providerId="ADAL" clId="{0A0FBF86-383E-4C9D-939D-2F9865B38F3F}" dt="2020-03-10T10:22:11.228" v="1046" actId="20577"/>
          <ac:spMkLst>
            <pc:docMk/>
            <pc:sldMk cId="1274810771" sldId="339"/>
            <ac:spMk id="2" creationId="{404C3CE2-15E5-4889-BFE7-6388A019A6F3}"/>
          </ac:spMkLst>
        </pc:spChg>
        <pc:spChg chg="mod">
          <ac:chgData name="Florian Adelberger" userId="0a452abd-bdae-4de6-91ff-83ee6f43cec8" providerId="ADAL" clId="{0A0FBF86-383E-4C9D-939D-2F9865B38F3F}" dt="2020-03-10T10:21:54.381" v="1033" actId="21"/>
          <ac:spMkLst>
            <pc:docMk/>
            <pc:sldMk cId="1274810771" sldId="339"/>
            <ac:spMk id="6" creationId="{E4AEC518-82B5-42A8-8E30-868025D41A18}"/>
          </ac:spMkLst>
        </pc:spChg>
        <pc:picChg chg="mod">
          <ac:chgData name="Florian Adelberger" userId="0a452abd-bdae-4de6-91ff-83ee6f43cec8" providerId="ADAL" clId="{0A0FBF86-383E-4C9D-939D-2F9865B38F3F}" dt="2020-03-10T10:22:17.306" v="1049" actId="1076"/>
          <ac:picMkLst>
            <pc:docMk/>
            <pc:sldMk cId="1274810771" sldId="339"/>
            <ac:picMk id="8" creationId="{1867AF6D-19C1-499B-A175-F9F5C502F9D9}"/>
          </ac:picMkLst>
        </pc:picChg>
      </pc:sldChg>
      <pc:sldChg chg="addSp delSp modSp add mod chgLayout">
        <pc:chgData name="Florian Adelberger" userId="0a452abd-bdae-4de6-91ff-83ee6f43cec8" providerId="ADAL" clId="{0A0FBF86-383E-4C9D-939D-2F9865B38F3F}" dt="2020-03-10T10:25:55.130" v="1089" actId="1076"/>
        <pc:sldMkLst>
          <pc:docMk/>
          <pc:sldMk cId="2613000834" sldId="340"/>
        </pc:sldMkLst>
        <pc:spChg chg="mod ord">
          <ac:chgData name="Florian Adelberger" userId="0a452abd-bdae-4de6-91ff-83ee6f43cec8" providerId="ADAL" clId="{0A0FBF86-383E-4C9D-939D-2F9865B38F3F}" dt="2020-03-10T10:25:06.406" v="1084" actId="404"/>
          <ac:spMkLst>
            <pc:docMk/>
            <pc:sldMk cId="2613000834" sldId="340"/>
            <ac:spMk id="2" creationId="{404C3CE2-15E5-4889-BFE7-6388A019A6F3}"/>
          </ac:spMkLst>
        </pc:spChg>
        <pc:spChg chg="del">
          <ac:chgData name="Florian Adelberger" userId="0a452abd-bdae-4de6-91ff-83ee6f43cec8" providerId="ADAL" clId="{0A0FBF86-383E-4C9D-939D-2F9865B38F3F}" dt="2020-03-10T10:24:11.394" v="1060" actId="700"/>
          <ac:spMkLst>
            <pc:docMk/>
            <pc:sldMk cId="2613000834" sldId="340"/>
            <ac:spMk id="4" creationId="{DD55D2AB-0614-4010-BED4-8852ADDE2F65}"/>
          </ac:spMkLst>
        </pc:spChg>
        <pc:spChg chg="add del mod ord">
          <ac:chgData name="Florian Adelberger" userId="0a452abd-bdae-4de6-91ff-83ee6f43cec8" providerId="ADAL" clId="{0A0FBF86-383E-4C9D-939D-2F9865B38F3F}" dt="2020-03-10T10:25:49.923" v="1088" actId="478"/>
          <ac:spMkLst>
            <pc:docMk/>
            <pc:sldMk cId="2613000834" sldId="340"/>
            <ac:spMk id="5" creationId="{1DBB708D-905C-49FB-B563-C4F27BDBD477}"/>
          </ac:spMkLst>
        </pc:spChg>
        <pc:spChg chg="add mod ord">
          <ac:chgData name="Florian Adelberger" userId="0a452abd-bdae-4de6-91ff-83ee6f43cec8" providerId="ADAL" clId="{0A0FBF86-383E-4C9D-939D-2F9865B38F3F}" dt="2020-03-10T10:24:11.394" v="1060" actId="700"/>
          <ac:spMkLst>
            <pc:docMk/>
            <pc:sldMk cId="2613000834" sldId="340"/>
            <ac:spMk id="6" creationId="{A68A8819-5583-48A0-8C65-3EC7243A242C}"/>
          </ac:spMkLst>
        </pc:spChg>
        <pc:picChg chg="del">
          <ac:chgData name="Florian Adelberger" userId="0a452abd-bdae-4de6-91ff-83ee6f43cec8" providerId="ADAL" clId="{0A0FBF86-383E-4C9D-939D-2F9865B38F3F}" dt="2020-03-10T10:24:02.812" v="1059" actId="478"/>
          <ac:picMkLst>
            <pc:docMk/>
            <pc:sldMk cId="2613000834" sldId="340"/>
            <ac:picMk id="3" creationId="{132F9EE9-191F-48D2-8C36-10974A68CE7D}"/>
          </ac:picMkLst>
        </pc:picChg>
        <pc:picChg chg="add mod">
          <ac:chgData name="Florian Adelberger" userId="0a452abd-bdae-4de6-91ff-83ee6f43cec8" providerId="ADAL" clId="{0A0FBF86-383E-4C9D-939D-2F9865B38F3F}" dt="2020-03-10T10:25:55.130" v="1089" actId="1076"/>
          <ac:picMkLst>
            <pc:docMk/>
            <pc:sldMk cId="2613000834" sldId="340"/>
            <ac:picMk id="7" creationId="{B6C73E57-A185-4157-AB3E-D4C650C3D43E}"/>
          </ac:picMkLst>
        </pc:picChg>
      </pc:sldChg>
      <pc:sldChg chg="addSp delSp modSp add mod chgLayout">
        <pc:chgData name="Florian Adelberger" userId="0a452abd-bdae-4de6-91ff-83ee6f43cec8" providerId="ADAL" clId="{0A0FBF86-383E-4C9D-939D-2F9865B38F3F}" dt="2020-03-10T11:12:55.869" v="1329" actId="20577"/>
        <pc:sldMkLst>
          <pc:docMk/>
          <pc:sldMk cId="884046640" sldId="341"/>
        </pc:sldMkLst>
        <pc:spChg chg="mod ord">
          <ac:chgData name="Florian Adelberger" userId="0a452abd-bdae-4de6-91ff-83ee6f43cec8" providerId="ADAL" clId="{0A0FBF86-383E-4C9D-939D-2F9865B38F3F}" dt="2020-03-10T10:28:29.542" v="1126" actId="700"/>
          <ac:spMkLst>
            <pc:docMk/>
            <pc:sldMk cId="884046640" sldId="341"/>
            <ac:spMk id="2" creationId="{404C3CE2-15E5-4889-BFE7-6388A019A6F3}"/>
          </ac:spMkLst>
        </pc:spChg>
        <pc:spChg chg="add mod ord">
          <ac:chgData name="Florian Adelberger" userId="0a452abd-bdae-4de6-91ff-83ee6f43cec8" providerId="ADAL" clId="{0A0FBF86-383E-4C9D-939D-2F9865B38F3F}" dt="2020-03-10T11:12:55.869" v="1329" actId="20577"/>
          <ac:spMkLst>
            <pc:docMk/>
            <pc:sldMk cId="884046640" sldId="341"/>
            <ac:spMk id="3" creationId="{1594C656-BD6D-4E66-9328-0126FD8E04A2}"/>
          </ac:spMkLst>
        </pc:spChg>
        <pc:spChg chg="add mod ord">
          <ac:chgData name="Florian Adelberger" userId="0a452abd-bdae-4de6-91ff-83ee6f43cec8" providerId="ADAL" clId="{0A0FBF86-383E-4C9D-939D-2F9865B38F3F}" dt="2020-03-10T10:28:29.542" v="1126" actId="700"/>
          <ac:spMkLst>
            <pc:docMk/>
            <pc:sldMk cId="884046640" sldId="341"/>
            <ac:spMk id="4" creationId="{D94804C1-B315-4996-B37F-3CC99FA36628}"/>
          </ac:spMkLst>
        </pc:spChg>
        <pc:spChg chg="del">
          <ac:chgData name="Florian Adelberger" userId="0a452abd-bdae-4de6-91ff-83ee6f43cec8" providerId="ADAL" clId="{0A0FBF86-383E-4C9D-939D-2F9865B38F3F}" dt="2020-03-10T10:28:29.542" v="1126" actId="700"/>
          <ac:spMkLst>
            <pc:docMk/>
            <pc:sldMk cId="884046640" sldId="341"/>
            <ac:spMk id="6" creationId="{A68A8819-5583-48A0-8C65-3EC7243A242C}"/>
          </ac:spMkLst>
        </pc:spChg>
        <pc:picChg chg="del">
          <ac:chgData name="Florian Adelberger" userId="0a452abd-bdae-4de6-91ff-83ee6f43cec8" providerId="ADAL" clId="{0A0FBF86-383E-4C9D-939D-2F9865B38F3F}" dt="2020-03-10T10:28:22.184" v="1125" actId="478"/>
          <ac:picMkLst>
            <pc:docMk/>
            <pc:sldMk cId="884046640" sldId="341"/>
            <ac:picMk id="7" creationId="{B6C73E57-A185-4157-AB3E-D4C650C3D43E}"/>
          </ac:picMkLst>
        </pc:picChg>
      </pc:sldChg>
      <pc:sldChg chg="addSp delSp modSp add mod chgLayout">
        <pc:chgData name="Florian Adelberger" userId="0a452abd-bdae-4de6-91ff-83ee6f43cec8" providerId="ADAL" clId="{0A0FBF86-383E-4C9D-939D-2F9865B38F3F}" dt="2020-03-10T11:15:54.739" v="1589" actId="20577"/>
        <pc:sldMkLst>
          <pc:docMk/>
          <pc:sldMk cId="2856978572" sldId="342"/>
        </pc:sldMkLst>
        <pc:spChg chg="mod ord">
          <ac:chgData name="Florian Adelberger" userId="0a452abd-bdae-4de6-91ff-83ee6f43cec8" providerId="ADAL" clId="{0A0FBF86-383E-4C9D-939D-2F9865B38F3F}" dt="2020-03-10T11:13:26.039" v="1344" actId="700"/>
          <ac:spMkLst>
            <pc:docMk/>
            <pc:sldMk cId="2856978572" sldId="342"/>
            <ac:spMk id="2" creationId="{404C3CE2-15E5-4889-BFE7-6388A019A6F3}"/>
          </ac:spMkLst>
        </pc:spChg>
        <pc:spChg chg="add mod ord">
          <ac:chgData name="Florian Adelberger" userId="0a452abd-bdae-4de6-91ff-83ee6f43cec8" providerId="ADAL" clId="{0A0FBF86-383E-4C9D-939D-2F9865B38F3F}" dt="2020-03-10T11:15:54.739" v="1589" actId="20577"/>
          <ac:spMkLst>
            <pc:docMk/>
            <pc:sldMk cId="2856978572" sldId="342"/>
            <ac:spMk id="3" creationId="{BCE9A353-FBC2-4CBB-9C00-A7A0F8966CB7}"/>
          </ac:spMkLst>
        </pc:spChg>
        <pc:spChg chg="add mod ord">
          <ac:chgData name="Florian Adelberger" userId="0a452abd-bdae-4de6-91ff-83ee6f43cec8" providerId="ADAL" clId="{0A0FBF86-383E-4C9D-939D-2F9865B38F3F}" dt="2020-03-10T11:13:26.039" v="1344" actId="700"/>
          <ac:spMkLst>
            <pc:docMk/>
            <pc:sldMk cId="2856978572" sldId="342"/>
            <ac:spMk id="4" creationId="{018389F4-3796-4CD8-BAC6-9AA9E5794111}"/>
          </ac:spMkLst>
        </pc:spChg>
        <pc:spChg chg="del">
          <ac:chgData name="Florian Adelberger" userId="0a452abd-bdae-4de6-91ff-83ee6f43cec8" providerId="ADAL" clId="{0A0FBF86-383E-4C9D-939D-2F9865B38F3F}" dt="2020-03-10T11:13:26.039" v="1344" actId="700"/>
          <ac:spMkLst>
            <pc:docMk/>
            <pc:sldMk cId="2856978572" sldId="342"/>
            <ac:spMk id="6" creationId="{A68A8819-5583-48A0-8C65-3EC7243A242C}"/>
          </ac:spMkLst>
        </pc:spChg>
        <pc:picChg chg="del mod">
          <ac:chgData name="Florian Adelberger" userId="0a452abd-bdae-4de6-91ff-83ee6f43cec8" providerId="ADAL" clId="{0A0FBF86-383E-4C9D-939D-2F9865B38F3F}" dt="2020-03-10T11:13:15.189" v="1343" actId="478"/>
          <ac:picMkLst>
            <pc:docMk/>
            <pc:sldMk cId="2856978572" sldId="342"/>
            <ac:picMk id="7" creationId="{B6C73E57-A185-4157-AB3E-D4C650C3D43E}"/>
          </ac:picMkLst>
        </pc:picChg>
      </pc:sldChg>
      <pc:sldMasterChg chg="delSldLayout">
        <pc:chgData name="Florian Adelberger" userId="0a452abd-bdae-4de6-91ff-83ee6f43cec8" providerId="ADAL" clId="{0A0FBF86-383E-4C9D-939D-2F9865B38F3F}" dt="2020-03-10T08:42:12.265" v="48" actId="47"/>
        <pc:sldMasterMkLst>
          <pc:docMk/>
          <pc:sldMasterMk cId="3958237721" sldId="2147483648"/>
        </pc:sldMasterMkLst>
        <pc:sldLayoutChg chg="del">
          <pc:chgData name="Florian Adelberger" userId="0a452abd-bdae-4de6-91ff-83ee6f43cec8" providerId="ADAL" clId="{0A0FBF86-383E-4C9D-939D-2F9865B38F3F}" dt="2020-03-10T08:42:12.265" v="48" actId="47"/>
          <pc:sldLayoutMkLst>
            <pc:docMk/>
            <pc:sldMasterMk cId="3958237721" sldId="2147483648"/>
            <pc:sldLayoutMk cId="2649846860" sldId="2147483732"/>
          </pc:sldLayoutMkLst>
        </pc:sldLayoutChg>
      </pc:sldMasterChg>
    </pc:docChg>
  </pc:docChgLst>
  <pc:docChgLst>
    <pc:chgData name="Florian Adelberger" userId="0a452abd-bdae-4de6-91ff-83ee6f43cec8" providerId="ADAL" clId="{F5CC6FF7-0496-4259-8244-9043E84BCD5A}"/>
    <pc:docChg chg="custSel addSld delSld modSld">
      <pc:chgData name="Florian Adelberger" userId="0a452abd-bdae-4de6-91ff-83ee6f43cec8" providerId="ADAL" clId="{F5CC6FF7-0496-4259-8244-9043E84BCD5A}" dt="2019-10-23T19:54:34.504" v="968" actId="20577"/>
      <pc:docMkLst>
        <pc:docMk/>
      </pc:docMkLst>
      <pc:sldChg chg="modAnim">
        <pc:chgData name="Florian Adelberger" userId="0a452abd-bdae-4de6-91ff-83ee6f43cec8" providerId="ADAL" clId="{F5CC6FF7-0496-4259-8244-9043E84BCD5A}" dt="2019-10-23T12:46:52.995" v="617"/>
        <pc:sldMkLst>
          <pc:docMk/>
          <pc:sldMk cId="227466637" sldId="311"/>
        </pc:sldMkLst>
      </pc:sldChg>
      <pc:sldChg chg="modAnim">
        <pc:chgData name="Florian Adelberger" userId="0a452abd-bdae-4de6-91ff-83ee6f43cec8" providerId="ADAL" clId="{F5CC6FF7-0496-4259-8244-9043E84BCD5A}" dt="2019-10-23T12:46:32.460" v="611"/>
        <pc:sldMkLst>
          <pc:docMk/>
          <pc:sldMk cId="3838187176" sldId="312"/>
        </pc:sldMkLst>
      </pc:sldChg>
      <pc:sldChg chg="modAnim modNotesTx">
        <pc:chgData name="Florian Adelberger" userId="0a452abd-bdae-4de6-91ff-83ee6f43cec8" providerId="ADAL" clId="{F5CC6FF7-0496-4259-8244-9043E84BCD5A}" dt="2019-10-23T12:45:47.333" v="605"/>
        <pc:sldMkLst>
          <pc:docMk/>
          <pc:sldMk cId="2094196482" sldId="313"/>
        </pc:sldMkLst>
      </pc:sldChg>
      <pc:sldChg chg="modNotesTx">
        <pc:chgData name="Florian Adelberger" userId="0a452abd-bdae-4de6-91ff-83ee6f43cec8" providerId="ADAL" clId="{F5CC6FF7-0496-4259-8244-9043E84BCD5A}" dt="2019-10-23T19:41:22.306" v="857" actId="20577"/>
        <pc:sldMkLst>
          <pc:docMk/>
          <pc:sldMk cId="3475659535" sldId="314"/>
        </pc:sldMkLst>
      </pc:sldChg>
      <pc:sldChg chg="modAnim">
        <pc:chgData name="Florian Adelberger" userId="0a452abd-bdae-4de6-91ff-83ee6f43cec8" providerId="ADAL" clId="{F5CC6FF7-0496-4259-8244-9043E84BCD5A}" dt="2019-10-23T12:45:27.529" v="601"/>
        <pc:sldMkLst>
          <pc:docMk/>
          <pc:sldMk cId="2588054686" sldId="315"/>
        </pc:sldMkLst>
      </pc:sldChg>
      <pc:sldChg chg="modSp modAnim">
        <pc:chgData name="Florian Adelberger" userId="0a452abd-bdae-4de6-91ff-83ee6f43cec8" providerId="ADAL" clId="{F5CC6FF7-0496-4259-8244-9043E84BCD5A}" dt="2019-10-23T19:48:14.442" v="866" actId="14100"/>
        <pc:sldMkLst>
          <pc:docMk/>
          <pc:sldMk cId="2720559511" sldId="316"/>
        </pc:sldMkLst>
        <pc:picChg chg="mod">
          <ac:chgData name="Florian Adelberger" userId="0a452abd-bdae-4de6-91ff-83ee6f43cec8" providerId="ADAL" clId="{F5CC6FF7-0496-4259-8244-9043E84BCD5A}" dt="2019-10-23T19:48:14.442" v="866" actId="14100"/>
          <ac:picMkLst>
            <pc:docMk/>
            <pc:sldMk cId="2720559511" sldId="316"/>
            <ac:picMk id="2" creationId="{0739140D-1FC1-4117-993B-2052FCEECDAD}"/>
          </ac:picMkLst>
        </pc:picChg>
      </pc:sldChg>
      <pc:sldChg chg="modAnim modNotesTx">
        <pc:chgData name="Florian Adelberger" userId="0a452abd-bdae-4de6-91ff-83ee6f43cec8" providerId="ADAL" clId="{F5CC6FF7-0496-4259-8244-9043E84BCD5A}" dt="2019-10-23T19:41:05.938" v="856" actId="20577"/>
        <pc:sldMkLst>
          <pc:docMk/>
          <pc:sldMk cId="3460526631" sldId="317"/>
        </pc:sldMkLst>
      </pc:sldChg>
      <pc:sldChg chg="modAnim modNotesTx">
        <pc:chgData name="Florian Adelberger" userId="0a452abd-bdae-4de6-91ff-83ee6f43cec8" providerId="ADAL" clId="{F5CC6FF7-0496-4259-8244-9043E84BCD5A}" dt="2019-10-23T19:49:31.740" v="868" actId="313"/>
        <pc:sldMkLst>
          <pc:docMk/>
          <pc:sldMk cId="314073193" sldId="318"/>
        </pc:sldMkLst>
      </pc:sldChg>
      <pc:sldChg chg="del modAnim">
        <pc:chgData name="Florian Adelberger" userId="0a452abd-bdae-4de6-91ff-83ee6f43cec8" providerId="ADAL" clId="{F5CC6FF7-0496-4259-8244-9043E84BCD5A}" dt="2019-10-23T12:50:02.351" v="618" actId="47"/>
        <pc:sldMkLst>
          <pc:docMk/>
          <pc:sldMk cId="2937377559" sldId="319"/>
        </pc:sldMkLst>
      </pc:sldChg>
      <pc:sldChg chg="modNotesTx">
        <pc:chgData name="Florian Adelberger" userId="0a452abd-bdae-4de6-91ff-83ee6f43cec8" providerId="ADAL" clId="{F5CC6FF7-0496-4259-8244-9043E84BCD5A}" dt="2019-10-23T19:49:25.018" v="867" actId="313"/>
        <pc:sldMkLst>
          <pc:docMk/>
          <pc:sldMk cId="129327527" sldId="320"/>
        </pc:sldMkLst>
      </pc:sldChg>
      <pc:sldChg chg="modAnim">
        <pc:chgData name="Florian Adelberger" userId="0a452abd-bdae-4de6-91ff-83ee6f43cec8" providerId="ADAL" clId="{F5CC6FF7-0496-4259-8244-9043E84BCD5A}" dt="2019-10-23T12:44:17.836" v="588"/>
        <pc:sldMkLst>
          <pc:docMk/>
          <pc:sldMk cId="797094093" sldId="321"/>
        </pc:sldMkLst>
      </pc:sldChg>
      <pc:sldChg chg="modAnim modNotesTx">
        <pc:chgData name="Florian Adelberger" userId="0a452abd-bdae-4de6-91ff-83ee6f43cec8" providerId="ADAL" clId="{F5CC6FF7-0496-4259-8244-9043E84BCD5A}" dt="2019-10-23T12:44:51.771" v="596"/>
        <pc:sldMkLst>
          <pc:docMk/>
          <pc:sldMk cId="540123483" sldId="323"/>
        </pc:sldMkLst>
      </pc:sldChg>
      <pc:sldChg chg="modSp add modAnim modNotesTx">
        <pc:chgData name="Florian Adelberger" userId="0a452abd-bdae-4de6-91ff-83ee6f43cec8" providerId="ADAL" clId="{F5CC6FF7-0496-4259-8244-9043E84BCD5A}" dt="2019-10-23T12:44:05.423" v="586"/>
        <pc:sldMkLst>
          <pc:docMk/>
          <pc:sldMk cId="3954677255" sldId="325"/>
        </pc:sldMkLst>
        <pc:spChg chg="mod">
          <ac:chgData name="Florian Adelberger" userId="0a452abd-bdae-4de6-91ff-83ee6f43cec8" providerId="ADAL" clId="{F5CC6FF7-0496-4259-8244-9043E84BCD5A}" dt="2019-10-23T11:38:22.210" v="37" actId="404"/>
          <ac:spMkLst>
            <pc:docMk/>
            <pc:sldMk cId="3954677255" sldId="325"/>
            <ac:spMk id="5" creationId="{00000000-0000-0000-0000-000000000000}"/>
          </ac:spMkLst>
        </pc:spChg>
        <pc:spChg chg="mod">
          <ac:chgData name="Florian Adelberger" userId="0a452abd-bdae-4de6-91ff-83ee6f43cec8" providerId="ADAL" clId="{F5CC6FF7-0496-4259-8244-9043E84BCD5A}" dt="2019-10-23T11:36:51.302" v="26" actId="20577"/>
          <ac:spMkLst>
            <pc:docMk/>
            <pc:sldMk cId="3954677255" sldId="325"/>
            <ac:spMk id="6" creationId="{00000000-0000-0000-0000-000000000000}"/>
          </ac:spMkLst>
        </pc:spChg>
      </pc:sldChg>
      <pc:sldChg chg="modSp add modAnim modNotesTx">
        <pc:chgData name="Florian Adelberger" userId="0a452abd-bdae-4de6-91ff-83ee6f43cec8" providerId="ADAL" clId="{F5CC6FF7-0496-4259-8244-9043E84BCD5A}" dt="2019-10-23T11:42:33.873" v="189" actId="20577"/>
        <pc:sldMkLst>
          <pc:docMk/>
          <pc:sldMk cId="1288483057" sldId="326"/>
        </pc:sldMkLst>
        <pc:spChg chg="mod">
          <ac:chgData name="Florian Adelberger" userId="0a452abd-bdae-4de6-91ff-83ee6f43cec8" providerId="ADAL" clId="{F5CC6FF7-0496-4259-8244-9043E84BCD5A}" dt="2019-10-23T11:42:10.008" v="141"/>
          <ac:spMkLst>
            <pc:docMk/>
            <pc:sldMk cId="1288483057" sldId="326"/>
            <ac:spMk id="5" creationId="{00000000-0000-0000-0000-000000000000}"/>
          </ac:spMkLst>
        </pc:spChg>
      </pc:sldChg>
      <pc:sldChg chg="addSp delSp modSp add del modNotesTx">
        <pc:chgData name="Florian Adelberger" userId="0a452abd-bdae-4de6-91ff-83ee6f43cec8" providerId="ADAL" clId="{F5CC6FF7-0496-4259-8244-9043E84BCD5A}" dt="2019-10-23T11:54:11.855" v="319" actId="47"/>
        <pc:sldMkLst>
          <pc:docMk/>
          <pc:sldMk cId="834662105" sldId="327"/>
        </pc:sldMkLst>
        <pc:spChg chg="add mod">
          <ac:chgData name="Florian Adelberger" userId="0a452abd-bdae-4de6-91ff-83ee6f43cec8" providerId="ADAL" clId="{F5CC6FF7-0496-4259-8244-9043E84BCD5A}" dt="2019-10-23T11:48:56.313" v="275" actId="1035"/>
          <ac:spMkLst>
            <pc:docMk/>
            <pc:sldMk cId="834662105" sldId="327"/>
            <ac:spMk id="2" creationId="{13A53C80-0063-4C6C-85ED-583BDC25C4AD}"/>
          </ac:spMkLst>
        </pc:spChg>
        <pc:spChg chg="add del mod">
          <ac:chgData name="Florian Adelberger" userId="0a452abd-bdae-4de6-91ff-83ee6f43cec8" providerId="ADAL" clId="{F5CC6FF7-0496-4259-8244-9043E84BCD5A}" dt="2019-10-23T11:44:42.403" v="198" actId="21"/>
          <ac:spMkLst>
            <pc:docMk/>
            <pc:sldMk cId="834662105" sldId="327"/>
            <ac:spMk id="4" creationId="{9EABBBB6-E197-4F09-BF7F-8E8689692B9C}"/>
          </ac:spMkLst>
        </pc:spChg>
        <pc:spChg chg="del mod">
          <ac:chgData name="Florian Adelberger" userId="0a452abd-bdae-4de6-91ff-83ee6f43cec8" providerId="ADAL" clId="{F5CC6FF7-0496-4259-8244-9043E84BCD5A}" dt="2019-10-23T11:44:03.986" v="195" actId="478"/>
          <ac:spMkLst>
            <pc:docMk/>
            <pc:sldMk cId="834662105" sldId="327"/>
            <ac:spMk id="5" creationId="{00000000-0000-0000-0000-000000000000}"/>
          </ac:spMkLst>
        </pc:spChg>
        <pc:spChg chg="mod">
          <ac:chgData name="Florian Adelberger" userId="0a452abd-bdae-4de6-91ff-83ee6f43cec8" providerId="ADAL" clId="{F5CC6FF7-0496-4259-8244-9043E84BCD5A}" dt="2019-10-23T11:46:44.110" v="212" actId="20577"/>
          <ac:spMkLst>
            <pc:docMk/>
            <pc:sldMk cId="834662105" sldId="327"/>
            <ac:spMk id="6" creationId="{00000000-0000-0000-0000-000000000000}"/>
          </ac:spMkLst>
        </pc:spChg>
        <pc:spChg chg="add mod">
          <ac:chgData name="Florian Adelberger" userId="0a452abd-bdae-4de6-91ff-83ee6f43cec8" providerId="ADAL" clId="{F5CC6FF7-0496-4259-8244-9043E84BCD5A}" dt="2019-10-23T11:48:20.578" v="217" actId="6549"/>
          <ac:spMkLst>
            <pc:docMk/>
            <pc:sldMk cId="834662105" sldId="327"/>
            <ac:spMk id="7" creationId="{7795C93F-C931-415A-8A84-BAAE0AF85072}"/>
          </ac:spMkLst>
        </pc:spChg>
      </pc:sldChg>
      <pc:sldChg chg="modSp add modNotesTx">
        <pc:chgData name="Florian Adelberger" userId="0a452abd-bdae-4de6-91ff-83ee6f43cec8" providerId="ADAL" clId="{F5CC6FF7-0496-4259-8244-9043E84BCD5A}" dt="2019-10-23T11:57:06.292" v="320"/>
        <pc:sldMkLst>
          <pc:docMk/>
          <pc:sldMk cId="989426190" sldId="328"/>
        </pc:sldMkLst>
        <pc:spChg chg="mod">
          <ac:chgData name="Florian Adelberger" userId="0a452abd-bdae-4de6-91ff-83ee6f43cec8" providerId="ADAL" clId="{F5CC6FF7-0496-4259-8244-9043E84BCD5A}" dt="2019-10-23T11:57:06.292" v="320"/>
          <ac:spMkLst>
            <pc:docMk/>
            <pc:sldMk cId="989426190" sldId="328"/>
            <ac:spMk id="5" creationId="{00000000-0000-0000-0000-000000000000}"/>
          </ac:spMkLst>
        </pc:spChg>
      </pc:sldChg>
      <pc:sldChg chg="add del">
        <pc:chgData name="Florian Adelberger" userId="0a452abd-bdae-4de6-91ff-83ee6f43cec8" providerId="ADAL" clId="{F5CC6FF7-0496-4259-8244-9043E84BCD5A}" dt="2019-10-23T12:51:52.017" v="666" actId="2696"/>
        <pc:sldMkLst>
          <pc:docMk/>
          <pc:sldMk cId="1145972693" sldId="329"/>
        </pc:sldMkLst>
      </pc:sldChg>
      <pc:sldChg chg="addSp delSp modSp add modNotesTx">
        <pc:chgData name="Florian Adelberger" userId="0a452abd-bdae-4de6-91ff-83ee6f43cec8" providerId="ADAL" clId="{F5CC6FF7-0496-4259-8244-9043E84BCD5A}" dt="2019-10-23T19:54:34.504" v="968" actId="20577"/>
        <pc:sldMkLst>
          <pc:docMk/>
          <pc:sldMk cId="1341297299" sldId="329"/>
        </pc:sldMkLst>
        <pc:spChg chg="del">
          <ac:chgData name="Florian Adelberger" userId="0a452abd-bdae-4de6-91ff-83ee6f43cec8" providerId="ADAL" clId="{F5CC6FF7-0496-4259-8244-9043E84BCD5A}" dt="2019-10-23T19:51:07.477" v="918"/>
          <ac:spMkLst>
            <pc:docMk/>
            <pc:sldMk cId="1341297299" sldId="329"/>
            <ac:spMk id="4" creationId="{F1B68440-7239-4CF3-AEF1-D14C38A972B4}"/>
          </ac:spMkLst>
        </pc:spChg>
        <pc:picChg chg="add mod">
          <ac:chgData name="Florian Adelberger" userId="0a452abd-bdae-4de6-91ff-83ee6f43cec8" providerId="ADAL" clId="{F5CC6FF7-0496-4259-8244-9043E84BCD5A}" dt="2019-10-23T19:51:12.483" v="919" actId="27614"/>
          <ac:picMkLst>
            <pc:docMk/>
            <pc:sldMk cId="1341297299" sldId="329"/>
            <ac:picMk id="3" creationId="{F74C960F-049A-4AA3-B5E5-138D5EE2D519}"/>
          </ac:picMkLst>
        </pc:picChg>
        <pc:picChg chg="del">
          <ac:chgData name="Florian Adelberger" userId="0a452abd-bdae-4de6-91ff-83ee6f43cec8" providerId="ADAL" clId="{F5CC6FF7-0496-4259-8244-9043E84BCD5A}" dt="2019-10-23T19:50:41.147" v="870" actId="478"/>
          <ac:picMkLst>
            <pc:docMk/>
            <pc:sldMk cId="1341297299" sldId="329"/>
            <ac:picMk id="5" creationId="{14E06A72-7466-4DB2-B43D-7958DF99CA7E}"/>
          </ac:picMkLst>
        </pc:picChg>
        <pc:picChg chg="add mod">
          <ac:chgData name="Florian Adelberger" userId="0a452abd-bdae-4de6-91ff-83ee6f43cec8" providerId="ADAL" clId="{F5CC6FF7-0496-4259-8244-9043E84BCD5A}" dt="2019-10-23T19:51:49.902" v="924" actId="1076"/>
          <ac:picMkLst>
            <pc:docMk/>
            <pc:sldMk cId="1341297299" sldId="329"/>
            <ac:picMk id="8" creationId="{2FC0E2FB-E954-48CD-9C2A-73994454707F}"/>
          </ac:picMkLst>
        </pc:picChg>
      </pc:sldChg>
    </pc:docChg>
  </pc:docChgLst>
  <pc:docChgLst>
    <pc:chgData name="Julia Muehlberger" userId="1caea1e7-1b12-4dda-8492-bdb0a6f7169b" providerId="ADAL" clId="{540D3263-A06D-4A68-8D2A-EA8F51015022}"/>
    <pc:docChg chg="undo custSel addSld delSld modSld">
      <pc:chgData name="Julia Muehlberger" userId="1caea1e7-1b12-4dda-8492-bdb0a6f7169b" providerId="ADAL" clId="{540D3263-A06D-4A68-8D2A-EA8F51015022}" dt="2019-10-23T09:07:52.394" v="276" actId="1037"/>
      <pc:docMkLst>
        <pc:docMk/>
      </pc:docMkLst>
      <pc:sldChg chg="addSp modSp">
        <pc:chgData name="Julia Muehlberger" userId="1caea1e7-1b12-4dda-8492-bdb0a6f7169b" providerId="ADAL" clId="{540D3263-A06D-4A68-8D2A-EA8F51015022}" dt="2019-10-23T09:07:52.394" v="276" actId="1037"/>
        <pc:sldMkLst>
          <pc:docMk/>
          <pc:sldMk cId="4276589455" sldId="257"/>
        </pc:sldMkLst>
        <pc:spChg chg="add mod">
          <ac:chgData name="Julia Muehlberger" userId="1caea1e7-1b12-4dda-8492-bdb0a6f7169b" providerId="ADAL" clId="{540D3263-A06D-4A68-8D2A-EA8F51015022}" dt="2019-10-23T09:07:52.394" v="276" actId="1037"/>
          <ac:spMkLst>
            <pc:docMk/>
            <pc:sldMk cId="4276589455" sldId="257"/>
            <ac:spMk id="3" creationId="{9E6223B3-264B-41FF-8161-8F09A557825D}"/>
          </ac:spMkLst>
        </pc:spChg>
        <pc:spChg chg="mod">
          <ac:chgData name="Julia Muehlberger" userId="1caea1e7-1b12-4dda-8492-bdb0a6f7169b" providerId="ADAL" clId="{540D3263-A06D-4A68-8D2A-EA8F51015022}" dt="2019-10-23T09:03:56.894" v="241" actId="20577"/>
          <ac:spMkLst>
            <pc:docMk/>
            <pc:sldMk cId="4276589455" sldId="257"/>
            <ac:spMk id="4" creationId="{00000000-0000-0000-0000-000000000000}"/>
          </ac:spMkLst>
        </pc:spChg>
      </pc:sldChg>
      <pc:sldChg chg="modSp">
        <pc:chgData name="Julia Muehlberger" userId="1caea1e7-1b12-4dda-8492-bdb0a6f7169b" providerId="ADAL" clId="{540D3263-A06D-4A68-8D2A-EA8F51015022}" dt="2019-10-23T08:54:59.583" v="45" actId="6549"/>
        <pc:sldMkLst>
          <pc:docMk/>
          <pc:sldMk cId="227466637" sldId="311"/>
        </pc:sldMkLst>
        <pc:spChg chg="mod">
          <ac:chgData name="Julia Muehlberger" userId="1caea1e7-1b12-4dda-8492-bdb0a6f7169b" providerId="ADAL" clId="{540D3263-A06D-4A68-8D2A-EA8F51015022}" dt="2019-10-23T08:54:59.583" v="45" actId="6549"/>
          <ac:spMkLst>
            <pc:docMk/>
            <pc:sldMk cId="227466637" sldId="311"/>
            <ac:spMk id="5" creationId="{00000000-0000-0000-0000-000000000000}"/>
          </ac:spMkLst>
        </pc:spChg>
      </pc:sldChg>
      <pc:sldChg chg="modSp">
        <pc:chgData name="Julia Muehlberger" userId="1caea1e7-1b12-4dda-8492-bdb0a6f7169b" providerId="ADAL" clId="{540D3263-A06D-4A68-8D2A-EA8F51015022}" dt="2019-10-23T08:49:16.224" v="0" actId="6549"/>
        <pc:sldMkLst>
          <pc:docMk/>
          <pc:sldMk cId="3838187176" sldId="312"/>
        </pc:sldMkLst>
        <pc:spChg chg="mod">
          <ac:chgData name="Julia Muehlberger" userId="1caea1e7-1b12-4dda-8492-bdb0a6f7169b" providerId="ADAL" clId="{540D3263-A06D-4A68-8D2A-EA8F51015022}" dt="2019-10-23T08:49:16.224" v="0" actId="6549"/>
          <ac:spMkLst>
            <pc:docMk/>
            <pc:sldMk cId="3838187176" sldId="312"/>
            <ac:spMk id="5" creationId="{00000000-0000-0000-0000-000000000000}"/>
          </ac:spMkLst>
        </pc:spChg>
      </pc:sldChg>
      <pc:sldChg chg="modSp modAnim">
        <pc:chgData name="Julia Muehlberger" userId="1caea1e7-1b12-4dda-8492-bdb0a6f7169b" providerId="ADAL" clId="{540D3263-A06D-4A68-8D2A-EA8F51015022}" dt="2019-10-23T08:51:36.688" v="20" actId="5793"/>
        <pc:sldMkLst>
          <pc:docMk/>
          <pc:sldMk cId="2588054686" sldId="315"/>
        </pc:sldMkLst>
        <pc:spChg chg="mod">
          <ac:chgData name="Julia Muehlberger" userId="1caea1e7-1b12-4dda-8492-bdb0a6f7169b" providerId="ADAL" clId="{540D3263-A06D-4A68-8D2A-EA8F51015022}" dt="2019-10-23T08:51:36.688" v="20" actId="5793"/>
          <ac:spMkLst>
            <pc:docMk/>
            <pc:sldMk cId="2588054686" sldId="315"/>
            <ac:spMk id="5" creationId="{00000000-0000-0000-0000-000000000000}"/>
          </ac:spMkLst>
        </pc:spChg>
      </pc:sldChg>
      <pc:sldChg chg="modSp modAnim">
        <pc:chgData name="Julia Muehlberger" userId="1caea1e7-1b12-4dda-8492-bdb0a6f7169b" providerId="ADAL" clId="{540D3263-A06D-4A68-8D2A-EA8F51015022}" dt="2019-10-23T08:56:06.931" v="47" actId="108"/>
        <pc:sldMkLst>
          <pc:docMk/>
          <pc:sldMk cId="3460526631" sldId="317"/>
        </pc:sldMkLst>
        <pc:spChg chg="mod">
          <ac:chgData name="Julia Muehlberger" userId="1caea1e7-1b12-4dda-8492-bdb0a6f7169b" providerId="ADAL" clId="{540D3263-A06D-4A68-8D2A-EA8F51015022}" dt="2019-10-23T08:56:06.931" v="47" actId="108"/>
          <ac:spMkLst>
            <pc:docMk/>
            <pc:sldMk cId="3460526631" sldId="317"/>
            <ac:spMk id="5" creationId="{00000000-0000-0000-0000-000000000000}"/>
          </ac:spMkLst>
        </pc:spChg>
      </pc:sldChg>
      <pc:sldChg chg="modSp modAnim">
        <pc:chgData name="Julia Muehlberger" userId="1caea1e7-1b12-4dda-8492-bdb0a6f7169b" providerId="ADAL" clId="{540D3263-A06D-4A68-8D2A-EA8F51015022}" dt="2019-10-23T08:53:33.032" v="44" actId="404"/>
        <pc:sldMkLst>
          <pc:docMk/>
          <pc:sldMk cId="540123483" sldId="323"/>
        </pc:sldMkLst>
        <pc:spChg chg="mod">
          <ac:chgData name="Julia Muehlberger" userId="1caea1e7-1b12-4dda-8492-bdb0a6f7169b" providerId="ADAL" clId="{540D3263-A06D-4A68-8D2A-EA8F51015022}" dt="2019-10-23T08:53:33.032" v="44" actId="404"/>
          <ac:spMkLst>
            <pc:docMk/>
            <pc:sldMk cId="540123483" sldId="323"/>
            <ac:spMk id="5" creationId="{00000000-0000-0000-0000-000000000000}"/>
          </ac:spMkLst>
        </pc:spChg>
      </pc:sldChg>
      <pc:sldChg chg="add del">
        <pc:chgData name="Julia Muehlberger" userId="1caea1e7-1b12-4dda-8492-bdb0a6f7169b" providerId="ADAL" clId="{540D3263-A06D-4A68-8D2A-EA8F51015022}" dt="2019-10-23T08:57:10.183" v="49" actId="2696"/>
        <pc:sldMkLst>
          <pc:docMk/>
          <pc:sldMk cId="939609626" sldId="324"/>
        </pc:sldMkLst>
      </pc:sldChg>
      <pc:sldChg chg="addSp delSp modSp add">
        <pc:chgData name="Julia Muehlberger" userId="1caea1e7-1b12-4dda-8492-bdb0a6f7169b" providerId="ADAL" clId="{540D3263-A06D-4A68-8D2A-EA8F51015022}" dt="2019-10-23T09:01:00.908" v="135" actId="1076"/>
        <pc:sldMkLst>
          <pc:docMk/>
          <pc:sldMk cId="3847218148" sldId="324"/>
        </pc:sldMkLst>
        <pc:spChg chg="del">
          <ac:chgData name="Julia Muehlberger" userId="1caea1e7-1b12-4dda-8492-bdb0a6f7169b" providerId="ADAL" clId="{540D3263-A06D-4A68-8D2A-EA8F51015022}" dt="2019-10-23T08:58:15.300" v="51"/>
          <ac:spMkLst>
            <pc:docMk/>
            <pc:sldMk cId="3847218148" sldId="324"/>
            <ac:spMk id="2" creationId="{44487085-DB45-4C0A-8BB2-34D6EC367DDB}"/>
          </ac:spMkLst>
        </pc:spChg>
        <pc:spChg chg="del">
          <ac:chgData name="Julia Muehlberger" userId="1caea1e7-1b12-4dda-8492-bdb0a6f7169b" providerId="ADAL" clId="{540D3263-A06D-4A68-8D2A-EA8F51015022}" dt="2019-10-23T08:58:15.300" v="51"/>
          <ac:spMkLst>
            <pc:docMk/>
            <pc:sldMk cId="3847218148" sldId="324"/>
            <ac:spMk id="3" creationId="{58A20592-FD0A-40ED-8730-EDC173822352}"/>
          </ac:spMkLst>
        </pc:spChg>
        <pc:spChg chg="del">
          <ac:chgData name="Julia Muehlberger" userId="1caea1e7-1b12-4dda-8492-bdb0a6f7169b" providerId="ADAL" clId="{540D3263-A06D-4A68-8D2A-EA8F51015022}" dt="2019-10-23T08:58:15.300" v="51"/>
          <ac:spMkLst>
            <pc:docMk/>
            <pc:sldMk cId="3847218148" sldId="324"/>
            <ac:spMk id="4" creationId="{0417C11F-4988-485E-885A-B6A4303074D8}"/>
          </ac:spMkLst>
        </pc:spChg>
        <pc:spChg chg="add del mod">
          <ac:chgData name="Julia Muehlberger" userId="1caea1e7-1b12-4dda-8492-bdb0a6f7169b" providerId="ADAL" clId="{540D3263-A06D-4A68-8D2A-EA8F51015022}" dt="2019-10-23T09:00:00.504" v="129"/>
          <ac:spMkLst>
            <pc:docMk/>
            <pc:sldMk cId="3847218148" sldId="324"/>
            <ac:spMk id="5" creationId="{603F47D8-09F7-4B6A-90D0-C828717193D3}"/>
          </ac:spMkLst>
        </pc:spChg>
        <pc:spChg chg="add del mod">
          <ac:chgData name="Julia Muehlberger" userId="1caea1e7-1b12-4dda-8492-bdb0a6f7169b" providerId="ADAL" clId="{540D3263-A06D-4A68-8D2A-EA8F51015022}" dt="2019-10-23T08:59:22.905" v="125"/>
          <ac:spMkLst>
            <pc:docMk/>
            <pc:sldMk cId="3847218148" sldId="324"/>
            <ac:spMk id="6" creationId="{146245F7-902C-4D47-A3E3-A02831B26C6D}"/>
          </ac:spMkLst>
        </pc:spChg>
        <pc:spChg chg="add mod">
          <ac:chgData name="Julia Muehlberger" userId="1caea1e7-1b12-4dda-8492-bdb0a6f7169b" providerId="ADAL" clId="{540D3263-A06D-4A68-8D2A-EA8F51015022}" dt="2019-10-23T09:01:00.908" v="135" actId="1076"/>
          <ac:spMkLst>
            <pc:docMk/>
            <pc:sldMk cId="3847218148" sldId="324"/>
            <ac:spMk id="7" creationId="{0B837770-7E05-45BF-86FC-CEE947139135}"/>
          </ac:spMkLst>
        </pc:spChg>
        <pc:spChg chg="add mod">
          <ac:chgData name="Julia Muehlberger" userId="1caea1e7-1b12-4dda-8492-bdb0a6f7169b" providerId="ADAL" clId="{540D3263-A06D-4A68-8D2A-EA8F51015022}" dt="2019-10-23T09:00:42.188" v="131"/>
          <ac:spMkLst>
            <pc:docMk/>
            <pc:sldMk cId="3847218148" sldId="324"/>
            <ac:spMk id="8" creationId="{E9E6F84C-CE4D-4499-A2E9-5818B116C2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F1FF3-F137-6548-9E37-286C32B2D447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CC62C-9DE2-4D44-85D9-6433536DB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5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FB180-BC41-4DA6-BB84-E4F17BE42F78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7C86B-0DAE-441B-A6A0-483B207D0A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8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1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05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9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6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86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27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8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Ausnahmen für bestimmte Locations (</a:t>
            </a:r>
            <a:r>
              <a:rPr lang="de-DE" dirty="0" err="1"/>
              <a:t>Pulbic</a:t>
            </a:r>
            <a:r>
              <a:rPr lang="de-DE" dirty="0"/>
              <a:t> </a:t>
            </a:r>
            <a:r>
              <a:rPr lang="de-DE"/>
              <a:t>IP Adresse)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95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93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5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7C86B-0DAE-441B-A6A0-483B207D0AB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1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prec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448768"/>
            <a:ext cx="10797105" cy="1831851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5400"/>
            </a:lvl1pPr>
          </a:lstStyle>
          <a:p>
            <a:pPr algn="l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922" y="4951163"/>
            <a:ext cx="9297377" cy="404387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1800"/>
            </a:lvl1pPr>
          </a:lstStyle>
          <a:p>
            <a:pPr algn="l"/>
            <a:r>
              <a:rPr lang="de-DE" dirty="0"/>
              <a:t>Sprechername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3296" y="4507419"/>
            <a:ext cx="4587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i="0" u="none" strike="noStrike" kern="1200" baseline="30000" dirty="0">
                <a:solidFill>
                  <a:srgbClr val="D51317"/>
                </a:solidFill>
                <a:latin typeface="Klavika Bold Bold"/>
                <a:ea typeface="+mn-ea"/>
                <a:cs typeface="Klavika Bold Bold"/>
              </a:rPr>
              <a:t>[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118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Video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3" name="Medienplatzhalter 2"/>
          <p:cNvSpPr>
            <a:spLocks noGrp="1"/>
          </p:cNvSpPr>
          <p:nvPr>
            <p:ph type="media" sz="quarter" idx="15" hasCustomPrompt="1"/>
          </p:nvPr>
        </p:nvSpPr>
        <p:spPr>
          <a:xfrm>
            <a:off x="302685" y="1417638"/>
            <a:ext cx="11565467" cy="467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197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 auf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12191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1339573" y="4321786"/>
            <a:ext cx="7130223" cy="1871663"/>
          </a:xfrm>
          <a:prstGeom prst="rect">
            <a:avLst/>
          </a:prstGeom>
          <a:solidFill>
            <a:srgbClr val="3D3D3C"/>
          </a:solidFill>
        </p:spPr>
        <p:txBody>
          <a:bodyPr lIns="72000" tIns="0" bIns="0" anchor="ctr" anchorCtr="0">
            <a:normAutofit/>
          </a:bodyPr>
          <a:lstStyle>
            <a:lvl1pPr marL="0" indent="0">
              <a:lnSpc>
                <a:spcPct val="80000"/>
              </a:lnSpc>
              <a:buNone/>
              <a:defRPr sz="4000">
                <a:latin typeface="Klavika Bold Bold"/>
                <a:cs typeface="Klavika Bold Bold"/>
              </a:defRPr>
            </a:lvl1pPr>
          </a:lstStyle>
          <a:p>
            <a:pPr lvl="0"/>
            <a:r>
              <a:rPr lang="de-DE" dirty="0"/>
              <a:t>TEXTBLOCK</a:t>
            </a:r>
            <a:br>
              <a:rPr lang="de-DE" dirty="0"/>
            </a:br>
            <a:r>
              <a:rPr lang="de-DE" dirty="0"/>
              <a:t>AUF HINTERGRUND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599348" y="4047935"/>
            <a:ext cx="752861" cy="1871663"/>
          </a:xfrm>
          <a:prstGeom prst="rect">
            <a:avLst/>
          </a:prstGeom>
          <a:solidFill>
            <a:srgbClr val="3D3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Rechteck 10"/>
          <p:cNvSpPr/>
          <p:nvPr userDrawn="1"/>
        </p:nvSpPr>
        <p:spPr>
          <a:xfrm>
            <a:off x="599348" y="4285092"/>
            <a:ext cx="752861" cy="2308324"/>
          </a:xfrm>
          <a:prstGeom prst="rect">
            <a:avLst/>
          </a:prstGeom>
        </p:spPr>
        <p:txBody>
          <a:bodyPr wrap="square" tIns="0" bIns="0" anchor="ctr" anchorCtr="0">
            <a:spAutoFit/>
          </a:bodyPr>
          <a:lstStyle/>
          <a:p>
            <a:r>
              <a:rPr lang="de-DE" sz="15000" b="1" baseline="30000" dirty="0">
                <a:solidFill>
                  <a:srgbClr val="D51317"/>
                </a:solidFill>
                <a:latin typeface="Klavika Bold Bold"/>
                <a:cs typeface="Klavika Bold Bold"/>
              </a:rPr>
              <a:t>[</a:t>
            </a:r>
            <a:endParaRPr lang="de-DE" sz="15000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22555" y="1744064"/>
            <a:ext cx="1781884" cy="16772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3188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2388" y="1610315"/>
            <a:ext cx="5692013" cy="45158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10315"/>
            <a:ext cx="5640981" cy="45158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Seite für ZWEI Inhalte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05391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2388" y="1610315"/>
            <a:ext cx="5694131" cy="4515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400">
                <a:solidFill>
                  <a:srgbClr val="3D3D3C"/>
                </a:solidFill>
              </a:defRPr>
            </a:lvl1pPr>
            <a:lvl2pPr>
              <a:defRPr sz="2000">
                <a:solidFill>
                  <a:srgbClr val="3D3D3C"/>
                </a:solidFill>
              </a:defRPr>
            </a:lvl2pPr>
            <a:lvl3pPr>
              <a:defRPr sz="1800">
                <a:solidFill>
                  <a:srgbClr val="3D3D3C"/>
                </a:solidFill>
              </a:defRPr>
            </a:lvl3pPr>
            <a:lvl4pPr>
              <a:defRPr sz="1600">
                <a:solidFill>
                  <a:srgbClr val="3D3D3C"/>
                </a:solidFill>
              </a:defRPr>
            </a:lvl4pPr>
            <a:lvl5pPr>
              <a:defRPr sz="1600">
                <a:solidFill>
                  <a:srgbClr val="3D3D3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610315"/>
            <a:ext cx="5660335" cy="4515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400">
                <a:solidFill>
                  <a:srgbClr val="3D3D3C"/>
                </a:solidFill>
              </a:defRPr>
            </a:lvl1pPr>
            <a:lvl2pPr>
              <a:defRPr sz="2000">
                <a:solidFill>
                  <a:srgbClr val="3D3D3C"/>
                </a:solidFill>
              </a:defRPr>
            </a:lvl2pPr>
            <a:lvl3pPr>
              <a:defRPr sz="1800">
                <a:solidFill>
                  <a:srgbClr val="3D3D3C"/>
                </a:solidFill>
              </a:defRPr>
            </a:lvl3pPr>
            <a:lvl4pPr>
              <a:defRPr sz="1600">
                <a:solidFill>
                  <a:srgbClr val="3D3D3C"/>
                </a:solidFill>
              </a:defRPr>
            </a:lvl4pPr>
            <a:lvl5pPr>
              <a:defRPr sz="1600">
                <a:solidFill>
                  <a:srgbClr val="3D3D3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Seite für ZWEI Inhalte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1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6364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zhalter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15"/>
          </p:nvPr>
        </p:nvSpPr>
        <p:spPr>
          <a:xfrm>
            <a:off x="302686" y="1100139"/>
            <a:ext cx="11550649" cy="49746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6252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3303855"/>
              </p:ext>
            </p:extLst>
          </p:nvPr>
        </p:nvGraphicFramePr>
        <p:xfrm>
          <a:off x="302684" y="1291166"/>
          <a:ext cx="11568792" cy="434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361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9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i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07989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z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2389" y="1406189"/>
            <a:ext cx="11565763" cy="475172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KlavikaRegular-TF"/>
                <a:cs typeface="KlavikaRegular-TF"/>
              </a:defRPr>
            </a:lvl1pPr>
            <a:lvl2pPr>
              <a:defRPr sz="1800">
                <a:latin typeface="KlavikaRegular-TF"/>
                <a:cs typeface="KlavikaRegular-TF"/>
              </a:defRPr>
            </a:lvl2pPr>
            <a:lvl3pPr>
              <a:defRPr sz="1800">
                <a:latin typeface="KlavikaRegular-TF"/>
                <a:cs typeface="KlavikaRegular-TF"/>
              </a:defRPr>
            </a:lvl3pPr>
            <a:lvl4pPr>
              <a:defRPr sz="1800">
                <a:latin typeface="KlavikaRegular-TF"/>
                <a:cs typeface="KlavikaRegular-TF"/>
              </a:defRPr>
            </a:lvl4pPr>
            <a:lvl5pPr>
              <a:defRPr sz="1800">
                <a:latin typeface="KlavikaRegular-TF"/>
                <a:cs typeface="KlavikaRegular-TF"/>
              </a:defRPr>
            </a:lvl5pPr>
          </a:lstStyle>
          <a:p>
            <a:pPr lvl="0"/>
            <a:r>
              <a:rPr lang="de-DE" dirty="0"/>
              <a:t>Sprechernotizen</a:t>
            </a:r>
          </a:p>
        </p:txBody>
      </p:sp>
    </p:spTree>
    <p:extLst>
      <p:ext uri="{BB962C8B-B14F-4D97-AF65-F5344CB8AC3E}">
        <p14:creationId xmlns:p14="http://schemas.microsoft.com/office/powerpoint/2010/main" val="3195017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prec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448768"/>
            <a:ext cx="10797105" cy="1831851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5400"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922" y="4951163"/>
            <a:ext cx="9297377" cy="404387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 algn="l">
              <a:buNone/>
              <a:defRPr sz="1800"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Sprechername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3296" y="4507419"/>
            <a:ext cx="4587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i="0" u="none" strike="noStrike" kern="1200" baseline="30000" dirty="0">
                <a:solidFill>
                  <a:srgbClr val="D51317"/>
                </a:solidFill>
                <a:latin typeface="Klavika Bold Bold"/>
                <a:ea typeface="+mn-ea"/>
                <a:cs typeface="Klavika Bold Bold"/>
              </a:rPr>
              <a:t>[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275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hne 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2389" y="1469292"/>
            <a:ext cx="11565763" cy="46886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40E14"/>
              </a:buClr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rgbClr val="3D3D3C"/>
                </a:solidFill>
                <a:latin typeface="KlavikaRegular-TF"/>
                <a:cs typeface="KlavikaRegular-TF"/>
              </a:defRPr>
            </a:lvl1pPr>
            <a:lvl2pPr>
              <a:defRPr sz="1800">
                <a:latin typeface="KlavikaRegular-TF"/>
                <a:cs typeface="KlavikaRegular-TF"/>
              </a:defRPr>
            </a:lvl2pPr>
            <a:lvl3pPr>
              <a:defRPr sz="1800">
                <a:latin typeface="KlavikaRegular-TF"/>
                <a:cs typeface="KlavikaRegular-TF"/>
              </a:defRPr>
            </a:lvl3pPr>
            <a:lvl4pPr>
              <a:defRPr sz="1800">
                <a:latin typeface="KlavikaRegular-TF"/>
                <a:cs typeface="KlavikaRegular-TF"/>
              </a:defRPr>
            </a:lvl4pPr>
            <a:lvl5pPr>
              <a:defRPr sz="1800">
                <a:latin typeface="KlavikaRegular-TF"/>
                <a:cs typeface="KlavikaRegular-TF"/>
              </a:defRPr>
            </a:lvl5pPr>
          </a:lstStyle>
          <a:p>
            <a:pPr lvl="0"/>
            <a:r>
              <a:rPr lang="de-DE" dirty="0"/>
              <a:t>Fließtext </a:t>
            </a:r>
          </a:p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02686" y="1305169"/>
            <a:ext cx="11565466" cy="7033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3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hne 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2389" y="1469292"/>
            <a:ext cx="11565763" cy="468862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40E14"/>
              </a:buClr>
              <a:buSzTx/>
              <a:buFont typeface="Arial" panose="020B0604020202020204" pitchFamily="34" charset="0"/>
              <a:buNone/>
              <a:tabLst/>
              <a:defRPr sz="1800" b="0" baseline="0">
                <a:latin typeface="KlavikaRegular-TF"/>
                <a:cs typeface="KlavikaRegular-TF"/>
              </a:defRPr>
            </a:lvl1pPr>
            <a:lvl2pPr>
              <a:defRPr sz="1800">
                <a:latin typeface="KlavikaRegular-TF"/>
                <a:cs typeface="KlavikaRegular-TF"/>
              </a:defRPr>
            </a:lvl2pPr>
            <a:lvl3pPr>
              <a:defRPr sz="1800">
                <a:latin typeface="KlavikaRegular-TF"/>
                <a:cs typeface="KlavikaRegular-TF"/>
              </a:defRPr>
            </a:lvl3pPr>
            <a:lvl4pPr>
              <a:defRPr sz="1800">
                <a:latin typeface="KlavikaRegular-TF"/>
                <a:cs typeface="KlavikaRegular-TF"/>
              </a:defRPr>
            </a:lvl4pPr>
            <a:lvl5pPr>
              <a:defRPr sz="1800">
                <a:latin typeface="KlavikaRegular-TF"/>
                <a:cs typeface="KlavikaRegular-TF"/>
              </a:defRPr>
            </a:lvl5pPr>
          </a:lstStyle>
          <a:p>
            <a:pPr lvl="0"/>
            <a:r>
              <a:rPr lang="de-DE" dirty="0"/>
              <a:t>Fließtext </a:t>
            </a:r>
          </a:p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02686" y="1305169"/>
            <a:ext cx="11565466" cy="7033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46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ae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388" y="1600203"/>
            <a:ext cx="11575875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3D3C"/>
                </a:solidFill>
              </a:defRPr>
            </a:lvl1pPr>
            <a:lvl2pPr>
              <a:defRPr>
                <a:solidFill>
                  <a:srgbClr val="3D3D3C"/>
                </a:solidFill>
              </a:defRPr>
            </a:lvl2pPr>
            <a:lvl3pPr>
              <a:defRPr>
                <a:solidFill>
                  <a:srgbClr val="3D3D3C"/>
                </a:solidFill>
              </a:defRPr>
            </a:lvl3pPr>
            <a:lvl4pPr>
              <a:defRPr>
                <a:solidFill>
                  <a:srgbClr val="3D3D3C"/>
                </a:solidFill>
              </a:defRPr>
            </a:lvl4pPr>
            <a:lvl5pPr>
              <a:defRPr>
                <a:solidFill>
                  <a:srgbClr val="3D3D3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161984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0545" y="5445859"/>
            <a:ext cx="11712000" cy="521294"/>
          </a:xfrm>
          <a:prstGeom prst="rect">
            <a:avLst/>
          </a:prstGeom>
          <a:solidFill>
            <a:schemeClr val="bg1"/>
          </a:solidFill>
        </p:spPr>
        <p:txBody>
          <a:bodyPr lIns="0" bIns="93600" anchor="ctr" anchorCtr="0">
            <a:normAutofit/>
          </a:bodyPr>
          <a:lstStyle>
            <a:lvl1pPr marL="0" indent="0">
              <a:buNone/>
              <a:defRPr sz="2400">
                <a:solidFill>
                  <a:srgbClr val="3D3D3C"/>
                </a:solidFill>
                <a:latin typeface="KlavikaRegular-TF"/>
                <a:cs typeface="KlavikaRegular-TF"/>
              </a:defRPr>
            </a:lvl1pPr>
          </a:lstStyle>
          <a:p>
            <a:pPr lvl="0"/>
            <a:r>
              <a:rPr lang="de-DE" dirty="0"/>
              <a:t>Bildtitel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015" y="5903878"/>
            <a:ext cx="12192000" cy="954125"/>
          </a:xfrm>
          <a:prstGeom prst="rect">
            <a:avLst/>
          </a:prstGeom>
        </p:spPr>
        <p:txBody>
          <a:bodyPr lIns="360000">
            <a:normAutofit/>
          </a:bodyPr>
          <a:lstStyle>
            <a:lvl1pPr marL="0" indent="0">
              <a:buNone/>
              <a:defRPr sz="24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Bildtext</a:t>
            </a:r>
            <a:br>
              <a:rPr lang="de-DE" dirty="0"/>
            </a:br>
            <a:r>
              <a:rPr lang="de-DE" dirty="0"/>
              <a:t>Bildtext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229389" y="5381279"/>
            <a:ext cx="265387" cy="521294"/>
          </a:xfrm>
          <a:prstGeom prst="rect">
            <a:avLst/>
          </a:prstGeom>
          <a:solidFill>
            <a:srgbClr val="3D3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06348" y="5376962"/>
            <a:ext cx="324197" cy="773997"/>
          </a:xfrm>
          <a:prstGeom prst="rect">
            <a:avLst/>
          </a:prstGeom>
          <a:solidFill>
            <a:schemeClr val="bg1"/>
          </a:solidFill>
        </p:spPr>
        <p:txBody>
          <a:bodyPr wrap="square" tIns="327600" bIns="0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800" b="1" i="0" u="none" strike="noStrike" kern="1200" baseline="30000" dirty="0">
                <a:solidFill>
                  <a:srgbClr val="D51317"/>
                </a:solidFill>
                <a:latin typeface="KlavikaRegular-TF"/>
                <a:cs typeface="KlavikaRegular-TF"/>
              </a:rPr>
              <a:t>[</a:t>
            </a:r>
            <a:endParaRPr lang="de-DE" sz="1800" dirty="0">
              <a:solidFill>
                <a:srgbClr val="D51317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015" y="4"/>
            <a:ext cx="1219200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D3D3C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07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21763" y="0"/>
            <a:ext cx="6165693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2334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334457" y="1615031"/>
            <a:ext cx="6333779" cy="3784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065435" y="1614488"/>
            <a:ext cx="4806951" cy="378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3D3C"/>
                </a:solidFill>
              </a:defRPr>
            </a:lvl1pPr>
            <a:lvl2pPr>
              <a:defRPr>
                <a:solidFill>
                  <a:srgbClr val="3D3D3C"/>
                </a:solidFill>
              </a:defRPr>
            </a:lvl2pPr>
            <a:lvl3pPr>
              <a:defRPr>
                <a:solidFill>
                  <a:srgbClr val="3D3D3C"/>
                </a:solidFill>
              </a:defRPr>
            </a:lvl3pPr>
            <a:lvl4pPr>
              <a:defRPr>
                <a:solidFill>
                  <a:srgbClr val="3D3D3C"/>
                </a:solidFill>
              </a:defRPr>
            </a:lvl4pPr>
            <a:lvl5pPr>
              <a:defRPr>
                <a:solidFill>
                  <a:srgbClr val="3D3D3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968377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518541" y="1615031"/>
            <a:ext cx="6333779" cy="3784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02686" y="1614488"/>
            <a:ext cx="4806951" cy="378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3D3C"/>
                </a:solidFill>
              </a:defRPr>
            </a:lvl1pPr>
            <a:lvl2pPr>
              <a:defRPr>
                <a:solidFill>
                  <a:srgbClr val="3D3D3C"/>
                </a:solidFill>
              </a:defRPr>
            </a:lvl2pPr>
            <a:lvl3pPr>
              <a:defRPr>
                <a:solidFill>
                  <a:srgbClr val="3D3D3C"/>
                </a:solidFill>
              </a:defRPr>
            </a:lvl3pPr>
            <a:lvl4pPr>
              <a:defRPr>
                <a:solidFill>
                  <a:srgbClr val="3D3D3C"/>
                </a:solidFill>
              </a:defRPr>
            </a:lvl4pPr>
            <a:lvl5pPr>
              <a:defRPr>
                <a:solidFill>
                  <a:srgbClr val="3D3D3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254191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302685" y="3037417"/>
            <a:ext cx="11592983" cy="314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2684" y="1344083"/>
            <a:ext cx="11592981" cy="155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3D3D3C"/>
                </a:solidFill>
                <a:latin typeface="KlavikaRegular-TF"/>
                <a:cs typeface="KlavikaRegular-TF"/>
              </a:defRPr>
            </a:lvl1pPr>
          </a:lstStyle>
          <a:p>
            <a:pPr lvl="0"/>
            <a:r>
              <a:rPr lang="de-DE" dirty="0"/>
              <a:t>Text ohne Rahmen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569395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251700" y="1928630"/>
            <a:ext cx="5747621" cy="31046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6202523" y="1924231"/>
            <a:ext cx="5747621" cy="31046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3787129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Video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3" name="Medienplatzhalter 2"/>
          <p:cNvSpPr>
            <a:spLocks noGrp="1"/>
          </p:cNvSpPr>
          <p:nvPr>
            <p:ph type="media" sz="quarter" idx="15" hasCustomPrompt="1"/>
          </p:nvPr>
        </p:nvSpPr>
        <p:spPr>
          <a:xfrm>
            <a:off x="302685" y="1417638"/>
            <a:ext cx="11565467" cy="467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028412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 auf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12191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1339573" y="4321786"/>
            <a:ext cx="7130223" cy="1871663"/>
          </a:xfrm>
          <a:prstGeom prst="rect">
            <a:avLst/>
          </a:prstGeom>
          <a:solidFill>
            <a:schemeClr val="bg1"/>
          </a:solidFill>
        </p:spPr>
        <p:txBody>
          <a:bodyPr lIns="72000" tIns="0" bIns="0" anchor="ctr" anchorCtr="0">
            <a:normAutofit/>
          </a:bodyPr>
          <a:lstStyle>
            <a:lvl1pPr marL="0" indent="0">
              <a:lnSpc>
                <a:spcPct val="80000"/>
              </a:lnSpc>
              <a:buNone/>
              <a:defRPr sz="4000">
                <a:solidFill>
                  <a:srgbClr val="3D3D3C"/>
                </a:solidFill>
                <a:latin typeface="Klavika Bold Bold"/>
                <a:cs typeface="Klavika Bold Bold"/>
              </a:defRPr>
            </a:lvl1pPr>
          </a:lstStyle>
          <a:p>
            <a:pPr lvl="0"/>
            <a:r>
              <a:rPr lang="de-DE" dirty="0"/>
              <a:t>TEXTBLOCK</a:t>
            </a:r>
            <a:br>
              <a:rPr lang="de-DE" dirty="0"/>
            </a:br>
            <a:r>
              <a:rPr lang="de-DE" dirty="0"/>
              <a:t>AUF HINTERGRUND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599348" y="4047935"/>
            <a:ext cx="752861" cy="1871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Rechteck 10"/>
          <p:cNvSpPr/>
          <p:nvPr userDrawn="1"/>
        </p:nvSpPr>
        <p:spPr>
          <a:xfrm>
            <a:off x="599348" y="4285092"/>
            <a:ext cx="752861" cy="2308324"/>
          </a:xfrm>
          <a:prstGeom prst="rect">
            <a:avLst/>
          </a:prstGeom>
        </p:spPr>
        <p:txBody>
          <a:bodyPr wrap="square" tIns="0" bIns="0" anchor="ctr" anchorCtr="0">
            <a:spAutoFit/>
          </a:bodyPr>
          <a:lstStyle/>
          <a:p>
            <a:r>
              <a:rPr lang="de-DE" sz="15000" b="1" baseline="30000" dirty="0">
                <a:solidFill>
                  <a:srgbClr val="D51317"/>
                </a:solidFill>
                <a:latin typeface="Klavika Bold Bold"/>
                <a:cs typeface="Klavika Bold Bold"/>
              </a:rPr>
              <a:t>[</a:t>
            </a:r>
            <a:endParaRPr lang="de-DE" sz="15000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22555" y="1744064"/>
            <a:ext cx="1781884" cy="16772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80094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2388" y="1610315"/>
            <a:ext cx="5692013" cy="45158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 sz="2800">
                <a:solidFill>
                  <a:srgbClr val="3D3D3C"/>
                </a:solidFill>
              </a:defRPr>
            </a:lvl1pPr>
            <a:lvl2pPr>
              <a:defRPr sz="2400">
                <a:solidFill>
                  <a:srgbClr val="3D3D3C"/>
                </a:solidFill>
              </a:defRPr>
            </a:lvl2pPr>
            <a:lvl3pPr>
              <a:defRPr sz="2000">
                <a:solidFill>
                  <a:srgbClr val="3D3D3C"/>
                </a:solidFill>
              </a:defRPr>
            </a:lvl3pPr>
            <a:lvl4pPr>
              <a:defRPr sz="1800">
                <a:solidFill>
                  <a:srgbClr val="3D3D3C"/>
                </a:solidFill>
              </a:defRPr>
            </a:lvl4pPr>
            <a:lvl5pPr>
              <a:defRPr sz="1800">
                <a:solidFill>
                  <a:srgbClr val="3D3D3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10315"/>
            <a:ext cx="5640981" cy="45158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 sz="2800">
                <a:solidFill>
                  <a:srgbClr val="3D3D3C"/>
                </a:solidFill>
              </a:defRPr>
            </a:lvl1pPr>
            <a:lvl2pPr>
              <a:defRPr sz="2400">
                <a:solidFill>
                  <a:srgbClr val="3D3D3C"/>
                </a:solidFill>
              </a:defRPr>
            </a:lvl2pPr>
            <a:lvl3pPr>
              <a:defRPr sz="2000">
                <a:solidFill>
                  <a:srgbClr val="3D3D3C"/>
                </a:solidFill>
              </a:defRPr>
            </a:lvl3pPr>
            <a:lvl4pPr>
              <a:defRPr sz="1800">
                <a:solidFill>
                  <a:srgbClr val="3D3D3C"/>
                </a:solidFill>
              </a:defRPr>
            </a:lvl4pPr>
            <a:lvl5pPr>
              <a:defRPr sz="1800">
                <a:solidFill>
                  <a:srgbClr val="3D3D3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Seite für ZWEI Inhalte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8872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ae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388" y="1600203"/>
            <a:ext cx="115758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0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238625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2388" y="1610315"/>
            <a:ext cx="5694131" cy="4515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400">
                <a:solidFill>
                  <a:srgbClr val="3D3D3C"/>
                </a:solidFill>
              </a:defRPr>
            </a:lvl1pPr>
            <a:lvl2pPr>
              <a:defRPr sz="2000">
                <a:solidFill>
                  <a:srgbClr val="3D3D3C"/>
                </a:solidFill>
              </a:defRPr>
            </a:lvl2pPr>
            <a:lvl3pPr>
              <a:defRPr sz="1800">
                <a:solidFill>
                  <a:srgbClr val="3D3D3C"/>
                </a:solidFill>
              </a:defRPr>
            </a:lvl3pPr>
            <a:lvl4pPr>
              <a:defRPr sz="1600">
                <a:solidFill>
                  <a:srgbClr val="3D3D3C"/>
                </a:solidFill>
              </a:defRPr>
            </a:lvl4pPr>
            <a:lvl5pPr>
              <a:defRPr sz="1600">
                <a:solidFill>
                  <a:srgbClr val="3D3D3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610315"/>
            <a:ext cx="5660335" cy="4515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2400">
                <a:solidFill>
                  <a:srgbClr val="3D3D3C"/>
                </a:solidFill>
              </a:defRPr>
            </a:lvl1pPr>
            <a:lvl2pPr>
              <a:defRPr sz="2000">
                <a:solidFill>
                  <a:srgbClr val="3D3D3C"/>
                </a:solidFill>
              </a:defRPr>
            </a:lvl2pPr>
            <a:lvl3pPr>
              <a:defRPr sz="1800">
                <a:solidFill>
                  <a:srgbClr val="3D3D3C"/>
                </a:solidFill>
              </a:defRPr>
            </a:lvl3pPr>
            <a:lvl4pPr>
              <a:defRPr sz="1600">
                <a:solidFill>
                  <a:srgbClr val="3D3D3C"/>
                </a:solidFill>
              </a:defRPr>
            </a:lvl4pPr>
            <a:lvl5pPr>
              <a:defRPr sz="1600">
                <a:solidFill>
                  <a:srgbClr val="3D3D3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rgbClr val="3D3D3C"/>
                </a:solidFill>
              </a:defRPr>
            </a:lvl1pPr>
          </a:lstStyle>
          <a:p>
            <a:pPr algn="l"/>
            <a:r>
              <a:rPr lang="de-DE" dirty="0"/>
              <a:t>Seite für ZWEI Inhalte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11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25389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zhalter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15"/>
          </p:nvPr>
        </p:nvSpPr>
        <p:spPr>
          <a:xfrm>
            <a:off x="302686" y="1100139"/>
            <a:ext cx="11550649" cy="49746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D3D3C"/>
                </a:solidFill>
              </a:defRPr>
            </a:lvl1pPr>
          </a:lstStyle>
          <a:p>
            <a:r>
              <a:rPr lang="de-DE" dirty="0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81370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2350696"/>
              </p:ext>
            </p:extLst>
          </p:nvPr>
        </p:nvGraphicFramePr>
        <p:xfrm>
          <a:off x="302684" y="1291166"/>
          <a:ext cx="11568792" cy="434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361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D40E14"/>
                          </a:solidFill>
                          <a:latin typeface="KlavikaRegular-TF"/>
                          <a:cs typeface="KlavikaRegular-TF"/>
                        </a:rPr>
                        <a:t>Spalte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3D3D3C"/>
                          </a:solidFill>
                          <a:latin typeface="KlavikaRegular-TF"/>
                          <a:cs typeface="KlavikaRegular-TF"/>
                        </a:rPr>
                        <a:t>Zelle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6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KlavikaRegular-TF"/>
                          <a:cs typeface="KlavikaRegular-TF"/>
                        </a:rPr>
                        <a:t>Ergebnis</a:t>
                      </a:r>
                    </a:p>
                  </a:txBody>
                  <a:tcPr marL="173532" marR="173532" marT="65074" marB="6507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17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i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bg1"/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solidFill>
                  <a:srgbClr val="3D3D3C"/>
                </a:solidFill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108484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_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2154347" y="2663640"/>
            <a:ext cx="9510543" cy="1066298"/>
          </a:xfrm>
          <a:prstGeom prst="rect">
            <a:avLst/>
          </a:prstGeom>
        </p:spPr>
        <p:txBody>
          <a:bodyPr vert="horz" tIns="0" bIns="0" anchor="b" anchorCtr="0"/>
          <a:lstStyle>
            <a:lvl1pPr marL="0" indent="0">
              <a:lnSpc>
                <a:spcPct val="80000"/>
              </a:lnSpc>
              <a:buNone/>
              <a:defRPr sz="4400"/>
            </a:lvl1pPr>
          </a:lstStyle>
          <a:p>
            <a:pPr lvl="0"/>
            <a:r>
              <a:rPr lang="de-DE" dirty="0"/>
              <a:t>MUSTERTEXT </a:t>
            </a:r>
            <a:br>
              <a:rPr lang="de-DE" dirty="0"/>
            </a:br>
            <a:r>
              <a:rPr lang="de-DE" dirty="0"/>
              <a:t>MUSTERTEXT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4345" y="3832578"/>
            <a:ext cx="9434579" cy="595375"/>
          </a:xfrm>
          <a:prstGeom prst="rect">
            <a:avLst/>
          </a:prstGeom>
        </p:spPr>
        <p:txBody>
          <a:bodyPr lIns="108000" tIns="0" bIns="0" anchor="ctr" anchorCtr="0">
            <a:normAutofit/>
          </a:bodyPr>
          <a:lstStyle>
            <a:lvl1pPr marL="0" indent="0">
              <a:buNone/>
              <a:defRPr sz="18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Bildtext</a:t>
            </a:r>
            <a:br>
              <a:rPr lang="de-DE" dirty="0"/>
            </a:br>
            <a:r>
              <a:rPr lang="de-DE" dirty="0"/>
              <a:t>Bildtext</a:t>
            </a:r>
          </a:p>
        </p:txBody>
      </p:sp>
    </p:spTree>
    <p:extLst>
      <p:ext uri="{BB962C8B-B14F-4D97-AF65-F5344CB8AC3E}">
        <p14:creationId xmlns:p14="http://schemas.microsoft.com/office/powerpoint/2010/main" val="2100831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2116366" y="2707885"/>
            <a:ext cx="9510543" cy="1066298"/>
          </a:xfrm>
          <a:prstGeom prst="rect">
            <a:avLst/>
          </a:prstGeom>
        </p:spPr>
        <p:txBody>
          <a:bodyPr vert="horz" tIns="0" bIns="0" anchor="b" anchorCtr="0"/>
          <a:lstStyle>
            <a:lvl1pPr marL="0" indent="0">
              <a:lnSpc>
                <a:spcPct val="80000"/>
              </a:lnSpc>
              <a:buNone/>
              <a:defRPr sz="4400"/>
            </a:lvl1pPr>
          </a:lstStyle>
          <a:p>
            <a:pPr lvl="0"/>
            <a:r>
              <a:rPr lang="de-DE" dirty="0"/>
              <a:t>MUSTERTEXT </a:t>
            </a:r>
            <a:br>
              <a:rPr lang="de-DE" dirty="0"/>
            </a:br>
            <a:r>
              <a:rPr lang="de-DE" dirty="0"/>
              <a:t>MUSTERTEXT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116365" y="3862075"/>
            <a:ext cx="9434579" cy="595375"/>
          </a:xfrm>
          <a:prstGeom prst="rect">
            <a:avLst/>
          </a:prstGeom>
        </p:spPr>
        <p:txBody>
          <a:bodyPr lIns="108000" tIns="0" bIns="0" anchor="ctr" anchorCtr="0">
            <a:normAutofit/>
          </a:bodyPr>
          <a:lstStyle>
            <a:lvl1pPr marL="0" indent="0">
              <a:buNone/>
              <a:defRPr sz="18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Bildtext</a:t>
            </a:r>
            <a:br>
              <a:rPr lang="de-DE" dirty="0"/>
            </a:br>
            <a:r>
              <a:rPr lang="de-DE" dirty="0"/>
              <a:t>Bildtext</a:t>
            </a:r>
          </a:p>
        </p:txBody>
      </p:sp>
    </p:spTree>
    <p:extLst>
      <p:ext uri="{BB962C8B-B14F-4D97-AF65-F5344CB8AC3E}">
        <p14:creationId xmlns:p14="http://schemas.microsoft.com/office/powerpoint/2010/main" val="13958628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_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2116366" y="2713855"/>
            <a:ext cx="9510543" cy="1066298"/>
          </a:xfrm>
          <a:prstGeom prst="rect">
            <a:avLst/>
          </a:prstGeom>
        </p:spPr>
        <p:txBody>
          <a:bodyPr vert="horz" tIns="0" bIns="0" anchor="b" anchorCtr="0"/>
          <a:lstStyle>
            <a:lvl1pPr marL="0" indent="0">
              <a:lnSpc>
                <a:spcPct val="80000"/>
              </a:lnSpc>
              <a:buNone/>
              <a:defRPr sz="4400"/>
            </a:lvl1pPr>
          </a:lstStyle>
          <a:p>
            <a:pPr lvl="0"/>
            <a:r>
              <a:rPr lang="de-DE" dirty="0"/>
              <a:t>MUSTERTEXT </a:t>
            </a:r>
            <a:br>
              <a:rPr lang="de-DE" dirty="0"/>
            </a:br>
            <a:r>
              <a:rPr lang="de-DE" dirty="0"/>
              <a:t>MUSTERTEXT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116365" y="3862075"/>
            <a:ext cx="9434579" cy="595375"/>
          </a:xfrm>
          <a:prstGeom prst="rect">
            <a:avLst/>
          </a:prstGeom>
        </p:spPr>
        <p:txBody>
          <a:bodyPr lIns="108000" tIns="0" bIns="0" anchor="ctr" anchorCtr="0">
            <a:normAutofit/>
          </a:bodyPr>
          <a:lstStyle>
            <a:lvl1pPr marL="0" indent="0">
              <a:buNone/>
              <a:defRPr sz="18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Bildtext</a:t>
            </a:r>
            <a:br>
              <a:rPr lang="de-DE" dirty="0"/>
            </a:br>
            <a:r>
              <a:rPr lang="de-DE" dirty="0"/>
              <a:t>Bildtext</a:t>
            </a:r>
          </a:p>
        </p:txBody>
      </p:sp>
    </p:spTree>
    <p:extLst>
      <p:ext uri="{BB962C8B-B14F-4D97-AF65-F5344CB8AC3E}">
        <p14:creationId xmlns:p14="http://schemas.microsoft.com/office/powerpoint/2010/main" val="3376284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iktos_mit_weis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39" y="2718897"/>
            <a:ext cx="3703558" cy="10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83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96" y="2751310"/>
            <a:ext cx="4682437" cy="13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7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und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12" y="3032640"/>
            <a:ext cx="2905986" cy="847413"/>
          </a:xfrm>
          <a:prstGeom prst="rect">
            <a:avLst/>
          </a:prstGeom>
        </p:spPr>
      </p:pic>
      <p:pic>
        <p:nvPicPr>
          <p:cNvPr id="5" name="Bild 4" descr="Piktos_mit_weis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64" y="3072796"/>
            <a:ext cx="1736559" cy="4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0545" y="5445859"/>
            <a:ext cx="11712000" cy="521294"/>
          </a:xfrm>
          <a:prstGeom prst="rect">
            <a:avLst/>
          </a:prstGeom>
          <a:solidFill>
            <a:srgbClr val="3D3D3C"/>
          </a:solidFill>
        </p:spPr>
        <p:txBody>
          <a:bodyPr lIns="0" bIns="93600" anchor="ctr" anchorCtr="0">
            <a:normAutofit/>
          </a:bodyPr>
          <a:lstStyle>
            <a:lvl1pPr marL="0" indent="0">
              <a:buNone/>
              <a:defRPr sz="2400">
                <a:latin typeface="KlavikaRegular-TF"/>
                <a:cs typeface="KlavikaRegular-TF"/>
              </a:defRPr>
            </a:lvl1pPr>
          </a:lstStyle>
          <a:p>
            <a:pPr lvl="0"/>
            <a:r>
              <a:rPr lang="de-DE" dirty="0"/>
              <a:t>Bildtitel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015" y="5903878"/>
            <a:ext cx="12192000" cy="954125"/>
          </a:xfrm>
          <a:prstGeom prst="rect">
            <a:avLst/>
          </a:prstGeom>
        </p:spPr>
        <p:txBody>
          <a:bodyPr lIns="360000">
            <a:normAutofit/>
          </a:bodyPr>
          <a:lstStyle>
            <a:lvl1pPr marL="0" indent="0">
              <a:buNone/>
              <a:defRPr sz="24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Bildtext</a:t>
            </a:r>
            <a:br>
              <a:rPr lang="de-DE" dirty="0"/>
            </a:br>
            <a:r>
              <a:rPr lang="de-DE" dirty="0"/>
              <a:t>Bildtext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229389" y="5381279"/>
            <a:ext cx="265387" cy="521294"/>
          </a:xfrm>
          <a:prstGeom prst="rect">
            <a:avLst/>
          </a:prstGeom>
          <a:solidFill>
            <a:srgbClr val="3D3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06348" y="5376962"/>
            <a:ext cx="324197" cy="773997"/>
          </a:xfrm>
          <a:prstGeom prst="rect">
            <a:avLst/>
          </a:prstGeom>
          <a:noFill/>
        </p:spPr>
        <p:txBody>
          <a:bodyPr wrap="square" tIns="327600" bIns="0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800" b="1" i="0" u="none" strike="noStrike" kern="1200" baseline="30000" dirty="0">
                <a:solidFill>
                  <a:srgbClr val="D51317"/>
                </a:solidFill>
                <a:latin typeface="KlavikaRegular-TF"/>
                <a:cs typeface="KlavikaRegular-TF"/>
              </a:rPr>
              <a:t>[</a:t>
            </a:r>
            <a:endParaRPr lang="de-DE" sz="1800" dirty="0">
              <a:solidFill>
                <a:srgbClr val="D51317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015" y="4"/>
            <a:ext cx="1219200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6646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4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21763" y="0"/>
            <a:ext cx="6165693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2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334457" y="1615031"/>
            <a:ext cx="6333779" cy="3784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065435" y="1614488"/>
            <a:ext cx="4806951" cy="378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345239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518541" y="1615031"/>
            <a:ext cx="6333779" cy="3784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02686" y="1614488"/>
            <a:ext cx="4806951" cy="378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21399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302685" y="3037417"/>
            <a:ext cx="11592983" cy="314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2684" y="1344083"/>
            <a:ext cx="11592981" cy="1555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KlavikaRegular-TF"/>
                <a:cs typeface="KlavikaRegular-TF"/>
              </a:defRPr>
            </a:lvl1pPr>
          </a:lstStyle>
          <a:p>
            <a:pPr lvl="0"/>
            <a:r>
              <a:rPr lang="de-DE" dirty="0"/>
              <a:t>Text ohne Rahmen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02686" y="237901"/>
            <a:ext cx="8163983" cy="974725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/>
            </a:lvl1pPr>
          </a:lstStyle>
          <a:p>
            <a:pPr algn="l"/>
            <a:r>
              <a:rPr lang="de-DE" dirty="0"/>
              <a:t>Überschrift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6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38061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251700" y="1928630"/>
            <a:ext cx="5747621" cy="31046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6202523" y="1924231"/>
            <a:ext cx="5747621" cy="310462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5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02684" y="6305938"/>
            <a:ext cx="9463616" cy="3508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tIns="0" bIns="0" anchor="ctr" anchorCtr="0">
            <a:normAutofit/>
          </a:bodyPr>
          <a:lstStyle>
            <a:lvl1pPr marL="0" indent="0">
              <a:buNone/>
              <a:defRPr sz="1000" b="0" i="0">
                <a:latin typeface="KlavikaLight-Plain"/>
                <a:cs typeface="KlavikaLight-Plain"/>
              </a:defRPr>
            </a:lvl1pPr>
          </a:lstStyle>
          <a:p>
            <a:pPr lvl="0"/>
            <a:r>
              <a:rPr lang="de-DE" dirty="0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38144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icons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38" y="6306542"/>
            <a:ext cx="1241526" cy="34022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503" y="240619"/>
            <a:ext cx="2283760" cy="6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0" r:id="rId3"/>
    <p:sldLayoutId id="2147483651" r:id="rId4"/>
    <p:sldLayoutId id="2147483699" r:id="rId5"/>
    <p:sldLayoutId id="2147483701" r:id="rId6"/>
    <p:sldLayoutId id="2147483702" r:id="rId7"/>
    <p:sldLayoutId id="2147483710" r:id="rId8"/>
    <p:sldLayoutId id="2147483700" r:id="rId9"/>
    <p:sldLayoutId id="2147483703" r:id="rId10"/>
    <p:sldLayoutId id="2147483659" r:id="rId11"/>
    <p:sldLayoutId id="2147483652" r:id="rId12"/>
    <p:sldLayoutId id="2147483653" r:id="rId13"/>
    <p:sldLayoutId id="2147483654" r:id="rId14"/>
    <p:sldLayoutId id="2147483712" r:id="rId15"/>
    <p:sldLayoutId id="2147483711" r:id="rId16"/>
    <p:sldLayoutId id="21474836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KlavikaMedium-TF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28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1pPr>
      <a:lvl2pPr marL="800100" indent="-34290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24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20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18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16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icon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38" y="6306542"/>
            <a:ext cx="1241526" cy="34022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503" y="261670"/>
            <a:ext cx="2283760" cy="6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KlavikaMedium-TF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28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1pPr>
      <a:lvl2pPr marL="800100" indent="-34290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24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20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18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buClr>
          <a:srgbClr val="D40E14"/>
        </a:buClr>
        <a:buFont typeface="Wingdings" panose="05000000000000000000" pitchFamily="2" charset="2"/>
        <a:buChar char="§"/>
        <a:defRPr sz="1600" b="0" i="0" kern="1200">
          <a:solidFill>
            <a:schemeClr val="bg1"/>
          </a:solidFill>
          <a:latin typeface="Klavika Regular" panose="02000506040000020004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3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623820" y="3537300"/>
            <a:ext cx="4587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i="0" u="none" strike="noStrike" kern="1200" baseline="30000" dirty="0">
                <a:solidFill>
                  <a:srgbClr val="D51317"/>
                </a:solidFill>
                <a:latin typeface="Klavika Bold Bold"/>
                <a:ea typeface="+mn-ea"/>
                <a:cs typeface="Klavika Bold Bold"/>
              </a:rPr>
              <a:t>[</a:t>
            </a:r>
            <a:endParaRPr lang="de-DE" sz="1800" dirty="0"/>
          </a:p>
        </p:txBody>
      </p:sp>
      <p:pic>
        <p:nvPicPr>
          <p:cNvPr id="4" name="Bild 6" descr="ico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38" y="6306542"/>
            <a:ext cx="1241526" cy="3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KlavikaMedium-TF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600" b="1" i="0" kern="1200">
          <a:solidFill>
            <a:schemeClr val="bg1"/>
          </a:solidFill>
          <a:latin typeface="KlavikaMedium-TF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800" b="1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b="1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3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623820" y="3537300"/>
            <a:ext cx="4587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i="0" u="none" strike="noStrike" kern="1200" baseline="30000" dirty="0">
                <a:solidFill>
                  <a:srgbClr val="009EE3"/>
                </a:solidFill>
                <a:latin typeface="Klavika Bold Bold"/>
                <a:ea typeface="+mn-ea"/>
                <a:cs typeface="Klavika Bold Bold"/>
              </a:rPr>
              <a:t>[</a:t>
            </a:r>
            <a:endParaRPr lang="de-DE" sz="1800" dirty="0">
              <a:solidFill>
                <a:srgbClr val="009EE3"/>
              </a:solidFill>
            </a:endParaRPr>
          </a:p>
        </p:txBody>
      </p:sp>
      <p:pic>
        <p:nvPicPr>
          <p:cNvPr id="4" name="Bild 6" descr="ico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38" y="6306542"/>
            <a:ext cx="1241526" cy="3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KlavikaMedium-TF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600" b="1" i="0" kern="1200">
          <a:solidFill>
            <a:schemeClr val="bg1"/>
          </a:solidFill>
          <a:latin typeface="KlavikaMedium-TF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800" b="1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b="1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3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623820" y="3537300"/>
            <a:ext cx="4587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i="0" u="none" strike="noStrike" kern="1200" baseline="30000" dirty="0">
                <a:solidFill>
                  <a:srgbClr val="95C11C"/>
                </a:solidFill>
                <a:latin typeface="Klavika Bold Bold"/>
                <a:ea typeface="+mn-ea"/>
                <a:cs typeface="Klavika Bold Bold"/>
              </a:rPr>
              <a:t>[</a:t>
            </a:r>
            <a:endParaRPr lang="de-DE" sz="1800" dirty="0">
              <a:solidFill>
                <a:srgbClr val="95C11C"/>
              </a:solidFill>
            </a:endParaRPr>
          </a:p>
        </p:txBody>
      </p:sp>
      <p:pic>
        <p:nvPicPr>
          <p:cNvPr id="4" name="Bild 6" descr="ico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738" y="6306542"/>
            <a:ext cx="1241526" cy="3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KlavikaMedium-TF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600" b="1" i="0" kern="1200">
          <a:solidFill>
            <a:schemeClr val="bg1"/>
          </a:solidFill>
          <a:latin typeface="KlavikaMedium-TF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800" b="1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b="1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3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85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86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KlavikaMedium-TF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600" b="1" i="0" kern="1200">
          <a:solidFill>
            <a:schemeClr val="bg1"/>
          </a:solidFill>
          <a:latin typeface="KlavikaMedium-TF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800" b="1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b="1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b="1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1085913" y="1753955"/>
            <a:ext cx="9462476" cy="238838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Office365 Security</a:t>
            </a:r>
            <a:endParaRPr lang="de-DE" sz="2800" dirty="0">
              <a:latin typeface="Klavika Bold" panose="02000806040000020004" pitchFamily="50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489508" y="4813361"/>
            <a:ext cx="7097712" cy="621886"/>
          </a:xfrm>
        </p:spPr>
        <p:txBody>
          <a:bodyPr>
            <a:normAutofit/>
          </a:bodyPr>
          <a:lstStyle/>
          <a:p>
            <a:r>
              <a:rPr lang="de-DE" sz="3200" dirty="0"/>
              <a:t>Ried im Innkreis, 10.03.2020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6223B3-264B-41FF-8161-8F09A557825D}"/>
              </a:ext>
            </a:extLst>
          </p:cNvPr>
          <p:cNvSpPr txBox="1"/>
          <p:nvPr/>
        </p:nvSpPr>
        <p:spPr>
          <a:xfrm>
            <a:off x="8449937" y="5949109"/>
            <a:ext cx="2258458" cy="10355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Klavika Regular" panose="02000506040000020004" pitchFamily="50" charset="0"/>
              </a:rPr>
              <a:t>Florian</a:t>
            </a:r>
            <a:r>
              <a:rPr lang="de-AT" sz="1200" dirty="0"/>
              <a:t> </a:t>
            </a:r>
            <a:r>
              <a:rPr lang="de-AT" sz="2000" dirty="0">
                <a:solidFill>
                  <a:schemeClr val="bg1"/>
                </a:solidFill>
                <a:latin typeface="Klavika Regular" panose="02000506040000020004" pitchFamily="50" charset="0"/>
              </a:rPr>
              <a:t>Adelberger</a:t>
            </a:r>
          </a:p>
        </p:txBody>
      </p:sp>
    </p:spTree>
    <p:extLst>
      <p:ext uri="{BB962C8B-B14F-4D97-AF65-F5344CB8AC3E}">
        <p14:creationId xmlns:p14="http://schemas.microsoft.com/office/powerpoint/2010/main" val="427658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 err="1"/>
              <a:t>Conditional</a:t>
            </a:r>
            <a:r>
              <a:rPr lang="de-DE" sz="2000" dirty="0"/>
              <a:t> Access Policy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5D2AB-0614-4010-BED4-8852ADDE2F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0484E6-2E91-444C-AE3E-ECDA5772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" y="1177984"/>
            <a:ext cx="8251177" cy="49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1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 err="1"/>
              <a:t>Conditional</a:t>
            </a:r>
            <a:r>
              <a:rPr lang="de-DE" sz="2000" dirty="0"/>
              <a:t> Access Policy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5D2AB-0614-4010-BED4-8852ADDE2F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BB2373-6722-45B8-BB2D-72955688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1059158"/>
            <a:ext cx="5886147" cy="52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 err="1"/>
              <a:t>Conditional</a:t>
            </a:r>
            <a:r>
              <a:rPr lang="de-DE" sz="2000" dirty="0"/>
              <a:t> Access Policy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5D2AB-0614-4010-BED4-8852ADDE2F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D60150-FD32-4910-A943-10574E44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97" y="1446245"/>
            <a:ext cx="2860405" cy="44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6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 err="1"/>
              <a:t>Conditional</a:t>
            </a:r>
            <a:r>
              <a:rPr lang="de-DE" sz="2000" dirty="0"/>
              <a:t> Access Policy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5D2AB-0614-4010-BED4-8852ADDE2F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58763E-2B40-4B41-A4B2-615743D1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9" y="1114203"/>
            <a:ext cx="8419128" cy="50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 Devices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4AEC518-82B5-42A8-8E30-868025D41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400" dirty="0"/>
              <a:t>Wer kann Geräte in Azure AD einbinden?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	Einschränkung Azure AD </a:t>
            </a:r>
            <a:r>
              <a:rPr lang="de-DE" sz="2400" dirty="0" err="1"/>
              <a:t>Join</a:t>
            </a:r>
            <a:r>
              <a:rPr lang="de-DE" sz="2400" dirty="0"/>
              <a:t> nur für bestimmte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	Azure AD Hybrid </a:t>
            </a:r>
            <a:r>
              <a:rPr lang="de-DE" sz="2400" dirty="0" err="1"/>
              <a:t>Join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	Azure AD </a:t>
            </a:r>
            <a:r>
              <a:rPr lang="de-DE" sz="2400" dirty="0" err="1"/>
              <a:t>Join</a:t>
            </a:r>
            <a:r>
              <a:rPr lang="de-DE" sz="2400" dirty="0"/>
              <a:t> mit Autopilot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FA6AFF-8FC3-4BB1-B9C5-30AF828EAC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5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Device Compliance Azure AD/ Intune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5D2AB-0614-4010-BED4-8852ADDE2F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2F9EE9-191F-48D2-8C36-10974A68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97" y="1427583"/>
            <a:ext cx="10016044" cy="8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 </a:t>
            </a:r>
          </a:p>
          <a:p>
            <a:r>
              <a:rPr lang="de-DE" sz="1800" dirty="0"/>
              <a:t>Intune Device </a:t>
            </a:r>
            <a:r>
              <a:rPr lang="de-DE" sz="1800" dirty="0" err="1"/>
              <a:t>Enrollment</a:t>
            </a:r>
            <a:r>
              <a:rPr lang="de-DE" sz="1800" dirty="0"/>
              <a:t> </a:t>
            </a:r>
            <a:r>
              <a:rPr lang="de-DE" sz="1800" dirty="0" err="1"/>
              <a:t>restrictions</a:t>
            </a:r>
            <a:endParaRPr lang="de-DE" sz="1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4AEC518-82B5-42A8-8E30-868025D41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FA6AFF-8FC3-4BB1-B9C5-30AF828EAC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67AF6D-19C1-499B-A175-F9F5C502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6" y="1800809"/>
            <a:ext cx="11207387" cy="38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Device Compliance Azure AD/ Intune</a:t>
            </a:r>
          </a:p>
          <a:p>
            <a:r>
              <a:rPr lang="de-DE" sz="2000" dirty="0"/>
              <a:t>Compliance Policy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C73E57-A185-4157-AB3E-D4C650C3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9" y="1287333"/>
            <a:ext cx="7789037" cy="487058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8A8819-5583-48A0-8C65-3EC7243A242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00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Cloud APP Security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94C656-BD6D-4E66-9328-0126FD8E0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Finden und Kontrolle von verwendeten APPs (Shadow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Schutz von Daten und Zugriffen in der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Schutz vor Ransomware / Auffälliges Verhalten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4804C1-B315-4996-B37F-3CC99FA3662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4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Demos</a:t>
            </a:r>
            <a:endParaRPr lang="de-DE" sz="2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9A353-FBC2-4CBB-9C00-A7A0F8966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Intune</a:t>
            </a:r>
          </a:p>
          <a:p>
            <a:pPr lvl="1" indent="0">
              <a:buNone/>
            </a:pPr>
            <a:r>
              <a:rPr lang="de-DE" dirty="0"/>
              <a:t>Compliance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Azure AD</a:t>
            </a:r>
          </a:p>
          <a:p>
            <a:r>
              <a:rPr lang="de-DE" dirty="0"/>
              <a:t>		</a:t>
            </a:r>
            <a:r>
              <a:rPr lang="de-DE" dirty="0" err="1"/>
              <a:t>Conditional</a:t>
            </a:r>
            <a:r>
              <a:rPr lang="de-DE" dirty="0"/>
              <a:t>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Cloud APP Security</a:t>
            </a:r>
          </a:p>
          <a:p>
            <a:pPr lvl="1" indent="0">
              <a:buNone/>
            </a:pPr>
            <a:r>
              <a:rPr lang="de-DE" dirty="0"/>
              <a:t>Anbindung der Cloud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Defender Security Center</a:t>
            </a:r>
          </a:p>
          <a:p>
            <a:r>
              <a:rPr lang="de-DE" dirty="0"/>
              <a:t>		Onboarding Win10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389F4-3796-4CD8-BAC6-9AA9E57941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786C4A5-481D-4B5C-846F-992593A7CF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Lösungen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35D07-0F01-4CB9-8973-6A72790649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Azure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MFA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Conditional</a:t>
            </a:r>
            <a:r>
              <a:rPr lang="de-DE" sz="2800" dirty="0"/>
              <a:t> Access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Device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Intune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Cloud App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Windows Security Center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00529-5A94-4F0C-A6AD-8766B22786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8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9E6F84C-CE4D-4499-A2E9-5818B116C2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837770-7E05-45BF-86FC-CEE9471391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9573" y="4586192"/>
            <a:ext cx="7130223" cy="1871663"/>
          </a:xfrm>
          <a:prstGeom prst="rect">
            <a:avLst/>
          </a:prstGeom>
        </p:spPr>
        <p:txBody>
          <a:bodyPr/>
          <a:lstStyle/>
          <a:p>
            <a:r>
              <a:rPr lang="de-AT" sz="4800" dirty="0"/>
              <a:t>Vielen Dank!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721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18A38B-5AE1-4552-ADD8-1FAB18BCDE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/>
              <a:t>Password </a:t>
            </a:r>
            <a:r>
              <a:rPr lang="de-DE" sz="2000" dirty="0" err="1"/>
              <a:t>protection</a:t>
            </a:r>
            <a:r>
              <a:rPr lang="de-DE" sz="2000" dirty="0"/>
              <a:t> </a:t>
            </a:r>
            <a:r>
              <a:rPr lang="de-DE" sz="2000" dirty="0" err="1"/>
              <a:t>Policys</a:t>
            </a:r>
            <a:endParaRPr lang="de-DE" sz="2000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78C3-D554-44A6-A6D4-C03832A4C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4450B-AECC-4103-8ED2-022A53B1BF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7E591B-937B-4635-B0A3-7754EEA6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4" y="1319325"/>
            <a:ext cx="8062815" cy="4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18A38B-5AE1-4552-ADD8-1FAB18BCDE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/>
              <a:t>Identity </a:t>
            </a:r>
            <a:r>
              <a:rPr lang="de-DE" sz="2000" dirty="0" err="1"/>
              <a:t>Protection</a:t>
            </a:r>
            <a:endParaRPr lang="de-DE" sz="2000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78C3-D554-44A6-A6D4-C03832A4C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4450B-AECC-4103-8ED2-022A53B1BF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695F9E-88E9-4FE5-A7AB-17242160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4" y="1231058"/>
            <a:ext cx="5169159" cy="49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18A38B-5AE1-4552-ADD8-1FAB18BCDE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/>
              <a:t>User Risk / </a:t>
            </a:r>
            <a:r>
              <a:rPr lang="de-DE" sz="2000" dirty="0" err="1"/>
              <a:t>Sign</a:t>
            </a:r>
            <a:r>
              <a:rPr lang="de-DE" sz="2000" dirty="0"/>
              <a:t> In Risk Policy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78C3-D554-44A6-A6D4-C03832A4C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4450B-AECC-4103-8ED2-022A53B1BF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8E1B12-FDF8-4A6C-96E5-503D2616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1069027"/>
            <a:ext cx="6121367" cy="52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18A38B-5AE1-4552-ADD8-1FAB18BCDE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/>
              <a:t>Reports </a:t>
            </a:r>
            <a:r>
              <a:rPr lang="de-DE" sz="2000" dirty="0" err="1"/>
              <a:t>Risky</a:t>
            </a:r>
            <a:r>
              <a:rPr lang="de-DE" sz="2000" dirty="0"/>
              <a:t> Users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78C3-D554-44A6-A6D4-C03832A4C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4450B-AECC-4103-8ED2-022A53B1BF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B42F68-661E-4FEE-8D0C-B592CEC1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6" y="1360650"/>
            <a:ext cx="8231247" cy="40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18A38B-5AE1-4552-ADD8-1FAB18BCDE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/>
              <a:t>Reports </a:t>
            </a:r>
            <a:r>
              <a:rPr lang="de-DE" sz="2000" dirty="0" err="1"/>
              <a:t>Risky</a:t>
            </a:r>
            <a:r>
              <a:rPr lang="de-DE" sz="2000" dirty="0"/>
              <a:t> </a:t>
            </a:r>
            <a:r>
              <a:rPr lang="de-DE" sz="2000" dirty="0" err="1"/>
              <a:t>Sign</a:t>
            </a:r>
            <a:r>
              <a:rPr lang="de-DE" sz="2000" dirty="0"/>
              <a:t>-Ins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78C3-D554-44A6-A6D4-C03832A4C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4450B-AECC-4103-8ED2-022A53B1BF7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359AB8-9613-44BE-AF63-D13202F1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" y="1652587"/>
            <a:ext cx="79343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/>
              <a:t>User Risk Alerts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7A1A5-4B5E-4B1F-A0E8-70C6544E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6" y="1385887"/>
            <a:ext cx="7372350" cy="408622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5D2AB-0614-4010-BED4-8852ADDE2F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85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4C3CE2-15E5-4889-BFE7-6388A019A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Azure AD</a:t>
            </a:r>
          </a:p>
          <a:p>
            <a:r>
              <a:rPr lang="de-DE" sz="2000" dirty="0" err="1"/>
              <a:t>Conditional</a:t>
            </a:r>
            <a:r>
              <a:rPr lang="de-DE" sz="2000" dirty="0"/>
              <a:t> Access Policy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5D2AB-0614-4010-BED4-8852ADDE2F6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0484E6-2E91-444C-AE3E-ECDA5772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" y="1177984"/>
            <a:ext cx="8251177" cy="49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4124"/>
      </p:ext>
    </p:extLst>
  </p:cSld>
  <p:clrMapOvr>
    <a:masterClrMapping/>
  </p:clrMapOvr>
</p:sld>
</file>

<file path=ppt/theme/theme1.xml><?xml version="1.0" encoding="utf-8"?>
<a:theme xmlns:a="http://schemas.openxmlformats.org/drawingml/2006/main" name="INFOTECH_Vorlage_Praesentation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INFOTECH_Trennseite weiß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INFOTECH_Trennseite_R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INFOTECH_Trennseite_BLA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INFOTECH_Trennseite_GRU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INOFTECH_Abschlussseit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AE656A8A36924FA67B713E5B54C2DE" ma:contentTypeVersion="2" ma:contentTypeDescription="Ein neues Dokument erstellen." ma:contentTypeScope="" ma:versionID="803ecd1d73061abee852b10339f98727">
  <xsd:schema xmlns:xsd="http://www.w3.org/2001/XMLSchema" xmlns:xs="http://www.w3.org/2001/XMLSchema" xmlns:p="http://schemas.microsoft.com/office/2006/metadata/properties" xmlns:ns2="143fcfe9-40e2-4c16-b1f3-68cc682b63af" targetNamespace="http://schemas.microsoft.com/office/2006/metadata/properties" ma:root="true" ma:fieldsID="c480e1cb359c58272b8028379bf079e6" ns2:_="">
    <xsd:import namespace="143fcfe9-40e2-4c16-b1f3-68cc682b63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fcfe9-40e2-4c16-b1f3-68cc682b6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0AFB58-8FF5-4C98-A35C-A1DB7EF1969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032547-1DD7-4E66-9CD5-EC71C8EA2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3fcfe9-40e2-4c16-b1f3-68cc682b63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D5B8EF-3FDF-4FF6-96A9-D18787835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87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20</vt:i4>
      </vt:variant>
    </vt:vector>
  </HeadingPairs>
  <TitlesOfParts>
    <vt:vector size="35" baseType="lpstr">
      <vt:lpstr>Arial</vt:lpstr>
      <vt:lpstr>Calibri</vt:lpstr>
      <vt:lpstr>Klavika Bold</vt:lpstr>
      <vt:lpstr>Klavika Bold Bold</vt:lpstr>
      <vt:lpstr>Klavika Regular</vt:lpstr>
      <vt:lpstr>KlavikaLight-Plain</vt:lpstr>
      <vt:lpstr>KlavikaMedium-TF</vt:lpstr>
      <vt:lpstr>KlavikaRegular-TF</vt:lpstr>
      <vt:lpstr>Wingdings</vt:lpstr>
      <vt:lpstr>INFOTECH_Vorlage_Praesentation</vt:lpstr>
      <vt:lpstr>1_INFOTECH_Trennseite weiß</vt:lpstr>
      <vt:lpstr>INFOTECH_Trennseite_ROT</vt:lpstr>
      <vt:lpstr>1_INFOTECH_Trennseite_BLAU</vt:lpstr>
      <vt:lpstr>2_INFOTECH_Trennseite_GRUEN</vt:lpstr>
      <vt:lpstr>INOFTECH_Abschlussseiten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Noebauer</dc:creator>
  <cp:lastModifiedBy>Florian Adelberger</cp:lastModifiedBy>
  <cp:revision>4</cp:revision>
  <dcterms:created xsi:type="dcterms:W3CDTF">2019-09-11T12:40:11Z</dcterms:created>
  <dcterms:modified xsi:type="dcterms:W3CDTF">2020-03-10T12:22:12Z</dcterms:modified>
</cp:coreProperties>
</file>