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9" r:id="rId5"/>
    <p:sldId id="428" r:id="rId6"/>
    <p:sldId id="427" r:id="rId7"/>
    <p:sldId id="430" r:id="rId8"/>
    <p:sldId id="412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2210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orient="horz" pos="758">
          <p15:clr>
            <a:srgbClr val="A4A3A4"/>
          </p15:clr>
        </p15:guide>
        <p15:guide id="6" pos="2880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612">
          <p15:clr>
            <a:srgbClr val="A4A3A4"/>
          </p15:clr>
        </p15:guide>
        <p15:guide id="10">
          <p15:clr>
            <a:srgbClr val="A4A3A4"/>
          </p15:clr>
        </p15:guide>
        <p15:guide id="11" pos="4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6F6C6D"/>
    <a:srgbClr val="E95A60"/>
    <a:srgbClr val="9E0000"/>
    <a:srgbClr val="232323"/>
    <a:srgbClr val="1F1F1F"/>
    <a:srgbClr val="0D0D0D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6327" autoAdjust="0"/>
  </p:normalViewPr>
  <p:slideViewPr>
    <p:cSldViewPr showGuides="1">
      <p:cViewPr varScale="1">
        <p:scale>
          <a:sx n="123" d="100"/>
          <a:sy n="123" d="100"/>
        </p:scale>
        <p:origin x="75" y="285"/>
      </p:cViewPr>
      <p:guideLst>
        <p:guide orient="horz" pos="1620"/>
        <p:guide orient="horz" pos="169"/>
        <p:guide orient="horz" pos="2210"/>
        <p:guide orient="horz" pos="2981"/>
        <p:guide orient="horz" pos="758"/>
        <p:guide pos="2880"/>
        <p:guide pos="158"/>
        <p:guide pos="5602"/>
        <p:guide pos="612"/>
        <p:guide/>
        <p:guide pos="4876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89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A84D-A50C-462A-A76F-EF429BD955C2}" type="datetimeFigureOut">
              <a:rPr lang="de-CH" smtClean="0"/>
              <a:t>28.11.2023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4702F-5E2A-4E23-A276-899C753A71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20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C08-4B83-4007-AD8C-3327B426147E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6870B-36E6-45AA-AB02-E2A09D4A3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1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9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7"/>
          <p:cNvSpPr/>
          <p:nvPr userDrawn="1"/>
        </p:nvSpPr>
        <p:spPr>
          <a:xfrm>
            <a:off x="-1" y="2068438"/>
            <a:ext cx="5175013" cy="1295400"/>
          </a:xfrm>
          <a:prstGeom prst="rect">
            <a:avLst/>
          </a:prstGeom>
          <a:solidFill>
            <a:srgbClr val="6F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" name="Rechteck 7"/>
          <p:cNvSpPr/>
          <p:nvPr userDrawn="1"/>
        </p:nvSpPr>
        <p:spPr>
          <a:xfrm>
            <a:off x="0" y="699542"/>
            <a:ext cx="9156129" cy="12954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33399" y="766688"/>
            <a:ext cx="8077201" cy="1121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1</a:t>
            </a:r>
            <a:br>
              <a:rPr lang="de-DE" dirty="0"/>
            </a:br>
            <a:r>
              <a:rPr lang="de-DE" dirty="0"/>
              <a:t>Title 2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2144638"/>
            <a:ext cx="4343401" cy="1143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&lt;Name&gt;</a:t>
            </a:r>
          </a:p>
          <a:p>
            <a:pPr lvl="0"/>
            <a:r>
              <a:rPr lang="de-CH" dirty="0"/>
              <a:t>&lt;Titel&gt;</a:t>
            </a:r>
          </a:p>
          <a:p>
            <a:pPr lvl="0"/>
            <a:r>
              <a:rPr lang="de-CH" dirty="0"/>
              <a:t>&lt;email&gt;</a:t>
            </a:r>
          </a:p>
          <a:p>
            <a:pPr lvl="0"/>
            <a:r>
              <a:rPr lang="de-CH" dirty="0"/>
              <a:t>&lt;</a:t>
            </a:r>
            <a:r>
              <a:rPr lang="de-CH" dirty="0" err="1"/>
              <a:t>more</a:t>
            </a:r>
            <a:r>
              <a:rPr lang="de-CH" dirty="0"/>
              <a:t>&gt;</a:t>
            </a:r>
          </a:p>
        </p:txBody>
      </p:sp>
      <p:pic>
        <p:nvPicPr>
          <p:cNvPr id="4" name="Grafik 3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6EE8220A-7C20-089C-C6AF-EFA1C9B61E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723878"/>
            <a:ext cx="5575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5703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8642350" cy="85725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00150"/>
            <a:ext cx="8642350" cy="3819872"/>
          </a:xfrm>
        </p:spPr>
        <p:txBody>
          <a:bodyPr/>
          <a:lstStyle>
            <a:lvl1pPr marL="355600" indent="-355600">
              <a:buFont typeface="Wingdings" pitchFamily="2" charset="2"/>
              <a:buChar char="§"/>
              <a:defRPr/>
            </a:lvl1pPr>
            <a:lvl2pPr marL="719138" indent="-363538">
              <a:buFont typeface="Wingdings" pitchFamily="2" charset="2"/>
              <a:buChar char="§"/>
              <a:defRPr/>
            </a:lvl2pPr>
            <a:lvl3pPr marL="1074738" indent="-355600">
              <a:buFont typeface="Wingdings" pitchFamily="2" charset="2"/>
              <a:buChar char="§"/>
              <a:defRPr/>
            </a:lvl3pPr>
            <a:lvl4pPr marL="1436688" indent="-361950">
              <a:buFont typeface="Wingdings" pitchFamily="2" charset="2"/>
              <a:buChar char="§"/>
              <a:defRPr/>
            </a:lvl4pPr>
            <a:lvl5pPr marL="1793875" indent="-357188"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67646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8642350" cy="85725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711212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4016375" cy="85725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00150"/>
            <a:ext cx="4244975" cy="3819872"/>
          </a:xfrm>
        </p:spPr>
        <p:txBody>
          <a:bodyPr/>
          <a:lstStyle>
            <a:lvl1pPr marL="355600" indent="-355600">
              <a:buFont typeface="Wingdings" pitchFamily="2" charset="2"/>
              <a:buChar char="§"/>
              <a:defRPr/>
            </a:lvl1pPr>
            <a:lvl2pPr marL="719138" indent="-363538">
              <a:buFont typeface="Wingdings" pitchFamily="2" charset="2"/>
              <a:buChar char="§"/>
              <a:defRPr/>
            </a:lvl2pPr>
            <a:lvl3pPr marL="1074738" indent="-355600">
              <a:buFont typeface="Wingdings" pitchFamily="2" charset="2"/>
              <a:buChar char="§"/>
              <a:defRPr/>
            </a:lvl3pPr>
            <a:lvl4pPr marL="1436688" indent="-361950">
              <a:buFont typeface="Wingdings" pitchFamily="2" charset="2"/>
              <a:buChar char="§"/>
              <a:defRPr/>
            </a:lvl4pPr>
            <a:lvl5pPr marL="1793875" indent="-357188"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48650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6200" y="1276350"/>
            <a:ext cx="92964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33399" y="1365250"/>
            <a:ext cx="8077201" cy="1121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1</a:t>
            </a:r>
            <a:br>
              <a:rPr lang="de-DE" dirty="0"/>
            </a:br>
            <a:r>
              <a:rPr lang="de-DE" dirty="0"/>
              <a:t>Title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7666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1276350"/>
            <a:ext cx="9144000" cy="1295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33399" y="1365250"/>
            <a:ext cx="8077201" cy="1121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DEMO</a:t>
            </a:r>
            <a:br>
              <a:rPr lang="de-DE" dirty="0"/>
            </a:br>
            <a:r>
              <a:rPr lang="de-DE" dirty="0"/>
              <a:t>Thema</a:t>
            </a:r>
            <a:endParaRPr lang="de-CH" dirty="0"/>
          </a:p>
        </p:txBody>
      </p:sp>
      <p:pic>
        <p:nvPicPr>
          <p:cNvPr id="4" name="Grafik 3" descr="Ein Bild, das Screenshot, Symbol, Grafiken, Design enthält.&#10;&#10;Automatisch generierte Beschreibung">
            <a:extLst>
              <a:ext uri="{FF2B5EF4-FFF2-40B4-BE49-F238E27FC236}">
                <a16:creationId xmlns:a16="http://schemas.microsoft.com/office/drawing/2014/main" id="{E0BEF92A-5449-6E49-512A-75B0D1AC54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6383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239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7"/>
          <p:cNvSpPr/>
          <p:nvPr userDrawn="1"/>
        </p:nvSpPr>
        <p:spPr>
          <a:xfrm>
            <a:off x="-76200" y="2016041"/>
            <a:ext cx="5187142" cy="129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solidFill>
                <a:schemeClr val="bg1"/>
              </a:solidFill>
            </a:endParaRPr>
          </a:p>
        </p:txBody>
      </p:sp>
      <p:sp>
        <p:nvSpPr>
          <p:cNvPr id="7" name="Rechteck 7"/>
          <p:cNvSpPr/>
          <p:nvPr userDrawn="1"/>
        </p:nvSpPr>
        <p:spPr>
          <a:xfrm>
            <a:off x="-76200" y="627534"/>
            <a:ext cx="92964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33399" y="716434"/>
            <a:ext cx="8077201" cy="1121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Danke für die Aufmerksamkeit</a:t>
            </a:r>
            <a:br>
              <a:rPr lang="de-DE" dirty="0"/>
            </a:br>
            <a:r>
              <a:rPr lang="de-DE" dirty="0"/>
              <a:t>Fragen und Antworten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33399" y="2094384"/>
            <a:ext cx="4343401" cy="11430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6800492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864235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825" y="1200150"/>
            <a:ext cx="8642350" cy="3819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11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</p:sldLayoutIdLst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55600" indent="-355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  <a:lvl2pPr marL="719138" indent="-363538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Segoe UI Light" pitchFamily="34" charset="0"/>
          <a:ea typeface="Segoe UI" pitchFamily="34" charset="0"/>
          <a:cs typeface="Segoe UI" pitchFamily="34" charset="0"/>
        </a:defRPr>
      </a:lvl2pPr>
      <a:lvl3pPr marL="1074738" indent="-355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chemeClr val="tx1"/>
          </a:solidFill>
          <a:latin typeface="Segoe UI Light" pitchFamily="34" charset="0"/>
          <a:ea typeface="Segoe UI" pitchFamily="34" charset="0"/>
          <a:cs typeface="Segoe UI" pitchFamily="34" charset="0"/>
        </a:defRPr>
      </a:lvl3pPr>
      <a:lvl4pPr marL="1436688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Segoe UI Light" pitchFamily="34" charset="0"/>
          <a:ea typeface="Segoe UI" pitchFamily="34" charset="0"/>
          <a:cs typeface="Segoe UI" pitchFamily="34" charset="0"/>
        </a:defRPr>
      </a:lvl4pPr>
      <a:lvl5pPr marL="1793875" indent="-35718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Segoe UI Light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Usergroup</a:t>
            </a:r>
            <a:r>
              <a:rPr lang="en-GB" dirty="0"/>
              <a:t> </a:t>
            </a:r>
            <a:r>
              <a:rPr lang="en-GB" dirty="0" err="1"/>
              <a:t>Treffen</a:t>
            </a:r>
            <a:br>
              <a:rPr lang="en-GB" dirty="0"/>
            </a:br>
            <a:r>
              <a:rPr lang="en-GB" dirty="0"/>
              <a:t>Q4/2023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Patrick </a:t>
            </a:r>
            <a:r>
              <a:rPr lang="en-GB" dirty="0" err="1"/>
              <a:t>Grünauer</a:t>
            </a:r>
            <a:r>
              <a:rPr lang="en-GB" dirty="0"/>
              <a:t> [MVP]</a:t>
            </a:r>
          </a:p>
          <a:p>
            <a:r>
              <a:rPr lang="en-GB" dirty="0"/>
              <a:t>Patrick </a:t>
            </a:r>
            <a:r>
              <a:rPr lang="en-GB" dirty="0" err="1"/>
              <a:t>Wahlmüller</a:t>
            </a:r>
            <a:r>
              <a:rPr lang="en-GB" dirty="0"/>
              <a:t> [MVP] (</a:t>
            </a:r>
            <a:r>
              <a:rPr lang="en-GB" dirty="0" err="1"/>
              <a:t>leider</a:t>
            </a:r>
            <a:r>
              <a:rPr lang="en-GB" dirty="0"/>
              <a:t> </a:t>
            </a:r>
            <a:r>
              <a:rPr lang="en-GB" dirty="0" err="1"/>
              <a:t>krank</a:t>
            </a:r>
            <a:r>
              <a:rPr lang="en-GB" dirty="0"/>
              <a:t>)</a:t>
            </a:r>
          </a:p>
          <a:p>
            <a:r>
              <a:rPr lang="en-GB" dirty="0"/>
              <a:t>Roman Stadlmair [MVP]</a:t>
            </a:r>
          </a:p>
        </p:txBody>
      </p:sp>
    </p:spTree>
    <p:extLst>
      <p:ext uri="{BB962C8B-B14F-4D97-AF65-F5344CB8AC3E}">
        <p14:creationId xmlns:p14="http://schemas.microsoft.com/office/powerpoint/2010/main" val="23712019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00150"/>
            <a:ext cx="8642350" cy="381987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Organisatorisches</a:t>
            </a:r>
            <a:endParaRPr lang="en-GB" dirty="0"/>
          </a:p>
          <a:p>
            <a:pPr lvl="1"/>
            <a:r>
              <a:rPr lang="en-GB" dirty="0" err="1"/>
              <a:t>Aufnahme</a:t>
            </a:r>
            <a:endParaRPr lang="en-GB" dirty="0"/>
          </a:p>
          <a:p>
            <a:pPr lvl="1"/>
            <a:r>
              <a:rPr lang="en-GB" dirty="0"/>
              <a:t>Mic/Chat/</a:t>
            </a:r>
            <a:r>
              <a:rPr lang="en-GB" dirty="0" err="1"/>
              <a:t>Kamera</a:t>
            </a:r>
            <a:endParaRPr lang="en-GB" dirty="0"/>
          </a:p>
          <a:p>
            <a:r>
              <a:rPr lang="en-GB" dirty="0"/>
              <a:t>Updates </a:t>
            </a:r>
            <a:r>
              <a:rPr lang="en-GB" dirty="0" err="1"/>
              <a:t>zu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PSResourceGet</a:t>
            </a:r>
            <a:endParaRPr lang="en-GB" dirty="0"/>
          </a:p>
          <a:p>
            <a:pPr lvl="1"/>
            <a:r>
              <a:rPr lang="en-GB" dirty="0"/>
              <a:t>GitHub </a:t>
            </a:r>
            <a:r>
              <a:rPr lang="en-GB" dirty="0" err="1"/>
              <a:t>Copilot</a:t>
            </a:r>
            <a:endParaRPr lang="en-GB" dirty="0"/>
          </a:p>
          <a:p>
            <a:pPr lvl="1"/>
            <a:r>
              <a:rPr lang="en-GB" dirty="0"/>
              <a:t>Feedback Adapter und </a:t>
            </a:r>
            <a:r>
              <a:rPr lang="en-GB" dirty="0" err="1"/>
              <a:t>PSReadLine</a:t>
            </a:r>
            <a:r>
              <a:rPr lang="en-GB" dirty="0"/>
              <a:t> Updates </a:t>
            </a:r>
            <a:r>
              <a:rPr lang="en-GB" dirty="0">
                <a:sym typeface="Wingdings" pitchFamily="2" charset="2"/>
              </a:rPr>
              <a:t> Next time</a:t>
            </a:r>
          </a:p>
          <a:p>
            <a:r>
              <a:rPr lang="en-GB" dirty="0">
                <a:sym typeface="Wingdings" pitchFamily="2" charset="2"/>
              </a:rPr>
              <a:t>Events</a:t>
            </a:r>
          </a:p>
          <a:p>
            <a:pPr lvl="1"/>
            <a:r>
              <a:rPr lang="en-GB" dirty="0" err="1"/>
              <a:t>Expertslive</a:t>
            </a:r>
            <a:r>
              <a:rPr lang="en-GB" dirty="0"/>
              <a:t> Austria </a:t>
            </a:r>
            <a:r>
              <a:rPr lang="en-GB" dirty="0" err="1"/>
              <a:t>Konferenz</a:t>
            </a:r>
            <a:r>
              <a:rPr lang="en-GB" dirty="0"/>
              <a:t> 26.6.24</a:t>
            </a:r>
          </a:p>
          <a:p>
            <a:pPr lvl="1"/>
            <a:r>
              <a:rPr lang="en-GB" dirty="0"/>
              <a:t>PSUGA Q1/24 Meeting (AI!) </a:t>
            </a:r>
            <a:r>
              <a:rPr lang="en-GB" dirty="0">
                <a:sym typeface="Wingdings" pitchFamily="2" charset="2"/>
              </a:rPr>
              <a:t> Special Guest</a:t>
            </a:r>
            <a:endParaRPr lang="en-GB" dirty="0"/>
          </a:p>
          <a:p>
            <a:endParaRPr lang="en-GB" dirty="0"/>
          </a:p>
        </p:txBody>
      </p:sp>
      <p:pic>
        <p:nvPicPr>
          <p:cNvPr id="4" name="Grafik 3" descr="Ein Bild, das Entwurf, Menschliches Gesicht, Zeichnung, Vorderkopf enthält.&#10;&#10;Automatisch generierte Beschreibung">
            <a:extLst>
              <a:ext uri="{FF2B5EF4-FFF2-40B4-BE49-F238E27FC236}">
                <a16:creationId xmlns:a16="http://schemas.microsoft.com/office/drawing/2014/main" id="{C64AAD9B-7FF3-50A1-4222-2DA19EC3A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9100"/>
            <a:ext cx="800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767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PSResourceGet</a:t>
            </a:r>
            <a:br>
              <a:rPr lang="en-GB" dirty="0"/>
            </a:br>
            <a:r>
              <a:rPr lang="en-GB" dirty="0"/>
              <a:t>Das </a:t>
            </a:r>
            <a:r>
              <a:rPr lang="en-GB" dirty="0" err="1"/>
              <a:t>Wichtigste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Umstieg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10336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</a:t>
            </a:r>
            <a:r>
              <a:rPr lang="en-GB" dirty="0" err="1"/>
              <a:t>Copilot</a:t>
            </a:r>
            <a:br>
              <a:rPr lang="en-GB" dirty="0"/>
            </a:br>
            <a:r>
              <a:rPr lang="en-GB" dirty="0" err="1"/>
              <a:t>Einstieg</a:t>
            </a:r>
            <a:r>
              <a:rPr lang="en-GB" dirty="0"/>
              <a:t> und </a:t>
            </a:r>
            <a:r>
              <a:rPr lang="en-GB" dirty="0" err="1"/>
              <a:t>Beispiele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32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Nächster</a:t>
            </a:r>
            <a:r>
              <a:rPr lang="en-GB" dirty="0"/>
              <a:t> </a:t>
            </a:r>
            <a:r>
              <a:rPr lang="en-GB" dirty="0" err="1"/>
              <a:t>Termin</a:t>
            </a:r>
            <a:r>
              <a:rPr lang="en-GB" dirty="0"/>
              <a:t>: </a:t>
            </a:r>
            <a:r>
              <a:rPr lang="en-GB" b="1" dirty="0"/>
              <a:t>26. </a:t>
            </a:r>
            <a:r>
              <a:rPr lang="en-GB" b="1" dirty="0" err="1"/>
              <a:t>März</a:t>
            </a:r>
            <a:r>
              <a:rPr lang="en-GB" b="1" dirty="0"/>
              <a:t> 2024</a:t>
            </a:r>
          </a:p>
          <a:p>
            <a:endParaRPr lang="en-GB" dirty="0"/>
          </a:p>
          <a:p>
            <a:r>
              <a:rPr lang="en-GB" dirty="0" err="1"/>
              <a:t>Ankündigungen</a:t>
            </a:r>
            <a:r>
              <a:rPr lang="en-GB" dirty="0"/>
              <a:t>: LinkedIn, Meetup, Homepage</a:t>
            </a:r>
          </a:p>
        </p:txBody>
      </p:sp>
      <p:pic>
        <p:nvPicPr>
          <p:cNvPr id="2" name="Grafik 1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4F0C922A-766F-2ED9-4E2B-8EC781ABC7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723878"/>
            <a:ext cx="5575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6967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Larissa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cmpd="sng">
          <a:noFill/>
          <a:bevel/>
        </a:ln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2" id="{1B482DBA-2AF9-0C4B-ADD9-24811A461662}" vid="{1F6E6ADB-1C08-B645-B8F3-26BAB13420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107685FE67664CA2421F40BD4C926C" ma:contentTypeVersion="2" ma:contentTypeDescription="Create a new document." ma:contentTypeScope="" ma:versionID="708ba60843671573d2486b995d5a024f">
  <xsd:schema xmlns:xsd="http://www.w3.org/2001/XMLSchema" xmlns:xs="http://www.w3.org/2001/XMLSchema" xmlns:p="http://schemas.microsoft.com/office/2006/metadata/properties" xmlns:ns2="b21a3daa-eb1f-4273-8f82-5a585b1c3563" targetNamespace="http://schemas.microsoft.com/office/2006/metadata/properties" ma:root="true" ma:fieldsID="0abf29ef5fce6c093c8cb5a95c24e3a5" ns2:_="">
    <xsd:import namespace="b21a3daa-eb1f-4273-8f82-5a585b1c356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a3daa-eb1f-4273-8f82-5a585b1c35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D666C-228A-4BA6-9055-C2C37E49C6F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21a3daa-eb1f-4273-8f82-5a585b1c356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0B1A4CD-9657-436B-8CBD-CEC8F72B9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CEF12C-2F9A-40C2-A6AB-5A206E172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1a3daa-eb1f-4273-8f82-5a585b1c3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90</Words>
  <Application>Microsoft Office PowerPoint</Application>
  <PresentationFormat>Bildschirmpräsentation (16:9)</PresentationFormat>
  <Paragraphs>23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 Light</vt:lpstr>
      <vt:lpstr>Wingdings</vt:lpstr>
      <vt:lpstr>Larissa</vt:lpstr>
      <vt:lpstr>Usergroup Treffen Q4/2023</vt:lpstr>
      <vt:lpstr>Agenda</vt:lpstr>
      <vt:lpstr>PSResourceGet Das Wichtigste zum Umstieg</vt:lpstr>
      <vt:lpstr>GitHub Copilot Einstieg und Beispiele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Usergroup Treffen Q4/2023</dc:title>
  <dc:creator>Roman Stadlmair</dc:creator>
  <cp:lastModifiedBy>Roman Stadlmair [ExpertsLive AT]</cp:lastModifiedBy>
  <cp:revision>2</cp:revision>
  <cp:lastPrinted>2016-03-15T15:02:28Z</cp:lastPrinted>
  <dcterms:created xsi:type="dcterms:W3CDTF">2023-11-28T09:23:59Z</dcterms:created>
  <dcterms:modified xsi:type="dcterms:W3CDTF">2023-11-28T15:43:56Z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0x0101008B107685FE67664CA2421F40BD4C926C</vt:lpwstr>
  </property>
</Properties>
</file>