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1" r:id="rId6"/>
    <p:sldId id="282" r:id="rId7"/>
    <p:sldId id="257" r:id="rId8"/>
    <p:sldId id="258" r:id="rId9"/>
    <p:sldId id="259" r:id="rId10"/>
    <p:sldId id="260" r:id="rId11"/>
    <p:sldId id="261" r:id="rId12"/>
    <p:sldId id="280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20089-23A2-4D44-A6C7-9D2548F4D888}" v="89" dt="2023-06-05T17:15:29.127"/>
    <p1510:client id="{F29F4ED1-E206-43F5-9CDD-952C154E769A}" v="2" dt="2023-06-05T17:08:41.3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EE"/>
          </a:solidFill>
        </a:fill>
      </a:tcStyle>
    </a:wholeTbl>
    <a:band2H>
      <a:tcTxStyle/>
      <a:tcStyle>
        <a:tcBdr/>
        <a:fill>
          <a:solidFill>
            <a:srgbClr val="E6ED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4F7"/>
          </a:solidFill>
        </a:fill>
      </a:tcStyle>
    </a:wholeTbl>
    <a:band2H>
      <a:tcTxStyle/>
      <a:tcStyle>
        <a:tcBdr/>
        <a:fill>
          <a:solidFill>
            <a:srgbClr val="F4FA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reutzer" userId="9d5473b9-dd0d-44b8-bc29-a5a5e7bd86b1" providerId="ADAL" clId="{4EB20089-23A2-4D44-A6C7-9D2548F4D888}"/>
    <pc:docChg chg="custSel modSld modMainMaster">
      <pc:chgData name="Christian Kreutzer" userId="9d5473b9-dd0d-44b8-bc29-a5a5e7bd86b1" providerId="ADAL" clId="{4EB20089-23A2-4D44-A6C7-9D2548F4D888}" dt="2023-06-05T17:15:29.128" v="46" actId="1076"/>
      <pc:docMkLst>
        <pc:docMk/>
      </pc:docMkLst>
      <pc:sldChg chg="addSp delSp modSp mod modClrScheme chgLayout">
        <pc:chgData name="Christian Kreutzer" userId="9d5473b9-dd0d-44b8-bc29-a5a5e7bd86b1" providerId="ADAL" clId="{4EB20089-23A2-4D44-A6C7-9D2548F4D888}" dt="2023-06-05T17:13:26.396" v="14" actId="700"/>
        <pc:sldMkLst>
          <pc:docMk/>
          <pc:sldMk cId="0" sldId="256"/>
        </pc:sldMkLst>
        <pc:spChg chg="add mod ord">
          <ac:chgData name="Christian Kreutzer" userId="9d5473b9-dd0d-44b8-bc29-a5a5e7bd86b1" providerId="ADAL" clId="{4EB20089-23A2-4D44-A6C7-9D2548F4D888}" dt="2023-06-05T17:13:26.396" v="14" actId="700"/>
          <ac:spMkLst>
            <pc:docMk/>
            <pc:sldMk cId="0" sldId="256"/>
            <ac:spMk id="2" creationId="{EAF84412-4253-A973-64EA-37A9261FF228}"/>
          </ac:spMkLst>
        </pc:spChg>
        <pc:spChg chg="add mod ord">
          <ac:chgData name="Christian Kreutzer" userId="9d5473b9-dd0d-44b8-bc29-a5a5e7bd86b1" providerId="ADAL" clId="{4EB20089-23A2-4D44-A6C7-9D2548F4D888}" dt="2023-06-05T17:13:26.396" v="14" actId="700"/>
          <ac:spMkLst>
            <pc:docMk/>
            <pc:sldMk cId="0" sldId="256"/>
            <ac:spMk id="3" creationId="{6A2E090D-1BFB-6877-36D7-931ED83B999B}"/>
          </ac:spMkLst>
        </pc:spChg>
        <pc:spChg chg="del mod ord">
          <ac:chgData name="Christian Kreutzer" userId="9d5473b9-dd0d-44b8-bc29-a5a5e7bd86b1" providerId="ADAL" clId="{4EB20089-23A2-4D44-A6C7-9D2548F4D888}" dt="2023-06-05T17:13:26.396" v="14" actId="700"/>
          <ac:spMkLst>
            <pc:docMk/>
            <pc:sldMk cId="0" sldId="256"/>
            <ac:spMk id="107" creationId="{00000000-0000-0000-0000-000000000000}"/>
          </ac:spMkLst>
        </pc:spChg>
        <pc:spChg chg="del mod ord">
          <ac:chgData name="Christian Kreutzer" userId="9d5473b9-dd0d-44b8-bc29-a5a5e7bd86b1" providerId="ADAL" clId="{4EB20089-23A2-4D44-A6C7-9D2548F4D888}" dt="2023-06-05T17:13:26.396" v="14" actId="700"/>
          <ac:spMkLst>
            <pc:docMk/>
            <pc:sldMk cId="0" sldId="256"/>
            <ac:spMk id="108" creationId="{00000000-0000-0000-0000-000000000000}"/>
          </ac:spMkLst>
        </pc:spChg>
      </pc:sldChg>
      <pc:sldChg chg="addSp delSp modSp mod">
        <pc:chgData name="Christian Kreutzer" userId="9d5473b9-dd0d-44b8-bc29-a5a5e7bd86b1" providerId="ADAL" clId="{4EB20089-23A2-4D44-A6C7-9D2548F4D888}" dt="2023-06-05T17:15:29.128" v="46" actId="1076"/>
        <pc:sldMkLst>
          <pc:docMk/>
          <pc:sldMk cId="4093980482" sldId="280"/>
        </pc:sldMkLst>
        <pc:spChg chg="mod">
          <ac:chgData name="Christian Kreutzer" userId="9d5473b9-dd0d-44b8-bc29-a5a5e7bd86b1" providerId="ADAL" clId="{4EB20089-23A2-4D44-A6C7-9D2548F4D888}" dt="2023-06-05T17:14:31.477" v="22" actId="14100"/>
          <ac:spMkLst>
            <pc:docMk/>
            <pc:sldMk cId="4093980482" sldId="280"/>
            <ac:spMk id="17" creationId="{3145D681-5ADF-4C55-8A57-CD1FDEFDCA2F}"/>
          </ac:spMkLst>
        </pc:spChg>
        <pc:spChg chg="mod">
          <ac:chgData name="Christian Kreutzer" userId="9d5473b9-dd0d-44b8-bc29-a5a5e7bd86b1" providerId="ADAL" clId="{4EB20089-23A2-4D44-A6C7-9D2548F4D888}" dt="2023-06-05T17:14:21.283" v="19" actId="1076"/>
          <ac:spMkLst>
            <pc:docMk/>
            <pc:sldMk cId="4093980482" sldId="280"/>
            <ac:spMk id="23" creationId="{FB1AC728-D6FB-4308-90A3-195C3CB78FE4}"/>
          </ac:spMkLst>
        </pc:spChg>
        <pc:picChg chg="add mod">
          <ac:chgData name="Christian Kreutzer" userId="9d5473b9-dd0d-44b8-bc29-a5a5e7bd86b1" providerId="ADAL" clId="{4EB20089-23A2-4D44-A6C7-9D2548F4D888}" dt="2023-06-05T17:15:17.769" v="43" actId="1076"/>
          <ac:picMkLst>
            <pc:docMk/>
            <pc:sldMk cId="4093980482" sldId="280"/>
            <ac:picMk id="4" creationId="{2647DB9B-4AD2-88DD-0C04-5FEFF9CB53E2}"/>
          </ac:picMkLst>
        </pc:picChg>
        <pc:picChg chg="mod">
          <ac:chgData name="Christian Kreutzer" userId="9d5473b9-dd0d-44b8-bc29-a5a5e7bd86b1" providerId="ADAL" clId="{4EB20089-23A2-4D44-A6C7-9D2548F4D888}" dt="2023-06-05T17:15:24.630" v="44" actId="1076"/>
          <ac:picMkLst>
            <pc:docMk/>
            <pc:sldMk cId="4093980482" sldId="280"/>
            <ac:picMk id="9" creationId="{42527BA2-31E0-2DFA-7B2D-FBD49AB46253}"/>
          </ac:picMkLst>
        </pc:picChg>
        <pc:picChg chg="mod">
          <ac:chgData name="Christian Kreutzer" userId="9d5473b9-dd0d-44b8-bc29-a5a5e7bd86b1" providerId="ADAL" clId="{4EB20089-23A2-4D44-A6C7-9D2548F4D888}" dt="2023-06-05T17:15:29.128" v="46" actId="1076"/>
          <ac:picMkLst>
            <pc:docMk/>
            <pc:sldMk cId="4093980482" sldId="280"/>
            <ac:picMk id="11" creationId="{534FD672-802B-53C3-62DA-4650B6667481}"/>
          </ac:picMkLst>
        </pc:picChg>
        <pc:picChg chg="mod">
          <ac:chgData name="Christian Kreutzer" userId="9d5473b9-dd0d-44b8-bc29-a5a5e7bd86b1" providerId="ADAL" clId="{4EB20089-23A2-4D44-A6C7-9D2548F4D888}" dt="2023-06-05T17:15:26.769" v="45" actId="1076"/>
          <ac:picMkLst>
            <pc:docMk/>
            <pc:sldMk cId="4093980482" sldId="280"/>
            <ac:picMk id="13" creationId="{654CE239-20B7-4D5C-AEED-B8720F82721F}"/>
          </ac:picMkLst>
        </pc:picChg>
        <pc:picChg chg="mod">
          <ac:chgData name="Christian Kreutzer" userId="9d5473b9-dd0d-44b8-bc29-a5a5e7bd86b1" providerId="ADAL" clId="{4EB20089-23A2-4D44-A6C7-9D2548F4D888}" dt="2023-06-05T17:14:26.690" v="21" actId="1076"/>
          <ac:picMkLst>
            <pc:docMk/>
            <pc:sldMk cId="4093980482" sldId="280"/>
            <ac:picMk id="14" creationId="{F9C10432-3693-4462-93F5-308C7B6EA4E7}"/>
          </ac:picMkLst>
        </pc:picChg>
        <pc:picChg chg="mod">
          <ac:chgData name="Christian Kreutzer" userId="9d5473b9-dd0d-44b8-bc29-a5a5e7bd86b1" providerId="ADAL" clId="{4EB20089-23A2-4D44-A6C7-9D2548F4D888}" dt="2023-06-05T17:14:24.586" v="20" actId="1076"/>
          <ac:picMkLst>
            <pc:docMk/>
            <pc:sldMk cId="4093980482" sldId="280"/>
            <ac:picMk id="16" creationId="{4C5C06DB-8345-4CB7-836F-3F64D4ABD1A5}"/>
          </ac:picMkLst>
        </pc:picChg>
        <pc:picChg chg="add del">
          <ac:chgData name="Christian Kreutzer" userId="9d5473b9-dd0d-44b8-bc29-a5a5e7bd86b1" providerId="ADAL" clId="{4EB20089-23A2-4D44-A6C7-9D2548F4D888}" dt="2023-06-05T17:14:36.467" v="24"/>
          <ac:picMkLst>
            <pc:docMk/>
            <pc:sldMk cId="4093980482" sldId="280"/>
            <ac:picMk id="1026" creationId="{DE5CE998-4AA4-83BB-60FD-8D09285C90B7}"/>
          </ac:picMkLst>
        </pc:picChg>
      </pc:sldChg>
      <pc:sldChg chg="addSp delSp modSp mod modClrScheme chgLayout">
        <pc:chgData name="Christian Kreutzer" userId="9d5473b9-dd0d-44b8-bc29-a5a5e7bd86b1" providerId="ADAL" clId="{4EB20089-23A2-4D44-A6C7-9D2548F4D888}" dt="2023-06-05T17:13:14.291" v="12" actId="700"/>
        <pc:sldMkLst>
          <pc:docMk/>
          <pc:sldMk cId="681244789" sldId="281"/>
        </pc:sldMkLst>
        <pc:spChg chg="del mod ord">
          <ac:chgData name="Christian Kreutzer" userId="9d5473b9-dd0d-44b8-bc29-a5a5e7bd86b1" providerId="ADAL" clId="{4EB20089-23A2-4D44-A6C7-9D2548F4D888}" dt="2023-06-05T17:13:14.291" v="12" actId="700"/>
          <ac:spMkLst>
            <pc:docMk/>
            <pc:sldMk cId="681244789" sldId="281"/>
            <ac:spMk id="2" creationId="{337EA94B-3241-FB61-3584-E80EBD2EE076}"/>
          </ac:spMkLst>
        </pc:spChg>
        <pc:spChg chg="del mod ord">
          <ac:chgData name="Christian Kreutzer" userId="9d5473b9-dd0d-44b8-bc29-a5a5e7bd86b1" providerId="ADAL" clId="{4EB20089-23A2-4D44-A6C7-9D2548F4D888}" dt="2023-06-05T17:13:14.291" v="12" actId="700"/>
          <ac:spMkLst>
            <pc:docMk/>
            <pc:sldMk cId="681244789" sldId="281"/>
            <ac:spMk id="3" creationId="{DB6ADAF8-AD7B-425E-E8DE-BDA9B0599E91}"/>
          </ac:spMkLst>
        </pc:spChg>
        <pc:spChg chg="add mod ord">
          <ac:chgData name="Christian Kreutzer" userId="9d5473b9-dd0d-44b8-bc29-a5a5e7bd86b1" providerId="ADAL" clId="{4EB20089-23A2-4D44-A6C7-9D2548F4D888}" dt="2023-06-05T17:13:14.291" v="12" actId="700"/>
          <ac:spMkLst>
            <pc:docMk/>
            <pc:sldMk cId="681244789" sldId="281"/>
            <ac:spMk id="4" creationId="{E5CEC966-C49F-E684-5562-57E000E092C7}"/>
          </ac:spMkLst>
        </pc:spChg>
        <pc:spChg chg="add mod ord">
          <ac:chgData name="Christian Kreutzer" userId="9d5473b9-dd0d-44b8-bc29-a5a5e7bd86b1" providerId="ADAL" clId="{4EB20089-23A2-4D44-A6C7-9D2548F4D888}" dt="2023-06-05T17:13:14.291" v="12" actId="700"/>
          <ac:spMkLst>
            <pc:docMk/>
            <pc:sldMk cId="681244789" sldId="281"/>
            <ac:spMk id="5" creationId="{58A4294B-E03A-D005-6424-AFE6666391E3}"/>
          </ac:spMkLst>
        </pc:spChg>
      </pc:sldChg>
      <pc:sldChg chg="addSp delSp modSp mod chgLayout">
        <pc:chgData name="Christian Kreutzer" userId="9d5473b9-dd0d-44b8-bc29-a5a5e7bd86b1" providerId="ADAL" clId="{4EB20089-23A2-4D44-A6C7-9D2548F4D888}" dt="2023-06-05T17:13:17.390" v="13" actId="700"/>
        <pc:sldMkLst>
          <pc:docMk/>
          <pc:sldMk cId="2676418576" sldId="282"/>
        </pc:sldMkLst>
        <pc:spChg chg="del">
          <ac:chgData name="Christian Kreutzer" userId="9d5473b9-dd0d-44b8-bc29-a5a5e7bd86b1" providerId="ADAL" clId="{4EB20089-23A2-4D44-A6C7-9D2548F4D888}" dt="2023-06-05T17:13:17.390" v="13" actId="700"/>
          <ac:spMkLst>
            <pc:docMk/>
            <pc:sldMk cId="2676418576" sldId="282"/>
            <ac:spMk id="2" creationId="{C1EF9A31-4AEC-49CC-9FCD-1A3676056B01}"/>
          </ac:spMkLst>
        </pc:spChg>
        <pc:spChg chg="del">
          <ac:chgData name="Christian Kreutzer" userId="9d5473b9-dd0d-44b8-bc29-a5a5e7bd86b1" providerId="ADAL" clId="{4EB20089-23A2-4D44-A6C7-9D2548F4D888}" dt="2023-06-05T17:13:17.390" v="13" actId="700"/>
          <ac:spMkLst>
            <pc:docMk/>
            <pc:sldMk cId="2676418576" sldId="282"/>
            <ac:spMk id="3" creationId="{757AEB7C-E2A7-C2BE-5CD6-17993A8D0847}"/>
          </ac:spMkLst>
        </pc:spChg>
        <pc:spChg chg="add mod ord">
          <ac:chgData name="Christian Kreutzer" userId="9d5473b9-dd0d-44b8-bc29-a5a5e7bd86b1" providerId="ADAL" clId="{4EB20089-23A2-4D44-A6C7-9D2548F4D888}" dt="2023-06-05T17:13:17.390" v="13" actId="700"/>
          <ac:spMkLst>
            <pc:docMk/>
            <pc:sldMk cId="2676418576" sldId="282"/>
            <ac:spMk id="4" creationId="{B57C15B8-58E4-FC7E-CD4D-D9B30678B697}"/>
          </ac:spMkLst>
        </pc:spChg>
        <pc:spChg chg="add mod ord">
          <ac:chgData name="Christian Kreutzer" userId="9d5473b9-dd0d-44b8-bc29-a5a5e7bd86b1" providerId="ADAL" clId="{4EB20089-23A2-4D44-A6C7-9D2548F4D888}" dt="2023-06-05T17:13:17.390" v="13" actId="700"/>
          <ac:spMkLst>
            <pc:docMk/>
            <pc:sldMk cId="2676418576" sldId="282"/>
            <ac:spMk id="5" creationId="{B443E196-6435-8E1F-D400-25BC5A998FD8}"/>
          </ac:spMkLst>
        </pc:spChg>
      </pc:sldChg>
      <pc:sldMasterChg chg="modSldLayout">
        <pc:chgData name="Christian Kreutzer" userId="9d5473b9-dd0d-44b8-bc29-a5a5e7bd86b1" providerId="ADAL" clId="{4EB20089-23A2-4D44-A6C7-9D2548F4D888}" dt="2023-06-05T17:11:12.179" v="11" actId="6014"/>
        <pc:sldMasterMkLst>
          <pc:docMk/>
          <pc:sldMasterMk cId="0" sldId="2147483658"/>
        </pc:sldMasterMkLst>
        <pc:sldLayoutChg chg="addSp modSp">
          <pc:chgData name="Christian Kreutzer" userId="9d5473b9-dd0d-44b8-bc29-a5a5e7bd86b1" providerId="ADAL" clId="{4EB20089-23A2-4D44-A6C7-9D2548F4D888}" dt="2023-06-05T17:03:01.506" v="1" actId="571"/>
          <pc:sldLayoutMkLst>
            <pc:docMk/>
            <pc:sldMasterMk cId="0" sldId="2147483648"/>
            <pc:sldLayoutMk cId="0" sldId="2147483649"/>
          </pc:sldLayoutMkLst>
          <pc:picChg chg="add mod">
            <ac:chgData name="Christian Kreutzer" userId="9d5473b9-dd0d-44b8-bc29-a5a5e7bd86b1" providerId="ADAL" clId="{4EB20089-23A2-4D44-A6C7-9D2548F4D888}" dt="2023-06-05T17:03:01.506" v="1" actId="571"/>
            <ac:picMkLst>
              <pc:docMk/>
              <pc:sldMasterMk cId="0" sldId="2147483648"/>
              <pc:sldLayoutMk cId="0" sldId="2147483649"/>
              <ac:picMk id="2" creationId="{1EEA9ADC-2917-2BBB-A27C-6E01376EE2C8}"/>
            </ac:picMkLst>
          </pc:picChg>
        </pc:sldLayoutChg>
        <pc:sldLayoutChg chg="modSp mod">
          <pc:chgData name="Christian Kreutzer" userId="9d5473b9-dd0d-44b8-bc29-a5a5e7bd86b1" providerId="ADAL" clId="{4EB20089-23A2-4D44-A6C7-9D2548F4D888}" dt="2023-06-05T17:03:17.393" v="3" actId="1035"/>
          <pc:sldLayoutMkLst>
            <pc:docMk/>
            <pc:sldMasterMk cId="0" sldId="2147483648"/>
            <pc:sldLayoutMk cId="0" sldId="2147483651"/>
          </pc:sldLayoutMkLst>
          <pc:picChg chg="mod">
            <ac:chgData name="Christian Kreutzer" userId="9d5473b9-dd0d-44b8-bc29-a5a5e7bd86b1" providerId="ADAL" clId="{4EB20089-23A2-4D44-A6C7-9D2548F4D888}" dt="2023-06-05T17:03:17.393" v="3" actId="1035"/>
            <ac:picMkLst>
              <pc:docMk/>
              <pc:sldMasterMk cId="0" sldId="2147483648"/>
              <pc:sldLayoutMk cId="0" sldId="2147483651"/>
              <ac:picMk id="40" creationId="{00000000-0000-0000-0000-000000000000}"/>
            </ac:picMkLst>
          </pc:picChg>
        </pc:sldLayoutChg>
        <pc:sldLayoutChg chg="mod">
          <pc:chgData name="Christian Kreutzer" userId="9d5473b9-dd0d-44b8-bc29-a5a5e7bd86b1" providerId="ADAL" clId="{4EB20089-23A2-4D44-A6C7-9D2548F4D888}" dt="2023-06-05T17:10:09.810" v="6" actId="6014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Christian Kreutzer" userId="9d5473b9-dd0d-44b8-bc29-a5a5e7bd86b1" providerId="ADAL" clId="{4EB20089-23A2-4D44-A6C7-9D2548F4D888}" dt="2023-06-05T17:10:17.136" v="7" actId="6014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Christian Kreutzer" userId="9d5473b9-dd0d-44b8-bc29-a5a5e7bd86b1" providerId="ADAL" clId="{4EB20089-23A2-4D44-A6C7-9D2548F4D888}" dt="2023-06-05T17:10:50.395" v="8" actId="6014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Christian Kreutzer" userId="9d5473b9-dd0d-44b8-bc29-a5a5e7bd86b1" providerId="ADAL" clId="{4EB20089-23A2-4D44-A6C7-9D2548F4D888}" dt="2023-06-05T17:10:57.856" v="9" actId="6014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Christian Kreutzer" userId="9d5473b9-dd0d-44b8-bc29-a5a5e7bd86b1" providerId="ADAL" clId="{4EB20089-23A2-4D44-A6C7-9D2548F4D888}" dt="2023-06-05T17:11:06.802" v="10" actId="6014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Christian Kreutzer" userId="9d5473b9-dd0d-44b8-bc29-a5a5e7bd86b1" providerId="ADAL" clId="{4EB20089-23A2-4D44-A6C7-9D2548F4D888}" dt="2023-06-05T17:11:12.179" v="11" actId="6014"/>
          <pc:sldLayoutMkLst>
            <pc:docMk/>
            <pc:sldMasterMk cId="0" sldId="2147483648"/>
            <pc:sldLayoutMk cId="1548469227" sldId="2147483657"/>
          </pc:sldLayoutMkLst>
        </pc:sldLayoutChg>
      </pc:sldMasterChg>
    </pc:docChg>
  </pc:docChgLst>
  <pc:docChgLst>
    <pc:chgData name="Christian Kreutzer" userId="S::ck@expertslive.at::9d5473b9-dd0d-44b8-bc29-a5a5e7bd86b1" providerId="AD" clId="Web-{EA443C2B-22AC-4641-A365-DDDAD163BA45}"/>
    <pc:docChg chg="addSld">
      <pc:chgData name="Christian Kreutzer" userId="S::ck@expertslive.at::9d5473b9-dd0d-44b8-bc29-a5a5e7bd86b1" providerId="AD" clId="Web-{EA443C2B-22AC-4641-A365-DDDAD163BA45}" dt="2023-06-05T17:08:41.363" v="1"/>
      <pc:docMkLst>
        <pc:docMk/>
      </pc:docMkLst>
      <pc:sldChg chg="new">
        <pc:chgData name="Christian Kreutzer" userId="S::ck@expertslive.at::9d5473b9-dd0d-44b8-bc29-a5a5e7bd86b1" providerId="AD" clId="Web-{EA443C2B-22AC-4641-A365-DDDAD163BA45}" dt="2023-06-05T17:08:39.660" v="0"/>
        <pc:sldMkLst>
          <pc:docMk/>
          <pc:sldMk cId="681244789" sldId="281"/>
        </pc:sldMkLst>
      </pc:sldChg>
      <pc:sldChg chg="new">
        <pc:chgData name="Christian Kreutzer" userId="S::ck@expertslive.at::9d5473b9-dd0d-44b8-bc29-a5a5e7bd86b1" providerId="AD" clId="Web-{EA443C2B-22AC-4641-A365-DDDAD163BA45}" dt="2023-06-05T17:08:41.363" v="1"/>
        <pc:sldMkLst>
          <pc:docMk/>
          <pc:sldMk cId="2676418576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6EA7B0-0E89-F111-4461-DA6BCD6053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3C1DB-A010-B071-EB62-D4F4314A7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AAAF-5B50-A14B-8CCE-B0B9316B1021}" type="datetimeFigureOut">
              <a:rPr lang="en-AT" smtClean="0"/>
              <a:t>06/05/2023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741C7-2FEB-D175-AB1D-59B16D96D2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F8DB0-7390-22D9-11B1-EC06161E8C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257CA-C4E7-7943-8148-AA322686254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794786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Segoe UI Light"/>
      </a:defRPr>
    </a:lvl1pPr>
    <a:lvl2pPr indent="228600" defTabSz="457200" latinLnBrk="0">
      <a:defRPr sz="1200">
        <a:latin typeface="+mn-lt"/>
        <a:ea typeface="+mn-ea"/>
        <a:cs typeface="+mn-cs"/>
        <a:sym typeface="Segoe UI Light"/>
      </a:defRPr>
    </a:lvl2pPr>
    <a:lvl3pPr indent="457200" defTabSz="457200" latinLnBrk="0">
      <a:defRPr sz="1200">
        <a:latin typeface="+mn-lt"/>
        <a:ea typeface="+mn-ea"/>
        <a:cs typeface="+mn-cs"/>
        <a:sym typeface="Segoe UI Light"/>
      </a:defRPr>
    </a:lvl3pPr>
    <a:lvl4pPr indent="685800" defTabSz="457200" latinLnBrk="0">
      <a:defRPr sz="1200">
        <a:latin typeface="+mn-lt"/>
        <a:ea typeface="+mn-ea"/>
        <a:cs typeface="+mn-cs"/>
        <a:sym typeface="Segoe UI Light"/>
      </a:defRPr>
    </a:lvl4pPr>
    <a:lvl5pPr indent="914400" defTabSz="457200" latinLnBrk="0">
      <a:defRPr sz="1200">
        <a:latin typeface="+mn-lt"/>
        <a:ea typeface="+mn-ea"/>
        <a:cs typeface="+mn-cs"/>
        <a:sym typeface="Segoe UI Light"/>
      </a:defRPr>
    </a:lvl5pPr>
    <a:lvl6pPr indent="1143000" defTabSz="457200" latinLnBrk="0">
      <a:defRPr sz="1200">
        <a:latin typeface="+mn-lt"/>
        <a:ea typeface="+mn-ea"/>
        <a:cs typeface="+mn-cs"/>
        <a:sym typeface="Segoe UI Light"/>
      </a:defRPr>
    </a:lvl6pPr>
    <a:lvl7pPr indent="1371600" defTabSz="457200" latinLnBrk="0">
      <a:defRPr sz="1200">
        <a:latin typeface="+mn-lt"/>
        <a:ea typeface="+mn-ea"/>
        <a:cs typeface="+mn-cs"/>
        <a:sym typeface="Segoe UI Light"/>
      </a:defRPr>
    </a:lvl7pPr>
    <a:lvl8pPr indent="1600200" defTabSz="457200" latinLnBrk="0">
      <a:defRPr sz="1200">
        <a:latin typeface="+mn-lt"/>
        <a:ea typeface="+mn-ea"/>
        <a:cs typeface="+mn-cs"/>
        <a:sym typeface="Segoe UI Light"/>
      </a:defRPr>
    </a:lvl8pPr>
    <a:lvl9pPr indent="1828800" defTabSz="457200" latinLnBrk="0">
      <a:defRPr sz="1200">
        <a:latin typeface="+mn-lt"/>
        <a:ea typeface="+mn-ea"/>
        <a:cs typeface="+mn-cs"/>
        <a:sym typeface="Segoe UI Light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174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364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358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2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Open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PT_achtergrond-1.png" descr="PPT_achtergron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1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71379-FCF7-2F51-814E-D75E7F7B2F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4848" y="4662904"/>
            <a:ext cx="1892808" cy="371088"/>
          </a:xfrm>
          <a:prstGeom prst="rect">
            <a:avLst/>
          </a:prstGeom>
        </p:spPr>
      </p:pic>
      <p:pic>
        <p:nvPicPr>
          <p:cNvPr id="2" name="PPT_achtergrond-1.png" descr="PPT_achtergrond-1.png">
            <a:extLst>
              <a:ext uri="{FF2B5EF4-FFF2-40B4-BE49-F238E27FC236}">
                <a16:creationId xmlns:a16="http://schemas.microsoft.com/office/drawing/2014/main" id="{1EEA9ADC-2917-2BBB-A27C-6E01376EE2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9785"/>
            <a:ext cx="9141292" cy="5143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PT_achtergrond-2.png" descr="PPT_achtergron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292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29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54504-B228-025E-0FE7-E0D17F170B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4848" y="4662904"/>
            <a:ext cx="1892808" cy="37108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pen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PT_achtergrond-7.png" descr="PPT_achtergrond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" y="-299"/>
            <a:ext cx="9141291" cy="514335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&lt;Title session&gt;"/>
          <p:cNvSpPr txBox="1">
            <a:spLocks noGrp="1"/>
          </p:cNvSpPr>
          <p:nvPr>
            <p:ph type="title" hasCustomPrompt="1"/>
          </p:nvPr>
        </p:nvSpPr>
        <p:spPr>
          <a:xfrm>
            <a:off x="2700338" y="797001"/>
            <a:ext cx="5975349" cy="2281866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session&gt;</a:t>
            </a:r>
          </a:p>
        </p:txBody>
      </p:sp>
      <p:sp>
        <p:nvSpPr>
          <p:cNvPr id="4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9" y="3221382"/>
            <a:ext cx="5975352" cy="9570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&lt;Name speaker&gt;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67676-1BB8-3837-8EB4-499754A06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4848" y="4662904"/>
            <a:ext cx="1892808" cy="371088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&lt;Title&gt;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&lt;Title&gt;</a:t>
            </a:r>
          </a:p>
        </p:txBody>
      </p:sp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68007-84C3-6BC9-3661-71102D66B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61" name="&lt;Name speaker&gt;"/>
          <p:cNvSpPr txBox="1">
            <a:spLocks noGrp="1"/>
          </p:cNvSpPr>
          <p:nvPr>
            <p:ph type="title" hasCustomPrompt="1"/>
          </p:nvPr>
        </p:nvSpPr>
        <p:spPr>
          <a:xfrm>
            <a:off x="3348556" y="978476"/>
            <a:ext cx="4279161" cy="15911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&lt;Name speaker&gt;</a:t>
            </a:r>
          </a:p>
        </p:txBody>
      </p:sp>
      <p:sp>
        <p:nvSpPr>
          <p:cNvPr id="62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348556" y="2048673"/>
            <a:ext cx="4279161" cy="2268639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742950" indent="-285750">
              <a:spcBef>
                <a:spcPts val="500"/>
              </a:spcBef>
              <a:defRPr sz="24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500"/>
              </a:spcBef>
              <a:defRPr sz="2400"/>
            </a:lvl4pPr>
            <a:lvl5pPr marL="2057400" indent="-228600">
              <a:spcBef>
                <a:spcPts val="500"/>
              </a:spcBef>
              <a:defRPr sz="2400"/>
            </a:lvl5pPr>
          </a:lstStyle>
          <a:p>
            <a:r>
              <a:t>&lt;short intro&gt;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39751" y="978476"/>
            <a:ext cx="2573841" cy="29684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CB5A-241B-73B0-69A1-F26C6B8616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692275" y="268288"/>
            <a:ext cx="6950828" cy="462780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rPr lang="de-AT" err="1"/>
              <a:t>Overview</a:t>
            </a:r>
            <a:endParaRPr/>
          </a:p>
          <a:p>
            <a:pPr lvl="1"/>
            <a:r>
              <a:rPr lang="de-AT"/>
              <a:t>Point</a:t>
            </a:r>
          </a:p>
          <a:p>
            <a:pPr lvl="2"/>
            <a:r>
              <a:rPr lang="de-AT"/>
              <a:t>Point</a:t>
            </a:r>
          </a:p>
          <a:p>
            <a:pPr lvl="3"/>
            <a:r>
              <a:rPr lang="de-AT"/>
              <a:t>Point	</a:t>
            </a:r>
            <a:endParaRPr/>
          </a:p>
        </p:txBody>
      </p:sp>
      <p:sp>
        <p:nvSpPr>
          <p:cNvPr id="7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PT_achtergronden-klein_groen.jpg" descr="PPT_achtergronden-klein_gro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" y="1"/>
            <a:ext cx="914129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&lt;Break&gt;"/>
          <p:cNvSpPr txBox="1"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&lt;Break&gt;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ext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PT_achtergronden-klein_dblauw.jpg" descr="PPT_achtergronden-klein_dblauw.jpg"/>
          <p:cNvPicPr>
            <a:picLocks noChangeAspect="1"/>
          </p:cNvPicPr>
          <p:nvPr/>
        </p:nvPicPr>
        <p:blipFill>
          <a:blip r:embed="rId2"/>
          <a:srcRect b="2"/>
          <a:stretch>
            <a:fillRect/>
          </a:stretch>
        </p:blipFill>
        <p:spPr>
          <a:xfrm>
            <a:off x="0" y="151"/>
            <a:ext cx="9141291" cy="514334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&lt;Next session 00:00 – 00:00&gt;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Text Placeholder 2"/>
          <p:cNvSpPr>
            <a:spLocks noGrp="1"/>
          </p:cNvSpPr>
          <p:nvPr>
            <p:ph type="body" sz="half" idx="21" hasCustomPrompt="1"/>
          </p:nvPr>
        </p:nvSpPr>
        <p:spPr>
          <a:xfrm>
            <a:off x="2700339" y="1412787"/>
            <a:ext cx="6048128" cy="1874424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900"/>
              </a:spcBef>
              <a:defRPr sz="4000">
                <a:solidFill>
                  <a:srgbClr val="FFFFFF"/>
                </a:solidFill>
              </a:defRPr>
            </a:lvl1pPr>
          </a:lstStyle>
          <a:p>
            <a:r>
              <a:t>&lt;Title next session&gt;</a:t>
            </a:r>
          </a:p>
        </p:txBody>
      </p:sp>
      <p:sp>
        <p:nvSpPr>
          <p:cNvPr id="9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283C8-D0DE-C357-0D34-D235941922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4848" y="4662904"/>
            <a:ext cx="1892808" cy="37108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4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9178EA-E0B5-8245-7321-5C135C68A5E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3" name="&lt;Title&gt;"/>
          <p:cNvSpPr txBox="1"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7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&lt;Title&gt;</a:t>
            </a:r>
          </a:p>
        </p:txBody>
      </p:sp>
      <p:sp>
        <p:nvSpPr>
          <p:cNvPr id="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690320" y="1211749"/>
            <a:ext cx="6985370" cy="35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&lt;Text&gt;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6232" y="4619943"/>
            <a:ext cx="236968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Segoe UI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titleStyle>
    <p:bodyStyle>
      <a:lvl1pPr marL="0" marR="0" indent="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1pPr>
      <a:lvl2pPr marL="763359" marR="0" indent="-306159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2pPr>
      <a:lvl3pPr marL="1200150" marR="0" indent="-28575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3pPr>
      <a:lvl4pPr marL="1714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4pPr>
      <a:lvl5pPr marL="21717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25000"/>
        <a:buFontTx/>
        <a:buChar char="■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5pPr>
      <a:lvl6pPr marL="2628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6pPr>
      <a:lvl7pPr marL="30861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7pPr>
      <a:lvl8pPr marL="35433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8pPr>
      <a:lvl9pPr marL="40005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Segoe U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4412-4253-A973-64EA-37A9261F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090D-1BFB-6877-36D7-931ED83B99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AT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EC966-C49F-E684-5562-57E000E0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4294B-E03A-D005-6424-AFE6666391E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81244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C15B8-58E4-FC7E-CD4D-D9B30678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3E196-6435-8E1F-D400-25BC5A998F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764185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Tijdelijke aanduiding voor inhoud 5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2" name="Tijdelijke aanduiding voor afbeelding 6" descr="Tijdelijke aanduiding voor afbeelding 6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 1"/>
          <p:cNvSpPr txBox="1">
            <a:spLocks noGrp="1"/>
          </p:cNvSpPr>
          <p:nvPr>
            <p:ph type="title"/>
          </p:nvPr>
        </p:nvSpPr>
        <p:spPr>
          <a:xfrm>
            <a:off x="1690318" y="268675"/>
            <a:ext cx="6985370" cy="857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1690318" y="1211749"/>
            <a:ext cx="6985370" cy="35534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 1"/>
          <p:cNvSpPr txBox="1">
            <a:spLocks noGrp="1"/>
          </p:cNvSpPr>
          <p:nvPr>
            <p:ph type="title"/>
          </p:nvPr>
        </p:nvSpPr>
        <p:spPr>
          <a:xfrm>
            <a:off x="1692275" y="268288"/>
            <a:ext cx="7006943" cy="46797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jdelijke aanduiding voor inhoud 1"/>
          <p:cNvSpPr txBox="1">
            <a:spLocks noGrp="1"/>
          </p:cNvSpPr>
          <p:nvPr>
            <p:ph type="body" idx="1"/>
          </p:nvPr>
        </p:nvSpPr>
        <p:spPr>
          <a:xfrm>
            <a:off x="1692275" y="268286"/>
            <a:ext cx="6950827" cy="462780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jdelijke aanduiding voor tekst 1"/>
          <p:cNvSpPr txBox="1">
            <a:spLocks noGrp="1"/>
          </p:cNvSpPr>
          <p:nvPr>
            <p:ph type="body" sz="quarter" idx="1"/>
          </p:nvPr>
        </p:nvSpPr>
        <p:spPr>
          <a:xfrm>
            <a:off x="2700335" y="887509"/>
            <a:ext cx="6048130" cy="441614"/>
          </a:xfrm>
          <a:prstGeom prst="rect">
            <a:avLst/>
          </a:prstGeom>
        </p:spPr>
        <p:txBody>
          <a:bodyPr/>
          <a:lstStyle/>
          <a:p>
            <a:pPr defTabSz="411479">
              <a:lnSpc>
                <a:spcPct val="90000"/>
              </a:lnSpc>
              <a:defRPr sz="2100"/>
            </a:pPr>
            <a:endParaRPr/>
          </a:p>
        </p:txBody>
      </p:sp>
      <p:sp>
        <p:nvSpPr>
          <p:cNvPr id="122" name="Tijdelijke aanduiding voor tekst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8" y="265497"/>
            <a:ext cx="8748464" cy="755339"/>
          </a:xfrm>
        </p:spPr>
        <p:txBody>
          <a:bodyPr>
            <a:normAutofit fontScale="90000"/>
          </a:bodyPr>
          <a:lstStyle/>
          <a:p>
            <a:pPr algn="ctr"/>
            <a:r>
              <a:rPr lang="de-DE" err="1">
                <a:cs typeface="Segoe UI Light"/>
              </a:rPr>
              <a:t>Thanks</a:t>
            </a:r>
            <a:r>
              <a:rPr lang="de-DE">
                <a:cs typeface="Segoe UI Light"/>
              </a:rPr>
              <a:t> </a:t>
            </a:r>
            <a:r>
              <a:rPr lang="de-DE" err="1">
                <a:cs typeface="Segoe UI Light"/>
              </a:rPr>
              <a:t>to</a:t>
            </a:r>
            <a:r>
              <a:rPr lang="de-DE">
                <a:cs typeface="Segoe UI Light"/>
              </a:rPr>
              <a:t> </a:t>
            </a:r>
            <a:r>
              <a:rPr lang="de-DE" err="1">
                <a:cs typeface="Segoe UI Light"/>
              </a:rPr>
              <a:t>our</a:t>
            </a:r>
            <a:r>
              <a:rPr lang="de-DE">
                <a:cs typeface="Segoe UI Light"/>
              </a:rPr>
              <a:t> Sponsors!</a:t>
            </a:r>
            <a:endParaRPr lang="de-AT">
              <a:cs typeface="Segoe U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11212-E295-4F73-8AD8-4D7D9202FEFB}"/>
              </a:ext>
            </a:extLst>
          </p:cNvPr>
          <p:cNvSpPr/>
          <p:nvPr/>
        </p:nvSpPr>
        <p:spPr>
          <a:xfrm>
            <a:off x="395536" y="980828"/>
            <a:ext cx="8352928" cy="12778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5D681-5ADF-4C55-8A57-CD1FDEFDCA2F}"/>
              </a:ext>
            </a:extLst>
          </p:cNvPr>
          <p:cNvSpPr/>
          <p:nvPr/>
        </p:nvSpPr>
        <p:spPr>
          <a:xfrm>
            <a:off x="395536" y="2407356"/>
            <a:ext cx="8352928" cy="175531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AC728-D6FB-4308-90A3-195C3CB78FE4}"/>
              </a:ext>
            </a:extLst>
          </p:cNvPr>
          <p:cNvSpPr/>
          <p:nvPr/>
        </p:nvSpPr>
        <p:spPr>
          <a:xfrm flipV="1">
            <a:off x="395537" y="4279010"/>
            <a:ext cx="8352928" cy="552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654CE239-20B7-4D5C-AEED-B8720F827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2" t="33003" r="11798" b="25410"/>
          <a:stretch/>
        </p:blipFill>
        <p:spPr>
          <a:xfrm>
            <a:off x="2772988" y="2960892"/>
            <a:ext cx="1852590" cy="854277"/>
          </a:xfrm>
          <a:prstGeom prst="rect">
            <a:avLst/>
          </a:prstGeom>
        </p:spPr>
      </p:pic>
      <p:pic>
        <p:nvPicPr>
          <p:cNvPr id="16" name="Grafik 17">
            <a:extLst>
              <a:ext uri="{FF2B5EF4-FFF2-40B4-BE49-F238E27FC236}">
                <a16:creationId xmlns:a16="http://schemas.microsoft.com/office/drawing/2014/main" id="{4C5C06DB-8345-4CB7-836F-3F64D4ABD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232" y="4070073"/>
            <a:ext cx="2159277" cy="1073427"/>
          </a:xfrm>
          <a:prstGeom prst="rect">
            <a:avLst/>
          </a:prstGeom>
        </p:spPr>
      </p:pic>
      <p:pic>
        <p:nvPicPr>
          <p:cNvPr id="14" name="Grafik 5">
            <a:extLst>
              <a:ext uri="{FF2B5EF4-FFF2-40B4-BE49-F238E27FC236}">
                <a16:creationId xmlns:a16="http://schemas.microsoft.com/office/drawing/2014/main" id="{F9C10432-3693-4462-93F5-308C7B6EA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82" y="4003618"/>
            <a:ext cx="1548849" cy="1103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9BF7A-0834-936A-5C52-01A3048A6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0" y="1212338"/>
            <a:ext cx="3098292" cy="755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C1EEB-B632-0C32-3DD0-BF0EC830E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585" y="1103610"/>
            <a:ext cx="3263095" cy="1031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27BA2-31E0-2DFA-7B2D-FBD49AB46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143" y="3008182"/>
            <a:ext cx="1929488" cy="642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4FD672-802B-53C3-62DA-4650B66674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49" y="2945662"/>
            <a:ext cx="2057411" cy="68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7DB9B-4AD2-88DD-0C04-5FEFF9CB5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3029" y="2588388"/>
            <a:ext cx="1516922" cy="15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Segoe UI Light"/>
        <a:ea typeface="Segoe UI Light"/>
        <a:cs typeface="Segoe UI 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C2688FBF9CA64CB792AC33F0688191" ma:contentTypeVersion="16" ma:contentTypeDescription="Ein neues Dokument erstellen." ma:contentTypeScope="" ma:versionID="a75ead772a51c9769d52db13ae973dd3">
  <xsd:schema xmlns:xsd="http://www.w3.org/2001/XMLSchema" xmlns:xs="http://www.w3.org/2001/XMLSchema" xmlns:p="http://schemas.microsoft.com/office/2006/metadata/properties" xmlns:ns2="577fbb8d-fe09-4934-bc7c-2f9049c9df10" xmlns:ns3="72c3f8bc-eae7-4d3a-a749-558cc493be35" targetNamespace="http://schemas.microsoft.com/office/2006/metadata/properties" ma:root="true" ma:fieldsID="6f1be19a2d1c47c50439057fa7f50d9f" ns2:_="" ns3:_="">
    <xsd:import namespace="577fbb8d-fe09-4934-bc7c-2f9049c9df10"/>
    <xsd:import namespace="72c3f8bc-eae7-4d3a-a749-558cc493b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fbb8d-fe09-4934-bc7c-2f9049c9d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525aa03e-b70c-4a61-b8a8-336e569584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f8bc-eae7-4d3a-a749-558cc493b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af5f403-03cb-4a14-a224-9070bf02c626}" ma:internalName="TaxCatchAll" ma:showField="CatchAllData" ma:web="72c3f8bc-eae7-4d3a-a749-558cc493be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3f8bc-eae7-4d3a-a749-558cc493be35" xsi:nil="true"/>
    <lcf76f155ced4ddcb4097134ff3c332f xmlns="577fbb8d-fe09-4934-bc7c-2f9049c9df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C447A0-C2F3-405C-AC17-B79788F64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8E0AF-7DE4-4902-826A-685FE92A3583}">
  <ds:schemaRefs>
    <ds:schemaRef ds:uri="577fbb8d-fe09-4934-bc7c-2f9049c9df10"/>
    <ds:schemaRef ds:uri="72c3f8bc-eae7-4d3a-a749-558cc493be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B84EEF-5863-4994-A590-EA6C747023E0}">
  <ds:schemaRefs>
    <ds:schemaRef ds:uri="577fbb8d-fe09-4934-bc7c-2f9049c9df10"/>
    <ds:schemaRef ds:uri="72c3f8bc-eae7-4d3a-a749-558cc493be3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 to our Sponsors!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Brenda Kager</dc:creator>
  <cp:revision>1</cp:revision>
  <dcterms:modified xsi:type="dcterms:W3CDTF">2023-06-05T17:15:37Z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0x01010092C2688FBF9CA64CB792AC33F0688191</vt:lpwstr>
  </property>
  <property fmtid="{D5CDD505-2E9C-101B-9397-08002B2CF9AE}" pid="3" name="MediaServiceImageTags">
    <vt:lpwstr/>
  </property>
</Properties>
</file>