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81" r:id="rId4"/>
    <p:sldId id="283" r:id="rId5"/>
    <p:sldId id="284" r:id="rId6"/>
    <p:sldId id="282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4C6"/>
    <a:srgbClr val="2D326E"/>
    <a:srgbClr val="2590A3"/>
    <a:srgbClr val="A2CADF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23" autoAdjust="0"/>
  </p:normalViewPr>
  <p:slideViewPr>
    <p:cSldViewPr snapToObjects="1">
      <p:cViewPr varScale="1">
        <p:scale>
          <a:sx n="142" d="100"/>
          <a:sy n="142" d="100"/>
        </p:scale>
        <p:origin x="552" y="102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4" d="100"/>
          <a:sy n="124" d="100"/>
        </p:scale>
        <p:origin x="495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Koenig" userId="3b2a9428a406e046" providerId="LiveId" clId="{D4B7EFAA-219C-4BD4-91A9-A33CC827A113}"/>
    <pc:docChg chg="custSel modSld">
      <pc:chgData name="David Koenig" userId="3b2a9428a406e046" providerId="LiveId" clId="{D4B7EFAA-219C-4BD4-91A9-A33CC827A113}" dt="2017-11-07T06:19:31.276" v="387" actId="20577"/>
      <pc:docMkLst>
        <pc:docMk/>
      </pc:docMkLst>
      <pc:sldChg chg="delSp modSp">
        <pc:chgData name="David Koenig" userId="3b2a9428a406e046" providerId="LiveId" clId="{D4B7EFAA-219C-4BD4-91A9-A33CC827A113}" dt="2017-11-07T06:19:31.276" v="387" actId="20577"/>
        <pc:sldMkLst>
          <pc:docMk/>
          <pc:sldMk cId="3079855" sldId="297"/>
        </pc:sldMkLst>
        <pc:spChg chg="mod">
          <ac:chgData name="David Koenig" userId="3b2a9428a406e046" providerId="LiveId" clId="{D4B7EFAA-219C-4BD4-91A9-A33CC827A113}" dt="2017-11-07T06:17:07.483" v="32" actId="313"/>
          <ac:spMkLst>
            <pc:docMk/>
            <pc:sldMk cId="3079855" sldId="297"/>
            <ac:spMk id="4" creationId="{7EFD1317-0B68-416E-A1BE-4A4BCB2E22F2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9" creationId="{F4007A9F-7C5A-4F63-8C2C-2AF5980DFDBC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10" creationId="{279CE877-59FF-469A-AC95-DA6914EE2F13}"/>
          </ac:spMkLst>
        </pc:spChg>
        <pc:spChg chg="mod">
          <ac:chgData name="David Koenig" userId="3b2a9428a406e046" providerId="LiveId" clId="{D4B7EFAA-219C-4BD4-91A9-A33CC827A113}" dt="2017-11-07T06:19:31.276" v="387" actId="20577"/>
          <ac:spMkLst>
            <pc:docMk/>
            <pc:sldMk cId="3079855" sldId="297"/>
            <ac:spMk id="16" creationId="{C7A8F003-BEB1-40B7-832A-D670D0F56C8D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24" creationId="{4E24B1ED-1B13-450E-9D41-43F94FF23315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25" creationId="{E096DAD7-337A-4CEA-8A27-CA3FBB33B5DA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27" creationId="{5676706C-8AE3-4A5F-B2C1-1A38C29F9B28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28" creationId="{58BF8AA0-C24F-4026-A198-1F65A213F6FC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30" creationId="{3A6965DF-F0FD-46E3-9F68-E518BF3A284A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32" creationId="{68259E53-DEE1-48A8-BE81-B4B2592F3F5F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33" creationId="{16C5EBA6-CAF5-4C68-B856-61690F756BB0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34" creationId="{EC1FC5C2-2D21-4936-B6C0-1CC05C137F01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35" creationId="{E5B4A9D3-7B2A-42CB-85D5-61B840559A4E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36" creationId="{A966B563-649A-420C-BD01-728BB620C7B3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37" creationId="{1CBA1C56-4753-4DE5-B9FF-D0719CB63540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38" creationId="{69F9C108-8D07-482C-B063-555839FBC6EB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39" creationId="{B28E6A5A-3953-43D2-9D9F-6ED082A59584}"/>
          </ac:spMkLst>
        </pc:spChg>
        <pc:spChg chg="del">
          <ac:chgData name="David Koenig" userId="3b2a9428a406e046" providerId="LiveId" clId="{D4B7EFAA-219C-4BD4-91A9-A33CC827A113}" dt="2017-11-07T06:16:40.263" v="0" actId="478"/>
          <ac:spMkLst>
            <pc:docMk/>
            <pc:sldMk cId="3079855" sldId="297"/>
            <ac:spMk id="40" creationId="{DAF989D3-19FE-4D62-A490-E966D9A6C257}"/>
          </ac:spMkLst>
        </pc:spChg>
        <pc:picChg chg="del">
          <ac:chgData name="David Koenig" userId="3b2a9428a406e046" providerId="LiveId" clId="{D4B7EFAA-219C-4BD4-91A9-A33CC827A113}" dt="2017-11-07T06:16:53.732" v="2" actId="478"/>
          <ac:picMkLst>
            <pc:docMk/>
            <pc:sldMk cId="3079855" sldId="297"/>
            <ac:picMk id="7" creationId="{29179BB0-841A-4904-BFA4-EDC337661883}"/>
          </ac:picMkLst>
        </pc:picChg>
        <pc:picChg chg="del">
          <ac:chgData name="David Koenig" userId="3b2a9428a406e046" providerId="LiveId" clId="{D4B7EFAA-219C-4BD4-91A9-A33CC827A113}" dt="2017-11-07T06:16:53.732" v="2" actId="478"/>
          <ac:picMkLst>
            <pc:docMk/>
            <pc:sldMk cId="3079855" sldId="297"/>
            <ac:picMk id="14" creationId="{AC5650C1-F378-4BCE-96DF-FA884FA8CF3F}"/>
          </ac:picMkLst>
        </pc:picChg>
        <pc:picChg chg="del">
          <ac:chgData name="David Koenig" userId="3b2a9428a406e046" providerId="LiveId" clId="{D4B7EFAA-219C-4BD4-91A9-A33CC827A113}" dt="2017-11-07T06:16:53.732" v="2" actId="478"/>
          <ac:picMkLst>
            <pc:docMk/>
            <pc:sldMk cId="3079855" sldId="297"/>
            <ac:picMk id="17" creationId="{3E75AFB1-A00D-4B35-83FB-D9C6B4933D98}"/>
          </ac:picMkLst>
        </pc:picChg>
        <pc:picChg chg="del">
          <ac:chgData name="David Koenig" userId="3b2a9428a406e046" providerId="LiveId" clId="{D4B7EFAA-219C-4BD4-91A9-A33CC827A113}" dt="2017-11-07T06:16:40.263" v="0" actId="478"/>
          <ac:picMkLst>
            <pc:docMk/>
            <pc:sldMk cId="3079855" sldId="297"/>
            <ac:picMk id="41" creationId="{3C8BB05D-345C-489D-AF76-5C0AD4B0853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EBFDE-86C7-4E86-9964-AC43992432EE}" type="datetimeFigureOut">
              <a:rPr lang="de-AT" smtClean="0"/>
              <a:t>07.11.2017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5A78-5106-4F9F-8ACC-338C0BBDEEF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5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15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9" y="797003"/>
            <a:ext cx="4508234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40" y="3221382"/>
            <a:ext cx="450823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812360" y="123478"/>
            <a:ext cx="129804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2400" i="0" kern="1200">
                <a:solidFill>
                  <a:schemeClr val="accent1"/>
                </a:solidFill>
                <a:latin typeface="+mj-lt"/>
                <a:ea typeface="Segoe UI" panose="020B0502040204020203" pitchFamily="34" charset="0"/>
                <a:cs typeface="Sego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</a:rPr>
              <a:t>ExpertsLiveAT</a:t>
            </a:r>
            <a:endParaRPr lang="en-US" dirty="0">
              <a:latin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</a:rPr>
              <a:t>#ExpertsLive</a:t>
            </a:r>
          </a:p>
        </p:txBody>
      </p:sp>
      <p:pic>
        <p:nvPicPr>
          <p:cNvPr id="1028" name="Picture 4" descr="http://www.expertslive.at/uploads/1/0/2/8/102898498/published/expertslive-austria.png?1491569439">
            <a:extLst>
              <a:ext uri="{FF2B5EF4-FFF2-40B4-BE49-F238E27FC236}">
                <a16:creationId xmlns:a16="http://schemas.microsoft.com/office/drawing/2014/main" id="{80C253F9-F81E-4502-9D8F-59F93A187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31" y="4673484"/>
            <a:ext cx="1863457" cy="3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512" y="268675"/>
            <a:ext cx="849617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11750"/>
            <a:ext cx="8496176" cy="2944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&lt;Speaker Name&gt;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02224"/>
            <a:ext cx="8077200" cy="857250"/>
          </a:xfrm>
        </p:spPr>
        <p:txBody>
          <a:bodyPr anchor="ctr" anchorCtr="0"/>
          <a:lstStyle>
            <a:lvl1pPr algn="l" eaLnBrk="1" latinLnBrk="0" hangingPunct="1">
              <a:defRPr kumimoji="0" lang="de-DE"/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223022"/>
          </a:xfrm>
        </p:spPr>
        <p:txBody>
          <a:bodyPr>
            <a:normAutofit/>
          </a:bodyPr>
          <a:lstStyle>
            <a:lvl1pPr eaLnBrk="1" latinLnBrk="0" hangingPunct="1">
              <a:defRPr kumimoji="0" lang="de-DE" sz="2400">
                <a:latin typeface="+mn-lt"/>
              </a:defRPr>
            </a:lvl1pPr>
            <a:lvl2pPr eaLnBrk="1" latinLnBrk="0" hangingPunct="1">
              <a:defRPr kumimoji="0" lang="de-DE" sz="2100">
                <a:latin typeface="+mn-lt"/>
              </a:defRPr>
            </a:lvl2pPr>
            <a:lvl3pPr eaLnBrk="1" latinLnBrk="0" hangingPunct="1">
              <a:defRPr kumimoji="0" lang="de-DE" sz="1800">
                <a:latin typeface="+mn-lt"/>
              </a:defRPr>
            </a:lvl3pPr>
            <a:lvl4pPr eaLnBrk="1" latinLnBrk="0" hangingPunct="1">
              <a:defRPr kumimoji="0" lang="de-DE" sz="1800">
                <a:latin typeface="+mn-lt"/>
              </a:defRPr>
            </a:lvl4pPr>
            <a:lvl5pPr eaLnBrk="1" latinLnBrk="0" hangingPunct="1">
              <a:defRPr kumimoji="0" lang="de-DE" sz="1800">
                <a:latin typeface="+mn-lt"/>
              </a:defRPr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576" y="4666384"/>
            <a:ext cx="2057400" cy="274637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pPr/>
              <a:t>11/7/2017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337158329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0" name="Gruppieren 8">
            <a:extLst>
              <a:ext uri="{FF2B5EF4-FFF2-40B4-BE49-F238E27FC236}">
                <a16:creationId xmlns:a16="http://schemas.microsoft.com/office/drawing/2014/main" id="{5F1888FD-18E4-4D69-87FC-90A7FF97C357}"/>
              </a:ext>
            </a:extLst>
          </p:cNvPr>
          <p:cNvGrpSpPr/>
          <p:nvPr userDrawn="1"/>
        </p:nvGrpSpPr>
        <p:grpSpPr>
          <a:xfrm>
            <a:off x="6360495" y="4333727"/>
            <a:ext cx="3114357" cy="1298500"/>
            <a:chOff x="7532107" y="5377378"/>
            <a:chExt cx="4948812" cy="2063358"/>
          </a:xfrm>
        </p:grpSpPr>
        <p:grpSp>
          <p:nvGrpSpPr>
            <p:cNvPr id="31" name="Gruppieren 9">
              <a:extLst>
                <a:ext uri="{FF2B5EF4-FFF2-40B4-BE49-F238E27FC236}">
                  <a16:creationId xmlns:a16="http://schemas.microsoft.com/office/drawing/2014/main" id="{E2F879A5-0FB4-4DDC-9331-8F02F4A841A6}"/>
                </a:ext>
              </a:extLst>
            </p:cNvPr>
            <p:cNvGrpSpPr/>
            <p:nvPr userDrawn="1"/>
          </p:nvGrpSpPr>
          <p:grpSpPr>
            <a:xfrm>
              <a:off x="7994774" y="5377378"/>
              <a:ext cx="3784478" cy="1807030"/>
              <a:chOff x="7994774" y="5377378"/>
              <a:chExt cx="3784478" cy="1807030"/>
            </a:xfrm>
          </p:grpSpPr>
          <p:grpSp>
            <p:nvGrpSpPr>
              <p:cNvPr id="91" name="Gruppieren 69">
                <a:extLst>
                  <a:ext uri="{FF2B5EF4-FFF2-40B4-BE49-F238E27FC236}">
                    <a16:creationId xmlns:a16="http://schemas.microsoft.com/office/drawing/2014/main" id="{48AFDBF8-814D-4A28-BD41-5A86B3A8D4B6}"/>
                  </a:ext>
                </a:extLst>
              </p:cNvPr>
              <p:cNvGrpSpPr/>
              <p:nvPr userDrawn="1"/>
            </p:nvGrpSpPr>
            <p:grpSpPr>
              <a:xfrm>
                <a:off x="11384545" y="5504309"/>
                <a:ext cx="394707" cy="1648965"/>
                <a:chOff x="11384545" y="5504309"/>
                <a:chExt cx="394707" cy="1648965"/>
              </a:xfrm>
            </p:grpSpPr>
            <p:sp>
              <p:nvSpPr>
                <p:cNvPr id="292" name="Parallelogramm 270">
                  <a:extLst>
                    <a:ext uri="{FF2B5EF4-FFF2-40B4-BE49-F238E27FC236}">
                      <a16:creationId xmlns:a16="http://schemas.microsoft.com/office/drawing/2014/main" id="{E1AB8153-ADFD-408C-97B5-70E9E7A0DC6C}"/>
                    </a:ext>
                  </a:extLst>
                </p:cNvPr>
                <p:cNvSpPr/>
                <p:nvPr userDrawn="1"/>
              </p:nvSpPr>
              <p:spPr>
                <a:xfrm rot="16200000">
                  <a:off x="10757416" y="6131438"/>
                  <a:ext cx="1648965" cy="394707"/>
                </a:xfrm>
                <a:prstGeom prst="parallelogram">
                  <a:avLst>
                    <a:gd name="adj" fmla="val 62002"/>
                  </a:avLst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3" name="Parallelogramm 271">
                  <a:extLst>
                    <a:ext uri="{FF2B5EF4-FFF2-40B4-BE49-F238E27FC236}">
                      <a16:creationId xmlns:a16="http://schemas.microsoft.com/office/drawing/2014/main" id="{25E1886A-4F5C-4DA3-BD98-DD2872AC9410}"/>
                    </a:ext>
                  </a:extLst>
                </p:cNvPr>
                <p:cNvSpPr/>
                <p:nvPr userDrawn="1"/>
              </p:nvSpPr>
              <p:spPr>
                <a:xfrm rot="16200000">
                  <a:off x="10849043" y="6226715"/>
                  <a:ext cx="1245734" cy="45719"/>
                </a:xfrm>
                <a:prstGeom prst="parallelogram">
                  <a:avLst>
                    <a:gd name="adj" fmla="val 62002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4" name="Parallelogramm 272">
                  <a:extLst>
                    <a:ext uri="{FF2B5EF4-FFF2-40B4-BE49-F238E27FC236}">
                      <a16:creationId xmlns:a16="http://schemas.microsoft.com/office/drawing/2014/main" id="{924CB473-25A1-4272-B30B-349BE44A3F43}"/>
                    </a:ext>
                  </a:extLst>
                </p:cNvPr>
                <p:cNvSpPr/>
                <p:nvPr userDrawn="1"/>
              </p:nvSpPr>
              <p:spPr>
                <a:xfrm rot="16200000">
                  <a:off x="10962391" y="6299663"/>
                  <a:ext cx="1245734" cy="45719"/>
                </a:xfrm>
                <a:prstGeom prst="parallelogram">
                  <a:avLst>
                    <a:gd name="adj" fmla="val 62002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5" name="Parallelogramm 273">
                  <a:extLst>
                    <a:ext uri="{FF2B5EF4-FFF2-40B4-BE49-F238E27FC236}">
                      <a16:creationId xmlns:a16="http://schemas.microsoft.com/office/drawing/2014/main" id="{8F3E6653-B966-405F-BDD6-344DC431A175}"/>
                    </a:ext>
                  </a:extLst>
                </p:cNvPr>
                <p:cNvSpPr/>
                <p:nvPr userDrawn="1"/>
              </p:nvSpPr>
              <p:spPr>
                <a:xfrm rot="16200000">
                  <a:off x="11083568" y="6364459"/>
                  <a:ext cx="1245734" cy="45719"/>
                </a:xfrm>
                <a:prstGeom prst="parallelogram">
                  <a:avLst>
                    <a:gd name="adj" fmla="val 62002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2" name="Gruppieren 70">
                <a:extLst>
                  <a:ext uri="{FF2B5EF4-FFF2-40B4-BE49-F238E27FC236}">
                    <a16:creationId xmlns:a16="http://schemas.microsoft.com/office/drawing/2014/main" id="{CA0D97E3-EA5B-4888-99B9-9154438C09FB}"/>
                  </a:ext>
                </a:extLst>
              </p:cNvPr>
              <p:cNvGrpSpPr/>
              <p:nvPr userDrawn="1"/>
            </p:nvGrpSpPr>
            <p:grpSpPr>
              <a:xfrm>
                <a:off x="10810356" y="5714429"/>
                <a:ext cx="217755" cy="1353121"/>
                <a:chOff x="10810356" y="5714429"/>
                <a:chExt cx="217755" cy="1353121"/>
              </a:xfrm>
            </p:grpSpPr>
            <p:sp>
              <p:nvSpPr>
                <p:cNvPr id="288" name="Parallelogramm 266">
                  <a:extLst>
                    <a:ext uri="{FF2B5EF4-FFF2-40B4-BE49-F238E27FC236}">
                      <a16:creationId xmlns:a16="http://schemas.microsoft.com/office/drawing/2014/main" id="{40D33A29-2704-420A-96D0-877852932CE0}"/>
                    </a:ext>
                  </a:extLst>
                </p:cNvPr>
                <p:cNvSpPr/>
                <p:nvPr userDrawn="1"/>
              </p:nvSpPr>
              <p:spPr>
                <a:xfrm rot="16200000">
                  <a:off x="10242673" y="6282112"/>
                  <a:ext cx="1353121" cy="217755"/>
                </a:xfrm>
                <a:prstGeom prst="parallelogram">
                  <a:avLst>
                    <a:gd name="adj" fmla="val 62002"/>
                  </a:avLst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9" name="Parallelogramm 267">
                  <a:extLst>
                    <a:ext uri="{FF2B5EF4-FFF2-40B4-BE49-F238E27FC236}">
                      <a16:creationId xmlns:a16="http://schemas.microsoft.com/office/drawing/2014/main" id="{1A700CB5-9929-4420-887F-FB4F4880764C}"/>
                    </a:ext>
                  </a:extLst>
                </p:cNvPr>
                <p:cNvSpPr/>
                <p:nvPr userDrawn="1"/>
              </p:nvSpPr>
              <p:spPr>
                <a:xfrm rot="16200000">
                  <a:off x="10347437" y="6313374"/>
                  <a:ext cx="1022234" cy="25223"/>
                </a:xfrm>
                <a:prstGeom prst="parallelogram">
                  <a:avLst>
                    <a:gd name="adj" fmla="val 62002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0" name="Parallelogramm 268">
                  <a:extLst>
                    <a:ext uri="{FF2B5EF4-FFF2-40B4-BE49-F238E27FC236}">
                      <a16:creationId xmlns:a16="http://schemas.microsoft.com/office/drawing/2014/main" id="{80F91203-61C6-44A1-A201-5A06A0EC8096}"/>
                    </a:ext>
                  </a:extLst>
                </p:cNvPr>
                <p:cNvSpPr/>
                <p:nvPr userDrawn="1"/>
              </p:nvSpPr>
              <p:spPr>
                <a:xfrm rot="16200000">
                  <a:off x="10412351" y="6356567"/>
                  <a:ext cx="1022234" cy="25223"/>
                </a:xfrm>
                <a:prstGeom prst="parallelogram">
                  <a:avLst>
                    <a:gd name="adj" fmla="val 62002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1" name="Parallelogramm 269">
                  <a:extLst>
                    <a:ext uri="{FF2B5EF4-FFF2-40B4-BE49-F238E27FC236}">
                      <a16:creationId xmlns:a16="http://schemas.microsoft.com/office/drawing/2014/main" id="{529B4464-FEF7-4CED-A462-EC2AC3ACA5F8}"/>
                    </a:ext>
                  </a:extLst>
                </p:cNvPr>
                <p:cNvSpPr/>
                <p:nvPr userDrawn="1"/>
              </p:nvSpPr>
              <p:spPr>
                <a:xfrm rot="16200000">
                  <a:off x="10476822" y="6397833"/>
                  <a:ext cx="1022234" cy="25223"/>
                </a:xfrm>
                <a:prstGeom prst="parallelogram">
                  <a:avLst>
                    <a:gd name="adj" fmla="val 62002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3" name="Gruppieren 71">
                <a:extLst>
                  <a:ext uri="{FF2B5EF4-FFF2-40B4-BE49-F238E27FC236}">
                    <a16:creationId xmlns:a16="http://schemas.microsoft.com/office/drawing/2014/main" id="{4D6937D5-7DD2-4186-AA0A-D455B1D02631}"/>
                  </a:ext>
                </a:extLst>
              </p:cNvPr>
              <p:cNvGrpSpPr/>
              <p:nvPr userDrawn="1"/>
            </p:nvGrpSpPr>
            <p:grpSpPr>
              <a:xfrm>
                <a:off x="11028111" y="6243638"/>
                <a:ext cx="356434" cy="645650"/>
                <a:chOff x="11028111" y="6243638"/>
                <a:chExt cx="356434" cy="645650"/>
              </a:xfrm>
            </p:grpSpPr>
            <p:sp>
              <p:nvSpPr>
                <p:cNvPr id="272" name="Rechteck 250">
                  <a:extLst>
                    <a:ext uri="{FF2B5EF4-FFF2-40B4-BE49-F238E27FC236}">
                      <a16:creationId xmlns:a16="http://schemas.microsoft.com/office/drawing/2014/main" id="{D5D3DE69-208D-4531-A50D-52B5240747E1}"/>
                    </a:ext>
                  </a:extLst>
                </p:cNvPr>
                <p:cNvSpPr/>
                <p:nvPr userDrawn="1"/>
              </p:nvSpPr>
              <p:spPr>
                <a:xfrm>
                  <a:off x="11028111" y="6243638"/>
                  <a:ext cx="356434" cy="645650"/>
                </a:xfrm>
                <a:prstGeom prst="rect">
                  <a:avLst/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3" name="Rechteck 251">
                  <a:extLst>
                    <a:ext uri="{FF2B5EF4-FFF2-40B4-BE49-F238E27FC236}">
                      <a16:creationId xmlns:a16="http://schemas.microsoft.com/office/drawing/2014/main" id="{DC30A60C-19E8-4F6D-98C4-E98BD8CC944D}"/>
                    </a:ext>
                  </a:extLst>
                </p:cNvPr>
                <p:cNvSpPr/>
                <p:nvPr userDrawn="1"/>
              </p:nvSpPr>
              <p:spPr>
                <a:xfrm>
                  <a:off x="11075250" y="6272879"/>
                  <a:ext cx="57554" cy="57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4" name="Rechteck 252">
                  <a:extLst>
                    <a:ext uri="{FF2B5EF4-FFF2-40B4-BE49-F238E27FC236}">
                      <a16:creationId xmlns:a16="http://schemas.microsoft.com/office/drawing/2014/main" id="{C5C9800C-AE95-47C3-B8B3-A9550AF8F524}"/>
                    </a:ext>
                  </a:extLst>
                </p:cNvPr>
                <p:cNvSpPr/>
                <p:nvPr userDrawn="1"/>
              </p:nvSpPr>
              <p:spPr>
                <a:xfrm>
                  <a:off x="11184346" y="6272879"/>
                  <a:ext cx="53488" cy="53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Rechteck 253">
                  <a:extLst>
                    <a:ext uri="{FF2B5EF4-FFF2-40B4-BE49-F238E27FC236}">
                      <a16:creationId xmlns:a16="http://schemas.microsoft.com/office/drawing/2014/main" id="{1C8D8EAE-F51A-4861-9C69-593BE6ED43B0}"/>
                    </a:ext>
                  </a:extLst>
                </p:cNvPr>
                <p:cNvSpPr/>
                <p:nvPr userDrawn="1"/>
              </p:nvSpPr>
              <p:spPr>
                <a:xfrm>
                  <a:off x="11285024" y="6272879"/>
                  <a:ext cx="53488" cy="53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6" name="Rechteck 254">
                  <a:extLst>
                    <a:ext uri="{FF2B5EF4-FFF2-40B4-BE49-F238E27FC236}">
                      <a16:creationId xmlns:a16="http://schemas.microsoft.com/office/drawing/2014/main" id="{3925CFC6-55C5-4CB2-AA07-250495CEF37C}"/>
                    </a:ext>
                  </a:extLst>
                </p:cNvPr>
                <p:cNvSpPr/>
                <p:nvPr userDrawn="1"/>
              </p:nvSpPr>
              <p:spPr>
                <a:xfrm>
                  <a:off x="11075250" y="6376095"/>
                  <a:ext cx="57554" cy="57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7" name="Rechteck 255">
                  <a:extLst>
                    <a:ext uri="{FF2B5EF4-FFF2-40B4-BE49-F238E27FC236}">
                      <a16:creationId xmlns:a16="http://schemas.microsoft.com/office/drawing/2014/main" id="{2B80C072-150B-4A77-814F-BE9A03BF4D35}"/>
                    </a:ext>
                  </a:extLst>
                </p:cNvPr>
                <p:cNvSpPr/>
                <p:nvPr userDrawn="1"/>
              </p:nvSpPr>
              <p:spPr>
                <a:xfrm>
                  <a:off x="11184346" y="6376095"/>
                  <a:ext cx="53488" cy="53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8" name="Rechteck 256">
                  <a:extLst>
                    <a:ext uri="{FF2B5EF4-FFF2-40B4-BE49-F238E27FC236}">
                      <a16:creationId xmlns:a16="http://schemas.microsoft.com/office/drawing/2014/main" id="{A0194043-2314-48DC-B405-7B9019F84D4A}"/>
                    </a:ext>
                  </a:extLst>
                </p:cNvPr>
                <p:cNvSpPr/>
                <p:nvPr userDrawn="1"/>
              </p:nvSpPr>
              <p:spPr>
                <a:xfrm>
                  <a:off x="11285024" y="6376095"/>
                  <a:ext cx="53488" cy="53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9" name="Rechteck 257">
                  <a:extLst>
                    <a:ext uri="{FF2B5EF4-FFF2-40B4-BE49-F238E27FC236}">
                      <a16:creationId xmlns:a16="http://schemas.microsoft.com/office/drawing/2014/main" id="{3488DB79-E460-472A-A1BF-B06B5253489E}"/>
                    </a:ext>
                  </a:extLst>
                </p:cNvPr>
                <p:cNvSpPr/>
                <p:nvPr userDrawn="1"/>
              </p:nvSpPr>
              <p:spPr>
                <a:xfrm>
                  <a:off x="11075250" y="6482361"/>
                  <a:ext cx="57554" cy="57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0" name="Rechteck 258">
                  <a:extLst>
                    <a:ext uri="{FF2B5EF4-FFF2-40B4-BE49-F238E27FC236}">
                      <a16:creationId xmlns:a16="http://schemas.microsoft.com/office/drawing/2014/main" id="{FAAB7AED-8BF4-4BB0-9692-8F920432295E}"/>
                    </a:ext>
                  </a:extLst>
                </p:cNvPr>
                <p:cNvSpPr/>
                <p:nvPr userDrawn="1"/>
              </p:nvSpPr>
              <p:spPr>
                <a:xfrm>
                  <a:off x="11184346" y="6482361"/>
                  <a:ext cx="53488" cy="53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1" name="Rechteck 259">
                  <a:extLst>
                    <a:ext uri="{FF2B5EF4-FFF2-40B4-BE49-F238E27FC236}">
                      <a16:creationId xmlns:a16="http://schemas.microsoft.com/office/drawing/2014/main" id="{FFFF8214-F4CD-4E3E-9B86-C3CC5313F927}"/>
                    </a:ext>
                  </a:extLst>
                </p:cNvPr>
                <p:cNvSpPr/>
                <p:nvPr userDrawn="1"/>
              </p:nvSpPr>
              <p:spPr>
                <a:xfrm>
                  <a:off x="11285024" y="6482361"/>
                  <a:ext cx="53488" cy="53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2" name="Rechteck 260">
                  <a:extLst>
                    <a:ext uri="{FF2B5EF4-FFF2-40B4-BE49-F238E27FC236}">
                      <a16:creationId xmlns:a16="http://schemas.microsoft.com/office/drawing/2014/main" id="{F02A7CA3-AAB4-41DE-90FF-B83714D84229}"/>
                    </a:ext>
                  </a:extLst>
                </p:cNvPr>
                <p:cNvSpPr/>
                <p:nvPr userDrawn="1"/>
              </p:nvSpPr>
              <p:spPr>
                <a:xfrm>
                  <a:off x="11075250" y="6585577"/>
                  <a:ext cx="57554" cy="57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3" name="Rechteck 261">
                  <a:extLst>
                    <a:ext uri="{FF2B5EF4-FFF2-40B4-BE49-F238E27FC236}">
                      <a16:creationId xmlns:a16="http://schemas.microsoft.com/office/drawing/2014/main" id="{E6765A56-B1D0-42D6-B54A-33556BDA360F}"/>
                    </a:ext>
                  </a:extLst>
                </p:cNvPr>
                <p:cNvSpPr/>
                <p:nvPr userDrawn="1"/>
              </p:nvSpPr>
              <p:spPr>
                <a:xfrm>
                  <a:off x="11184346" y="6585577"/>
                  <a:ext cx="53488" cy="53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4" name="Rechteck 262">
                  <a:extLst>
                    <a:ext uri="{FF2B5EF4-FFF2-40B4-BE49-F238E27FC236}">
                      <a16:creationId xmlns:a16="http://schemas.microsoft.com/office/drawing/2014/main" id="{3C6557F4-6EAF-42A0-9201-159FA186D3F9}"/>
                    </a:ext>
                  </a:extLst>
                </p:cNvPr>
                <p:cNvSpPr/>
                <p:nvPr userDrawn="1"/>
              </p:nvSpPr>
              <p:spPr>
                <a:xfrm>
                  <a:off x="11285024" y="6585577"/>
                  <a:ext cx="53488" cy="53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5" name="Rechteck 263">
                  <a:extLst>
                    <a:ext uri="{FF2B5EF4-FFF2-40B4-BE49-F238E27FC236}">
                      <a16:creationId xmlns:a16="http://schemas.microsoft.com/office/drawing/2014/main" id="{91419AB3-53EC-478C-90F3-0395297F803C}"/>
                    </a:ext>
                  </a:extLst>
                </p:cNvPr>
                <p:cNvSpPr/>
                <p:nvPr userDrawn="1"/>
              </p:nvSpPr>
              <p:spPr>
                <a:xfrm>
                  <a:off x="11074578" y="6687177"/>
                  <a:ext cx="57554" cy="57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6" name="Rechteck 264">
                  <a:extLst>
                    <a:ext uri="{FF2B5EF4-FFF2-40B4-BE49-F238E27FC236}">
                      <a16:creationId xmlns:a16="http://schemas.microsoft.com/office/drawing/2014/main" id="{C84AEFF7-1E25-4BB0-AF2B-F0BACE57DF4B}"/>
                    </a:ext>
                  </a:extLst>
                </p:cNvPr>
                <p:cNvSpPr/>
                <p:nvPr userDrawn="1"/>
              </p:nvSpPr>
              <p:spPr>
                <a:xfrm>
                  <a:off x="11183674" y="6687177"/>
                  <a:ext cx="53488" cy="53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7" name="Rechteck 265">
                  <a:extLst>
                    <a:ext uri="{FF2B5EF4-FFF2-40B4-BE49-F238E27FC236}">
                      <a16:creationId xmlns:a16="http://schemas.microsoft.com/office/drawing/2014/main" id="{FD8A2412-E73B-48BD-B57D-DD93C280BBA5}"/>
                    </a:ext>
                  </a:extLst>
                </p:cNvPr>
                <p:cNvSpPr/>
                <p:nvPr userDrawn="1"/>
              </p:nvSpPr>
              <p:spPr>
                <a:xfrm>
                  <a:off x="11284352" y="6687177"/>
                  <a:ext cx="53488" cy="53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72">
                <a:extLst>
                  <a:ext uri="{FF2B5EF4-FFF2-40B4-BE49-F238E27FC236}">
                    <a16:creationId xmlns:a16="http://schemas.microsoft.com/office/drawing/2014/main" id="{0E8D021D-7940-4C93-BE0E-7860520FE8C8}"/>
                  </a:ext>
                </a:extLst>
              </p:cNvPr>
              <p:cNvGrpSpPr/>
              <p:nvPr userDrawn="1"/>
            </p:nvGrpSpPr>
            <p:grpSpPr>
              <a:xfrm>
                <a:off x="10309138" y="5377378"/>
                <a:ext cx="509619" cy="1519584"/>
                <a:chOff x="10309138" y="5377378"/>
                <a:chExt cx="509619" cy="1519584"/>
              </a:xfrm>
            </p:grpSpPr>
            <p:sp>
              <p:nvSpPr>
                <p:cNvPr id="198" name="Rechteck 176">
                  <a:extLst>
                    <a:ext uri="{FF2B5EF4-FFF2-40B4-BE49-F238E27FC236}">
                      <a16:creationId xmlns:a16="http://schemas.microsoft.com/office/drawing/2014/main" id="{6C14C198-853A-47E0-8F43-E328817856E1}"/>
                    </a:ext>
                  </a:extLst>
                </p:cNvPr>
                <p:cNvSpPr/>
                <p:nvPr userDrawn="1"/>
              </p:nvSpPr>
              <p:spPr>
                <a:xfrm>
                  <a:off x="10309138" y="6159535"/>
                  <a:ext cx="509619" cy="737427"/>
                </a:xfrm>
                <a:prstGeom prst="rect">
                  <a:avLst/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9" name="Rechteck 177">
                  <a:extLst>
                    <a:ext uri="{FF2B5EF4-FFF2-40B4-BE49-F238E27FC236}">
                      <a16:creationId xmlns:a16="http://schemas.microsoft.com/office/drawing/2014/main" id="{E6BD519C-F3EF-4871-BB77-23DB630FED0B}"/>
                    </a:ext>
                  </a:extLst>
                </p:cNvPr>
                <p:cNvSpPr/>
                <p:nvPr userDrawn="1"/>
              </p:nvSpPr>
              <p:spPr>
                <a:xfrm>
                  <a:off x="10358436" y="5976818"/>
                  <a:ext cx="395918" cy="178976"/>
                </a:xfrm>
                <a:prstGeom prst="rect">
                  <a:avLst/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Rechteck 178">
                  <a:extLst>
                    <a:ext uri="{FF2B5EF4-FFF2-40B4-BE49-F238E27FC236}">
                      <a16:creationId xmlns:a16="http://schemas.microsoft.com/office/drawing/2014/main" id="{2547A0CC-D40D-48A1-9578-93C8B1BF31F5}"/>
                    </a:ext>
                  </a:extLst>
                </p:cNvPr>
                <p:cNvSpPr/>
                <p:nvPr userDrawn="1"/>
              </p:nvSpPr>
              <p:spPr>
                <a:xfrm>
                  <a:off x="10441777" y="5674399"/>
                  <a:ext cx="242587" cy="298155"/>
                </a:xfrm>
                <a:prstGeom prst="rect">
                  <a:avLst/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1" name="Rechteck 179">
                  <a:extLst>
                    <a:ext uri="{FF2B5EF4-FFF2-40B4-BE49-F238E27FC236}">
                      <a16:creationId xmlns:a16="http://schemas.microsoft.com/office/drawing/2014/main" id="{DC1D6633-1218-4A5E-A3C5-F85A869AD12E}"/>
                    </a:ext>
                  </a:extLst>
                </p:cNvPr>
                <p:cNvSpPr/>
                <p:nvPr userDrawn="1"/>
              </p:nvSpPr>
              <p:spPr>
                <a:xfrm>
                  <a:off x="10538935" y="5377378"/>
                  <a:ext cx="45719" cy="298155"/>
                </a:xfrm>
                <a:prstGeom prst="rect">
                  <a:avLst/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2" name="Rechteck 180">
                  <a:extLst>
                    <a:ext uri="{FF2B5EF4-FFF2-40B4-BE49-F238E27FC236}">
                      <a16:creationId xmlns:a16="http://schemas.microsoft.com/office/drawing/2014/main" id="{EC76EF08-75D6-4ABB-A5C9-F3F37B1D6C0C}"/>
                    </a:ext>
                  </a:extLst>
                </p:cNvPr>
                <p:cNvSpPr/>
                <p:nvPr userDrawn="1"/>
              </p:nvSpPr>
              <p:spPr>
                <a:xfrm>
                  <a:off x="10349433" y="618249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3" name="Rechteck 181">
                  <a:extLst>
                    <a:ext uri="{FF2B5EF4-FFF2-40B4-BE49-F238E27FC236}">
                      <a16:creationId xmlns:a16="http://schemas.microsoft.com/office/drawing/2014/main" id="{BD306ACA-2909-48E7-8965-D87D0AD9FDAB}"/>
                    </a:ext>
                  </a:extLst>
                </p:cNvPr>
                <p:cNvSpPr/>
                <p:nvPr userDrawn="1"/>
              </p:nvSpPr>
              <p:spPr>
                <a:xfrm>
                  <a:off x="10424434" y="6182614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" name="Rechteck 182">
                  <a:extLst>
                    <a:ext uri="{FF2B5EF4-FFF2-40B4-BE49-F238E27FC236}">
                      <a16:creationId xmlns:a16="http://schemas.microsoft.com/office/drawing/2014/main" id="{98011803-C0F9-4D50-9D76-CC8B5C0E0416}"/>
                    </a:ext>
                  </a:extLst>
                </p:cNvPr>
                <p:cNvSpPr/>
                <p:nvPr userDrawn="1"/>
              </p:nvSpPr>
              <p:spPr>
                <a:xfrm>
                  <a:off x="10502099" y="6182614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5" name="Rechteck 183">
                  <a:extLst>
                    <a:ext uri="{FF2B5EF4-FFF2-40B4-BE49-F238E27FC236}">
                      <a16:creationId xmlns:a16="http://schemas.microsoft.com/office/drawing/2014/main" id="{F07AB2C4-790B-414E-8B52-EEF9EC6BF439}"/>
                    </a:ext>
                  </a:extLst>
                </p:cNvPr>
                <p:cNvSpPr/>
                <p:nvPr userDrawn="1"/>
              </p:nvSpPr>
              <p:spPr>
                <a:xfrm>
                  <a:off x="10580148" y="6182679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Rechteck 184">
                  <a:extLst>
                    <a:ext uri="{FF2B5EF4-FFF2-40B4-BE49-F238E27FC236}">
                      <a16:creationId xmlns:a16="http://schemas.microsoft.com/office/drawing/2014/main" id="{F9D25C40-FEC4-4E02-9227-540297113688}"/>
                    </a:ext>
                  </a:extLst>
                </p:cNvPr>
                <p:cNvSpPr/>
                <p:nvPr userDrawn="1"/>
              </p:nvSpPr>
              <p:spPr>
                <a:xfrm>
                  <a:off x="10655149" y="6182839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Rechteck 185">
                  <a:extLst>
                    <a:ext uri="{FF2B5EF4-FFF2-40B4-BE49-F238E27FC236}">
                      <a16:creationId xmlns:a16="http://schemas.microsoft.com/office/drawing/2014/main" id="{C748BF11-423C-439D-B5C2-743226CDDBEB}"/>
                    </a:ext>
                  </a:extLst>
                </p:cNvPr>
                <p:cNvSpPr/>
                <p:nvPr userDrawn="1"/>
              </p:nvSpPr>
              <p:spPr>
                <a:xfrm>
                  <a:off x="10732814" y="6182839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Rechteck 186">
                  <a:extLst>
                    <a:ext uri="{FF2B5EF4-FFF2-40B4-BE49-F238E27FC236}">
                      <a16:creationId xmlns:a16="http://schemas.microsoft.com/office/drawing/2014/main" id="{2F5AEAA6-F7D7-4EF7-A9C9-692AB88F60B2}"/>
                    </a:ext>
                  </a:extLst>
                </p:cNvPr>
                <p:cNvSpPr/>
                <p:nvPr userDrawn="1"/>
              </p:nvSpPr>
              <p:spPr>
                <a:xfrm>
                  <a:off x="10348573" y="6258853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Rechteck 187">
                  <a:extLst>
                    <a:ext uri="{FF2B5EF4-FFF2-40B4-BE49-F238E27FC236}">
                      <a16:creationId xmlns:a16="http://schemas.microsoft.com/office/drawing/2014/main" id="{0E6C66EE-6997-494F-A65F-0FC745310C05}"/>
                    </a:ext>
                  </a:extLst>
                </p:cNvPr>
                <p:cNvSpPr/>
                <p:nvPr userDrawn="1"/>
              </p:nvSpPr>
              <p:spPr>
                <a:xfrm>
                  <a:off x="10423574" y="625897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Rechteck 188">
                  <a:extLst>
                    <a:ext uri="{FF2B5EF4-FFF2-40B4-BE49-F238E27FC236}">
                      <a16:creationId xmlns:a16="http://schemas.microsoft.com/office/drawing/2014/main" id="{D923EF2C-B5EB-4759-94E5-E061D1F3DABE}"/>
                    </a:ext>
                  </a:extLst>
                </p:cNvPr>
                <p:cNvSpPr/>
                <p:nvPr userDrawn="1"/>
              </p:nvSpPr>
              <p:spPr>
                <a:xfrm>
                  <a:off x="10501239" y="625897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Rechteck 189">
                  <a:extLst>
                    <a:ext uri="{FF2B5EF4-FFF2-40B4-BE49-F238E27FC236}">
                      <a16:creationId xmlns:a16="http://schemas.microsoft.com/office/drawing/2014/main" id="{6C7DDFB9-DBD6-4462-A95F-0DEFB2739718}"/>
                    </a:ext>
                  </a:extLst>
                </p:cNvPr>
                <p:cNvSpPr/>
                <p:nvPr userDrawn="1"/>
              </p:nvSpPr>
              <p:spPr>
                <a:xfrm>
                  <a:off x="10579288" y="625903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2" name="Rechteck 190">
                  <a:extLst>
                    <a:ext uri="{FF2B5EF4-FFF2-40B4-BE49-F238E27FC236}">
                      <a16:creationId xmlns:a16="http://schemas.microsoft.com/office/drawing/2014/main" id="{A32BA7D2-20B4-408D-9119-665A1FD75015}"/>
                    </a:ext>
                  </a:extLst>
                </p:cNvPr>
                <p:cNvSpPr/>
                <p:nvPr userDrawn="1"/>
              </p:nvSpPr>
              <p:spPr>
                <a:xfrm>
                  <a:off x="10654289" y="625919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3" name="Rechteck 191">
                  <a:extLst>
                    <a:ext uri="{FF2B5EF4-FFF2-40B4-BE49-F238E27FC236}">
                      <a16:creationId xmlns:a16="http://schemas.microsoft.com/office/drawing/2014/main" id="{5CA25274-5F5E-4869-9DF8-9797DD75A393}"/>
                    </a:ext>
                  </a:extLst>
                </p:cNvPr>
                <p:cNvSpPr/>
                <p:nvPr userDrawn="1"/>
              </p:nvSpPr>
              <p:spPr>
                <a:xfrm>
                  <a:off x="10731954" y="625919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4" name="Rechteck 192">
                  <a:extLst>
                    <a:ext uri="{FF2B5EF4-FFF2-40B4-BE49-F238E27FC236}">
                      <a16:creationId xmlns:a16="http://schemas.microsoft.com/office/drawing/2014/main" id="{400C0855-48F0-4BC1-B3AF-CFA9CE507DBA}"/>
                    </a:ext>
                  </a:extLst>
                </p:cNvPr>
                <p:cNvSpPr/>
                <p:nvPr userDrawn="1"/>
              </p:nvSpPr>
              <p:spPr>
                <a:xfrm>
                  <a:off x="10349544" y="633537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Rechteck 193">
                  <a:extLst>
                    <a:ext uri="{FF2B5EF4-FFF2-40B4-BE49-F238E27FC236}">
                      <a16:creationId xmlns:a16="http://schemas.microsoft.com/office/drawing/2014/main" id="{AC8DF340-48C9-40EF-B032-ECEC2078B0C1}"/>
                    </a:ext>
                  </a:extLst>
                </p:cNvPr>
                <p:cNvSpPr/>
                <p:nvPr userDrawn="1"/>
              </p:nvSpPr>
              <p:spPr>
                <a:xfrm>
                  <a:off x="10424545" y="6335489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Rechteck 194">
                  <a:extLst>
                    <a:ext uri="{FF2B5EF4-FFF2-40B4-BE49-F238E27FC236}">
                      <a16:creationId xmlns:a16="http://schemas.microsoft.com/office/drawing/2014/main" id="{619E68A6-2DFC-4199-BA1F-1856ABB3319B}"/>
                    </a:ext>
                  </a:extLst>
                </p:cNvPr>
                <p:cNvSpPr/>
                <p:nvPr userDrawn="1"/>
              </p:nvSpPr>
              <p:spPr>
                <a:xfrm>
                  <a:off x="10502210" y="6335489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Rechteck 195">
                  <a:extLst>
                    <a:ext uri="{FF2B5EF4-FFF2-40B4-BE49-F238E27FC236}">
                      <a16:creationId xmlns:a16="http://schemas.microsoft.com/office/drawing/2014/main" id="{28715F06-E1CB-4BFC-9DCC-DBB06E7E2C0D}"/>
                    </a:ext>
                  </a:extLst>
                </p:cNvPr>
                <p:cNvSpPr/>
                <p:nvPr userDrawn="1"/>
              </p:nvSpPr>
              <p:spPr>
                <a:xfrm>
                  <a:off x="10580259" y="6335554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Rechteck 196">
                  <a:extLst>
                    <a:ext uri="{FF2B5EF4-FFF2-40B4-BE49-F238E27FC236}">
                      <a16:creationId xmlns:a16="http://schemas.microsoft.com/office/drawing/2014/main" id="{90E94A27-84A7-4579-980C-A33BE5B048BF}"/>
                    </a:ext>
                  </a:extLst>
                </p:cNvPr>
                <p:cNvSpPr/>
                <p:nvPr userDrawn="1"/>
              </p:nvSpPr>
              <p:spPr>
                <a:xfrm>
                  <a:off x="10655260" y="6335714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Rechteck 197">
                  <a:extLst>
                    <a:ext uri="{FF2B5EF4-FFF2-40B4-BE49-F238E27FC236}">
                      <a16:creationId xmlns:a16="http://schemas.microsoft.com/office/drawing/2014/main" id="{11B0A57D-C374-4C39-A8A5-66C4E28E04D4}"/>
                    </a:ext>
                  </a:extLst>
                </p:cNvPr>
                <p:cNvSpPr/>
                <p:nvPr userDrawn="1"/>
              </p:nvSpPr>
              <p:spPr>
                <a:xfrm>
                  <a:off x="10732925" y="6335714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Rechteck 198">
                  <a:extLst>
                    <a:ext uri="{FF2B5EF4-FFF2-40B4-BE49-F238E27FC236}">
                      <a16:creationId xmlns:a16="http://schemas.microsoft.com/office/drawing/2014/main" id="{7DDD2360-565D-4531-9608-8E891475F4D4}"/>
                    </a:ext>
                  </a:extLst>
                </p:cNvPr>
                <p:cNvSpPr/>
                <p:nvPr userDrawn="1"/>
              </p:nvSpPr>
              <p:spPr>
                <a:xfrm>
                  <a:off x="10348684" y="6411728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Rechteck 199">
                  <a:extLst>
                    <a:ext uri="{FF2B5EF4-FFF2-40B4-BE49-F238E27FC236}">
                      <a16:creationId xmlns:a16="http://schemas.microsoft.com/office/drawing/2014/main" id="{7DD3DC61-1CAC-42DB-9CBB-23B0A15B5E10}"/>
                    </a:ext>
                  </a:extLst>
                </p:cNvPr>
                <p:cNvSpPr/>
                <p:nvPr userDrawn="1"/>
              </p:nvSpPr>
              <p:spPr>
                <a:xfrm>
                  <a:off x="10423685" y="641184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Rechteck 200">
                  <a:extLst>
                    <a:ext uri="{FF2B5EF4-FFF2-40B4-BE49-F238E27FC236}">
                      <a16:creationId xmlns:a16="http://schemas.microsoft.com/office/drawing/2014/main" id="{C3DAD308-919E-4281-81A8-CC1B50698EF3}"/>
                    </a:ext>
                  </a:extLst>
                </p:cNvPr>
                <p:cNvSpPr/>
                <p:nvPr userDrawn="1"/>
              </p:nvSpPr>
              <p:spPr>
                <a:xfrm>
                  <a:off x="10501350" y="641184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Rechteck 201">
                  <a:extLst>
                    <a:ext uri="{FF2B5EF4-FFF2-40B4-BE49-F238E27FC236}">
                      <a16:creationId xmlns:a16="http://schemas.microsoft.com/office/drawing/2014/main" id="{D61F50B1-68E0-4B9A-824A-546E42E23316}"/>
                    </a:ext>
                  </a:extLst>
                </p:cNvPr>
                <p:cNvSpPr/>
                <p:nvPr userDrawn="1"/>
              </p:nvSpPr>
              <p:spPr>
                <a:xfrm>
                  <a:off x="10579399" y="641191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Rechteck 202">
                  <a:extLst>
                    <a:ext uri="{FF2B5EF4-FFF2-40B4-BE49-F238E27FC236}">
                      <a16:creationId xmlns:a16="http://schemas.microsoft.com/office/drawing/2014/main" id="{14B56B1E-694A-4AB6-95E8-CB00AE11F567}"/>
                    </a:ext>
                  </a:extLst>
                </p:cNvPr>
                <p:cNvSpPr/>
                <p:nvPr userDrawn="1"/>
              </p:nvSpPr>
              <p:spPr>
                <a:xfrm>
                  <a:off x="10654400" y="641207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Rechteck 203">
                  <a:extLst>
                    <a:ext uri="{FF2B5EF4-FFF2-40B4-BE49-F238E27FC236}">
                      <a16:creationId xmlns:a16="http://schemas.microsoft.com/office/drawing/2014/main" id="{5623D1DF-1693-4DEC-B342-DED62BD7C055}"/>
                    </a:ext>
                  </a:extLst>
                </p:cNvPr>
                <p:cNvSpPr/>
                <p:nvPr userDrawn="1"/>
              </p:nvSpPr>
              <p:spPr>
                <a:xfrm>
                  <a:off x="10732065" y="641207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04">
                  <a:extLst>
                    <a:ext uri="{FF2B5EF4-FFF2-40B4-BE49-F238E27FC236}">
                      <a16:creationId xmlns:a16="http://schemas.microsoft.com/office/drawing/2014/main" id="{D028FC30-C126-406E-B536-9EE6E26652C2}"/>
                    </a:ext>
                  </a:extLst>
                </p:cNvPr>
                <p:cNvSpPr/>
                <p:nvPr userDrawn="1"/>
              </p:nvSpPr>
              <p:spPr>
                <a:xfrm>
                  <a:off x="10349454" y="6487902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05">
                  <a:extLst>
                    <a:ext uri="{FF2B5EF4-FFF2-40B4-BE49-F238E27FC236}">
                      <a16:creationId xmlns:a16="http://schemas.microsoft.com/office/drawing/2014/main" id="{DD15E5A6-9DC9-45BD-962B-536ED6BA8E63}"/>
                    </a:ext>
                  </a:extLst>
                </p:cNvPr>
                <p:cNvSpPr/>
                <p:nvPr userDrawn="1"/>
              </p:nvSpPr>
              <p:spPr>
                <a:xfrm>
                  <a:off x="10424455" y="6488020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 206">
                  <a:extLst>
                    <a:ext uri="{FF2B5EF4-FFF2-40B4-BE49-F238E27FC236}">
                      <a16:creationId xmlns:a16="http://schemas.microsoft.com/office/drawing/2014/main" id="{AD66F170-52F6-41CE-916D-5BE1A5C9EFE5}"/>
                    </a:ext>
                  </a:extLst>
                </p:cNvPr>
                <p:cNvSpPr/>
                <p:nvPr userDrawn="1"/>
              </p:nvSpPr>
              <p:spPr>
                <a:xfrm>
                  <a:off x="10502120" y="6488020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9" name="Rechteck 207">
                  <a:extLst>
                    <a:ext uri="{FF2B5EF4-FFF2-40B4-BE49-F238E27FC236}">
                      <a16:creationId xmlns:a16="http://schemas.microsoft.com/office/drawing/2014/main" id="{84FD4587-F6FE-4C77-AC13-F450DBD9F95C}"/>
                    </a:ext>
                  </a:extLst>
                </p:cNvPr>
                <p:cNvSpPr/>
                <p:nvPr userDrawn="1"/>
              </p:nvSpPr>
              <p:spPr>
                <a:xfrm>
                  <a:off x="10580169" y="6488085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0" name="Rechteck 208">
                  <a:extLst>
                    <a:ext uri="{FF2B5EF4-FFF2-40B4-BE49-F238E27FC236}">
                      <a16:creationId xmlns:a16="http://schemas.microsoft.com/office/drawing/2014/main" id="{F108232E-B482-4080-993A-E8BF4573625D}"/>
                    </a:ext>
                  </a:extLst>
                </p:cNvPr>
                <p:cNvSpPr/>
                <p:nvPr userDrawn="1"/>
              </p:nvSpPr>
              <p:spPr>
                <a:xfrm>
                  <a:off x="10655170" y="6488245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1" name="Rechteck 209">
                  <a:extLst>
                    <a:ext uri="{FF2B5EF4-FFF2-40B4-BE49-F238E27FC236}">
                      <a16:creationId xmlns:a16="http://schemas.microsoft.com/office/drawing/2014/main" id="{72829C9E-C5AA-42ED-ABDF-CADD4434BA20}"/>
                    </a:ext>
                  </a:extLst>
                </p:cNvPr>
                <p:cNvSpPr/>
                <p:nvPr userDrawn="1"/>
              </p:nvSpPr>
              <p:spPr>
                <a:xfrm>
                  <a:off x="10732835" y="6488245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2" name="Rechteck 210">
                  <a:extLst>
                    <a:ext uri="{FF2B5EF4-FFF2-40B4-BE49-F238E27FC236}">
                      <a16:creationId xmlns:a16="http://schemas.microsoft.com/office/drawing/2014/main" id="{48109C0B-17C3-4930-82C4-2AE675B45108}"/>
                    </a:ext>
                  </a:extLst>
                </p:cNvPr>
                <p:cNvSpPr/>
                <p:nvPr userDrawn="1"/>
              </p:nvSpPr>
              <p:spPr>
                <a:xfrm>
                  <a:off x="10348594" y="6564259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3" name="Rechteck 211">
                  <a:extLst>
                    <a:ext uri="{FF2B5EF4-FFF2-40B4-BE49-F238E27FC236}">
                      <a16:creationId xmlns:a16="http://schemas.microsoft.com/office/drawing/2014/main" id="{B2788551-D8F2-40BA-A969-3186F69EEC97}"/>
                    </a:ext>
                  </a:extLst>
                </p:cNvPr>
                <p:cNvSpPr/>
                <p:nvPr userDrawn="1"/>
              </p:nvSpPr>
              <p:spPr>
                <a:xfrm>
                  <a:off x="10423595" y="6564377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4" name="Rechteck 212">
                  <a:extLst>
                    <a:ext uri="{FF2B5EF4-FFF2-40B4-BE49-F238E27FC236}">
                      <a16:creationId xmlns:a16="http://schemas.microsoft.com/office/drawing/2014/main" id="{2024A9AD-274A-41F8-B5BF-4AE7FBA49BDD}"/>
                    </a:ext>
                  </a:extLst>
                </p:cNvPr>
                <p:cNvSpPr/>
                <p:nvPr userDrawn="1"/>
              </p:nvSpPr>
              <p:spPr>
                <a:xfrm>
                  <a:off x="10501260" y="6564377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5" name="Rechteck 213">
                  <a:extLst>
                    <a:ext uri="{FF2B5EF4-FFF2-40B4-BE49-F238E27FC236}">
                      <a16:creationId xmlns:a16="http://schemas.microsoft.com/office/drawing/2014/main" id="{05D04E40-D5D6-439E-ABAB-3821124A457A}"/>
                    </a:ext>
                  </a:extLst>
                </p:cNvPr>
                <p:cNvSpPr/>
                <p:nvPr userDrawn="1"/>
              </p:nvSpPr>
              <p:spPr>
                <a:xfrm>
                  <a:off x="10579309" y="6564442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Rechteck 214">
                  <a:extLst>
                    <a:ext uri="{FF2B5EF4-FFF2-40B4-BE49-F238E27FC236}">
                      <a16:creationId xmlns:a16="http://schemas.microsoft.com/office/drawing/2014/main" id="{0F0E0D1A-E9D6-496A-83F5-83316F405AD7}"/>
                    </a:ext>
                  </a:extLst>
                </p:cNvPr>
                <p:cNvSpPr/>
                <p:nvPr userDrawn="1"/>
              </p:nvSpPr>
              <p:spPr>
                <a:xfrm>
                  <a:off x="10654310" y="6564602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Rechteck 215">
                  <a:extLst>
                    <a:ext uri="{FF2B5EF4-FFF2-40B4-BE49-F238E27FC236}">
                      <a16:creationId xmlns:a16="http://schemas.microsoft.com/office/drawing/2014/main" id="{E8A8E32E-36DB-4EF0-9DDF-1682421CC7D5}"/>
                    </a:ext>
                  </a:extLst>
                </p:cNvPr>
                <p:cNvSpPr/>
                <p:nvPr userDrawn="1"/>
              </p:nvSpPr>
              <p:spPr>
                <a:xfrm>
                  <a:off x="10731975" y="6564602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Rechteck 216">
                  <a:extLst>
                    <a:ext uri="{FF2B5EF4-FFF2-40B4-BE49-F238E27FC236}">
                      <a16:creationId xmlns:a16="http://schemas.microsoft.com/office/drawing/2014/main" id="{DB3B784A-51DB-484B-AA3A-1675510A0715}"/>
                    </a:ext>
                  </a:extLst>
                </p:cNvPr>
                <p:cNvSpPr/>
                <p:nvPr userDrawn="1"/>
              </p:nvSpPr>
              <p:spPr>
                <a:xfrm>
                  <a:off x="10349565" y="6640777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Rechteck 217">
                  <a:extLst>
                    <a:ext uri="{FF2B5EF4-FFF2-40B4-BE49-F238E27FC236}">
                      <a16:creationId xmlns:a16="http://schemas.microsoft.com/office/drawing/2014/main" id="{5FB4ECB7-ED0B-40C3-BA2D-729068B23D09}"/>
                    </a:ext>
                  </a:extLst>
                </p:cNvPr>
                <p:cNvSpPr/>
                <p:nvPr userDrawn="1"/>
              </p:nvSpPr>
              <p:spPr>
                <a:xfrm>
                  <a:off x="10424566" y="6640895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Rechteck 218">
                  <a:extLst>
                    <a:ext uri="{FF2B5EF4-FFF2-40B4-BE49-F238E27FC236}">
                      <a16:creationId xmlns:a16="http://schemas.microsoft.com/office/drawing/2014/main" id="{A24C576F-02D3-4B21-8DFA-023C49678E36}"/>
                    </a:ext>
                  </a:extLst>
                </p:cNvPr>
                <p:cNvSpPr/>
                <p:nvPr userDrawn="1"/>
              </p:nvSpPr>
              <p:spPr>
                <a:xfrm>
                  <a:off x="10502231" y="6640895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Rechteck 219">
                  <a:extLst>
                    <a:ext uri="{FF2B5EF4-FFF2-40B4-BE49-F238E27FC236}">
                      <a16:creationId xmlns:a16="http://schemas.microsoft.com/office/drawing/2014/main" id="{BF1E03EC-9D49-4749-A343-4FDB722E7B08}"/>
                    </a:ext>
                  </a:extLst>
                </p:cNvPr>
                <p:cNvSpPr/>
                <p:nvPr userDrawn="1"/>
              </p:nvSpPr>
              <p:spPr>
                <a:xfrm>
                  <a:off x="10580280" y="6640960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2" name="Rechteck 220">
                  <a:extLst>
                    <a:ext uri="{FF2B5EF4-FFF2-40B4-BE49-F238E27FC236}">
                      <a16:creationId xmlns:a16="http://schemas.microsoft.com/office/drawing/2014/main" id="{961CE9F4-BC09-4852-988D-8DC7846A2511}"/>
                    </a:ext>
                  </a:extLst>
                </p:cNvPr>
                <p:cNvSpPr/>
                <p:nvPr userDrawn="1"/>
              </p:nvSpPr>
              <p:spPr>
                <a:xfrm>
                  <a:off x="10655281" y="6641120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Rechteck 221">
                  <a:extLst>
                    <a:ext uri="{FF2B5EF4-FFF2-40B4-BE49-F238E27FC236}">
                      <a16:creationId xmlns:a16="http://schemas.microsoft.com/office/drawing/2014/main" id="{9B538EA3-7807-4CE9-A1D3-1703EFA4431E}"/>
                    </a:ext>
                  </a:extLst>
                </p:cNvPr>
                <p:cNvSpPr/>
                <p:nvPr userDrawn="1"/>
              </p:nvSpPr>
              <p:spPr>
                <a:xfrm>
                  <a:off x="10732946" y="6641120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4" name="Rechteck 222">
                  <a:extLst>
                    <a:ext uri="{FF2B5EF4-FFF2-40B4-BE49-F238E27FC236}">
                      <a16:creationId xmlns:a16="http://schemas.microsoft.com/office/drawing/2014/main" id="{E44B4287-A6ED-4188-B1A4-64E99BE1DF27}"/>
                    </a:ext>
                  </a:extLst>
                </p:cNvPr>
                <p:cNvSpPr/>
                <p:nvPr userDrawn="1"/>
              </p:nvSpPr>
              <p:spPr>
                <a:xfrm>
                  <a:off x="10348705" y="6717134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Rechteck 223">
                  <a:extLst>
                    <a:ext uri="{FF2B5EF4-FFF2-40B4-BE49-F238E27FC236}">
                      <a16:creationId xmlns:a16="http://schemas.microsoft.com/office/drawing/2014/main" id="{C9E1F44C-0861-410D-AC4C-39159B84D95C}"/>
                    </a:ext>
                  </a:extLst>
                </p:cNvPr>
                <p:cNvSpPr/>
                <p:nvPr userDrawn="1"/>
              </p:nvSpPr>
              <p:spPr>
                <a:xfrm>
                  <a:off x="10423706" y="6717252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Rechteck 224">
                  <a:extLst>
                    <a:ext uri="{FF2B5EF4-FFF2-40B4-BE49-F238E27FC236}">
                      <a16:creationId xmlns:a16="http://schemas.microsoft.com/office/drawing/2014/main" id="{2B755F48-89F8-481E-AFFD-30304E7B8183}"/>
                    </a:ext>
                  </a:extLst>
                </p:cNvPr>
                <p:cNvSpPr/>
                <p:nvPr userDrawn="1"/>
              </p:nvSpPr>
              <p:spPr>
                <a:xfrm>
                  <a:off x="10501371" y="6717252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25">
                  <a:extLst>
                    <a:ext uri="{FF2B5EF4-FFF2-40B4-BE49-F238E27FC236}">
                      <a16:creationId xmlns:a16="http://schemas.microsoft.com/office/drawing/2014/main" id="{BA900663-98B1-4B0A-92EC-E9E092A3ABAB}"/>
                    </a:ext>
                  </a:extLst>
                </p:cNvPr>
                <p:cNvSpPr/>
                <p:nvPr userDrawn="1"/>
              </p:nvSpPr>
              <p:spPr>
                <a:xfrm>
                  <a:off x="10579420" y="6717317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26">
                  <a:extLst>
                    <a:ext uri="{FF2B5EF4-FFF2-40B4-BE49-F238E27FC236}">
                      <a16:creationId xmlns:a16="http://schemas.microsoft.com/office/drawing/2014/main" id="{68C1A7D3-59C5-4ACB-8B62-6A761671BEAD}"/>
                    </a:ext>
                  </a:extLst>
                </p:cNvPr>
                <p:cNvSpPr/>
                <p:nvPr userDrawn="1"/>
              </p:nvSpPr>
              <p:spPr>
                <a:xfrm>
                  <a:off x="10654421" y="6717477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27">
                  <a:extLst>
                    <a:ext uri="{FF2B5EF4-FFF2-40B4-BE49-F238E27FC236}">
                      <a16:creationId xmlns:a16="http://schemas.microsoft.com/office/drawing/2014/main" id="{ECE17B3D-293D-4440-B97F-1310B5581A41}"/>
                    </a:ext>
                  </a:extLst>
                </p:cNvPr>
                <p:cNvSpPr/>
                <p:nvPr userDrawn="1"/>
              </p:nvSpPr>
              <p:spPr>
                <a:xfrm>
                  <a:off x="10732086" y="6717477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0" name="Rechteck 228">
                  <a:extLst>
                    <a:ext uri="{FF2B5EF4-FFF2-40B4-BE49-F238E27FC236}">
                      <a16:creationId xmlns:a16="http://schemas.microsoft.com/office/drawing/2014/main" id="{EB2C067B-8773-4B1F-87CE-C48320FC9E84}"/>
                    </a:ext>
                  </a:extLst>
                </p:cNvPr>
                <p:cNvSpPr/>
                <p:nvPr userDrawn="1"/>
              </p:nvSpPr>
              <p:spPr>
                <a:xfrm>
                  <a:off x="10383061" y="6005343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Rechteck 229">
                  <a:extLst>
                    <a:ext uri="{FF2B5EF4-FFF2-40B4-BE49-F238E27FC236}">
                      <a16:creationId xmlns:a16="http://schemas.microsoft.com/office/drawing/2014/main" id="{033CABBE-9A07-443F-AA39-387BC6402BCF}"/>
                    </a:ext>
                  </a:extLst>
                </p:cNvPr>
                <p:cNvSpPr/>
                <p:nvPr userDrawn="1"/>
              </p:nvSpPr>
              <p:spPr>
                <a:xfrm>
                  <a:off x="10458062" y="600546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2" name="Rechteck 230">
                  <a:extLst>
                    <a:ext uri="{FF2B5EF4-FFF2-40B4-BE49-F238E27FC236}">
                      <a16:creationId xmlns:a16="http://schemas.microsoft.com/office/drawing/2014/main" id="{C80A8B83-8C3A-495F-AA27-93EE0EEDE54B}"/>
                    </a:ext>
                  </a:extLst>
                </p:cNvPr>
                <p:cNvSpPr/>
                <p:nvPr userDrawn="1"/>
              </p:nvSpPr>
              <p:spPr>
                <a:xfrm>
                  <a:off x="10535727" y="600546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3" name="Rechteck 231">
                  <a:extLst>
                    <a:ext uri="{FF2B5EF4-FFF2-40B4-BE49-F238E27FC236}">
                      <a16:creationId xmlns:a16="http://schemas.microsoft.com/office/drawing/2014/main" id="{3724DEC3-5DB9-4DBE-982A-EB20EB12952A}"/>
                    </a:ext>
                  </a:extLst>
                </p:cNvPr>
                <p:cNvSpPr/>
                <p:nvPr userDrawn="1"/>
              </p:nvSpPr>
              <p:spPr>
                <a:xfrm>
                  <a:off x="10613776" y="600552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4" name="Rechteck 232">
                  <a:extLst>
                    <a:ext uri="{FF2B5EF4-FFF2-40B4-BE49-F238E27FC236}">
                      <a16:creationId xmlns:a16="http://schemas.microsoft.com/office/drawing/2014/main" id="{C158D5FE-3F48-493D-907E-9E93C0EC7138}"/>
                    </a:ext>
                  </a:extLst>
                </p:cNvPr>
                <p:cNvSpPr/>
                <p:nvPr userDrawn="1"/>
              </p:nvSpPr>
              <p:spPr>
                <a:xfrm>
                  <a:off x="10688777" y="600568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5" name="Rechteck 233">
                  <a:extLst>
                    <a:ext uri="{FF2B5EF4-FFF2-40B4-BE49-F238E27FC236}">
                      <a16:creationId xmlns:a16="http://schemas.microsoft.com/office/drawing/2014/main" id="{8255AA49-B50C-4755-ACCC-8E383C9F3604}"/>
                    </a:ext>
                  </a:extLst>
                </p:cNvPr>
                <p:cNvSpPr/>
                <p:nvPr userDrawn="1"/>
              </p:nvSpPr>
              <p:spPr>
                <a:xfrm>
                  <a:off x="10382201" y="6081700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6" name="Rechteck 234">
                  <a:extLst>
                    <a:ext uri="{FF2B5EF4-FFF2-40B4-BE49-F238E27FC236}">
                      <a16:creationId xmlns:a16="http://schemas.microsoft.com/office/drawing/2014/main" id="{B3982DBC-FFA9-4CAC-AEF7-9D3ACE1B0944}"/>
                    </a:ext>
                  </a:extLst>
                </p:cNvPr>
                <p:cNvSpPr/>
                <p:nvPr userDrawn="1"/>
              </p:nvSpPr>
              <p:spPr>
                <a:xfrm>
                  <a:off x="10457202" y="6081818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7" name="Rechteck 235">
                  <a:extLst>
                    <a:ext uri="{FF2B5EF4-FFF2-40B4-BE49-F238E27FC236}">
                      <a16:creationId xmlns:a16="http://schemas.microsoft.com/office/drawing/2014/main" id="{5DB47240-A736-4852-ADA6-1CA956C4A928}"/>
                    </a:ext>
                  </a:extLst>
                </p:cNvPr>
                <p:cNvSpPr/>
                <p:nvPr userDrawn="1"/>
              </p:nvSpPr>
              <p:spPr>
                <a:xfrm>
                  <a:off x="10534867" y="6081818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8" name="Rechteck 236">
                  <a:extLst>
                    <a:ext uri="{FF2B5EF4-FFF2-40B4-BE49-F238E27FC236}">
                      <a16:creationId xmlns:a16="http://schemas.microsoft.com/office/drawing/2014/main" id="{F2241014-0C49-4182-9AF8-97DD1EACC4E7}"/>
                    </a:ext>
                  </a:extLst>
                </p:cNvPr>
                <p:cNvSpPr/>
                <p:nvPr userDrawn="1"/>
              </p:nvSpPr>
              <p:spPr>
                <a:xfrm>
                  <a:off x="10612916" y="6081883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Rechteck 237">
                  <a:extLst>
                    <a:ext uri="{FF2B5EF4-FFF2-40B4-BE49-F238E27FC236}">
                      <a16:creationId xmlns:a16="http://schemas.microsoft.com/office/drawing/2014/main" id="{AE1BD3E3-1E1A-4279-9B1A-5921FFFAA229}"/>
                    </a:ext>
                  </a:extLst>
                </p:cNvPr>
                <p:cNvSpPr/>
                <p:nvPr userDrawn="1"/>
              </p:nvSpPr>
              <p:spPr>
                <a:xfrm>
                  <a:off x="10687917" y="6082043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0" name="Rechteck 238">
                  <a:extLst>
                    <a:ext uri="{FF2B5EF4-FFF2-40B4-BE49-F238E27FC236}">
                      <a16:creationId xmlns:a16="http://schemas.microsoft.com/office/drawing/2014/main" id="{2692AB77-0D58-4BA6-A228-9175542EA81D}"/>
                    </a:ext>
                  </a:extLst>
                </p:cNvPr>
                <p:cNvSpPr/>
                <p:nvPr userDrawn="1"/>
              </p:nvSpPr>
              <p:spPr>
                <a:xfrm>
                  <a:off x="10461676" y="5839043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Rechteck 239">
                  <a:extLst>
                    <a:ext uri="{FF2B5EF4-FFF2-40B4-BE49-F238E27FC236}">
                      <a16:creationId xmlns:a16="http://schemas.microsoft.com/office/drawing/2014/main" id="{D4ECE1A2-60FC-4798-8B85-3DEF0157EA60}"/>
                    </a:ext>
                  </a:extLst>
                </p:cNvPr>
                <p:cNvSpPr/>
                <p:nvPr userDrawn="1"/>
              </p:nvSpPr>
              <p:spPr>
                <a:xfrm>
                  <a:off x="10536677" y="583916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2" name="Rechteck 240">
                  <a:extLst>
                    <a:ext uri="{FF2B5EF4-FFF2-40B4-BE49-F238E27FC236}">
                      <a16:creationId xmlns:a16="http://schemas.microsoft.com/office/drawing/2014/main" id="{DF1FA55C-6434-437D-91A8-FD343EB8069D}"/>
                    </a:ext>
                  </a:extLst>
                </p:cNvPr>
                <p:cNvSpPr/>
                <p:nvPr userDrawn="1"/>
              </p:nvSpPr>
              <p:spPr>
                <a:xfrm>
                  <a:off x="10614342" y="583916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3" name="Rechteck 241">
                  <a:extLst>
                    <a:ext uri="{FF2B5EF4-FFF2-40B4-BE49-F238E27FC236}">
                      <a16:creationId xmlns:a16="http://schemas.microsoft.com/office/drawing/2014/main" id="{BA36BAB3-EFF3-4833-9B13-C3F115D7379D}"/>
                    </a:ext>
                  </a:extLst>
                </p:cNvPr>
                <p:cNvSpPr/>
                <p:nvPr userDrawn="1"/>
              </p:nvSpPr>
              <p:spPr>
                <a:xfrm>
                  <a:off x="10460816" y="5915400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Rechteck 242">
                  <a:extLst>
                    <a:ext uri="{FF2B5EF4-FFF2-40B4-BE49-F238E27FC236}">
                      <a16:creationId xmlns:a16="http://schemas.microsoft.com/office/drawing/2014/main" id="{D0B6B9B1-94AB-456D-8E33-BEF09EF7019C}"/>
                    </a:ext>
                  </a:extLst>
                </p:cNvPr>
                <p:cNvSpPr/>
                <p:nvPr userDrawn="1"/>
              </p:nvSpPr>
              <p:spPr>
                <a:xfrm>
                  <a:off x="10535817" y="5915518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5" name="Rechteck 243">
                  <a:extLst>
                    <a:ext uri="{FF2B5EF4-FFF2-40B4-BE49-F238E27FC236}">
                      <a16:creationId xmlns:a16="http://schemas.microsoft.com/office/drawing/2014/main" id="{BE776684-CA64-4D63-B646-37112B53FBE2}"/>
                    </a:ext>
                  </a:extLst>
                </p:cNvPr>
                <p:cNvSpPr/>
                <p:nvPr userDrawn="1"/>
              </p:nvSpPr>
              <p:spPr>
                <a:xfrm>
                  <a:off x="10613482" y="5915518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6" name="Rechteck 244">
                  <a:extLst>
                    <a:ext uri="{FF2B5EF4-FFF2-40B4-BE49-F238E27FC236}">
                      <a16:creationId xmlns:a16="http://schemas.microsoft.com/office/drawing/2014/main" id="{2FB747F3-26E1-4035-BDBC-B88306826BC2}"/>
                    </a:ext>
                  </a:extLst>
                </p:cNvPr>
                <p:cNvSpPr/>
                <p:nvPr userDrawn="1"/>
              </p:nvSpPr>
              <p:spPr>
                <a:xfrm>
                  <a:off x="10464010" y="5687038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Rechteck 245">
                  <a:extLst>
                    <a:ext uri="{FF2B5EF4-FFF2-40B4-BE49-F238E27FC236}">
                      <a16:creationId xmlns:a16="http://schemas.microsoft.com/office/drawing/2014/main" id="{8195AC2D-AF8E-44E2-98AA-C805129589AB}"/>
                    </a:ext>
                  </a:extLst>
                </p:cNvPr>
                <p:cNvSpPr/>
                <p:nvPr userDrawn="1"/>
              </p:nvSpPr>
              <p:spPr>
                <a:xfrm>
                  <a:off x="10539011" y="568715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8" name="Rechteck 246">
                  <a:extLst>
                    <a:ext uri="{FF2B5EF4-FFF2-40B4-BE49-F238E27FC236}">
                      <a16:creationId xmlns:a16="http://schemas.microsoft.com/office/drawing/2014/main" id="{3FA5B7DC-1AB0-4E88-BAB6-283D87886934}"/>
                    </a:ext>
                  </a:extLst>
                </p:cNvPr>
                <p:cNvSpPr/>
                <p:nvPr userDrawn="1"/>
              </p:nvSpPr>
              <p:spPr>
                <a:xfrm>
                  <a:off x="10616676" y="568715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9" name="Rechteck 247">
                  <a:extLst>
                    <a:ext uri="{FF2B5EF4-FFF2-40B4-BE49-F238E27FC236}">
                      <a16:creationId xmlns:a16="http://schemas.microsoft.com/office/drawing/2014/main" id="{4307A6D7-2A81-40B9-91B3-65D6E936BD29}"/>
                    </a:ext>
                  </a:extLst>
                </p:cNvPr>
                <p:cNvSpPr/>
                <p:nvPr userDrawn="1"/>
              </p:nvSpPr>
              <p:spPr>
                <a:xfrm>
                  <a:off x="10463150" y="5763395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0" name="Rechteck 248">
                  <a:extLst>
                    <a:ext uri="{FF2B5EF4-FFF2-40B4-BE49-F238E27FC236}">
                      <a16:creationId xmlns:a16="http://schemas.microsoft.com/office/drawing/2014/main" id="{A9445C0C-95DF-4AC0-A514-8075C7347318}"/>
                    </a:ext>
                  </a:extLst>
                </p:cNvPr>
                <p:cNvSpPr/>
                <p:nvPr userDrawn="1"/>
              </p:nvSpPr>
              <p:spPr>
                <a:xfrm>
                  <a:off x="10538151" y="5763513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1" name="Rechteck 249">
                  <a:extLst>
                    <a:ext uri="{FF2B5EF4-FFF2-40B4-BE49-F238E27FC236}">
                      <a16:creationId xmlns:a16="http://schemas.microsoft.com/office/drawing/2014/main" id="{576FFDDD-097D-4097-9AEC-B90FEAEB0FF4}"/>
                    </a:ext>
                  </a:extLst>
                </p:cNvPr>
                <p:cNvSpPr/>
                <p:nvPr userDrawn="1"/>
              </p:nvSpPr>
              <p:spPr>
                <a:xfrm>
                  <a:off x="10615816" y="5763513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5" name="Gruppieren 73">
                <a:extLst>
                  <a:ext uri="{FF2B5EF4-FFF2-40B4-BE49-F238E27FC236}">
                    <a16:creationId xmlns:a16="http://schemas.microsoft.com/office/drawing/2014/main" id="{6B86E7E1-3EB0-4BC8-B78D-E3261524BE80}"/>
                  </a:ext>
                </a:extLst>
              </p:cNvPr>
              <p:cNvGrpSpPr/>
              <p:nvPr userDrawn="1"/>
            </p:nvGrpSpPr>
            <p:grpSpPr>
              <a:xfrm>
                <a:off x="9907372" y="6352284"/>
                <a:ext cx="394372" cy="537004"/>
                <a:chOff x="9907372" y="6352284"/>
                <a:chExt cx="394372" cy="537004"/>
              </a:xfrm>
            </p:grpSpPr>
            <p:sp>
              <p:nvSpPr>
                <p:cNvPr id="193" name="Rechteck 171">
                  <a:extLst>
                    <a:ext uri="{FF2B5EF4-FFF2-40B4-BE49-F238E27FC236}">
                      <a16:creationId xmlns:a16="http://schemas.microsoft.com/office/drawing/2014/main" id="{A220F2EA-BB51-4109-AFF5-C90BFB090A5D}"/>
                    </a:ext>
                  </a:extLst>
                </p:cNvPr>
                <p:cNvSpPr/>
                <p:nvPr userDrawn="1"/>
              </p:nvSpPr>
              <p:spPr>
                <a:xfrm>
                  <a:off x="9907372" y="6352284"/>
                  <a:ext cx="394372" cy="537004"/>
                </a:xfrm>
                <a:prstGeom prst="rect">
                  <a:avLst/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4" name="Rechteck 172">
                  <a:extLst>
                    <a:ext uri="{FF2B5EF4-FFF2-40B4-BE49-F238E27FC236}">
                      <a16:creationId xmlns:a16="http://schemas.microsoft.com/office/drawing/2014/main" id="{F2413A02-62E8-45E8-824D-3E68711421B8}"/>
                    </a:ext>
                  </a:extLst>
                </p:cNvPr>
                <p:cNvSpPr/>
                <p:nvPr userDrawn="1"/>
              </p:nvSpPr>
              <p:spPr>
                <a:xfrm>
                  <a:off x="10131714" y="6393638"/>
                  <a:ext cx="136146" cy="1361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5" name="Rechteck 173">
                  <a:extLst>
                    <a:ext uri="{FF2B5EF4-FFF2-40B4-BE49-F238E27FC236}">
                      <a16:creationId xmlns:a16="http://schemas.microsoft.com/office/drawing/2014/main" id="{021F167C-9A17-4BA5-8111-08B918067E57}"/>
                    </a:ext>
                  </a:extLst>
                </p:cNvPr>
                <p:cNvSpPr/>
                <p:nvPr userDrawn="1"/>
              </p:nvSpPr>
              <p:spPr>
                <a:xfrm>
                  <a:off x="9940849" y="6394483"/>
                  <a:ext cx="136146" cy="1361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6" name="Rechteck 174">
                  <a:extLst>
                    <a:ext uri="{FF2B5EF4-FFF2-40B4-BE49-F238E27FC236}">
                      <a16:creationId xmlns:a16="http://schemas.microsoft.com/office/drawing/2014/main" id="{E408E375-407E-4F61-98B3-C7488487A34C}"/>
                    </a:ext>
                  </a:extLst>
                </p:cNvPr>
                <p:cNvSpPr/>
                <p:nvPr userDrawn="1"/>
              </p:nvSpPr>
              <p:spPr>
                <a:xfrm>
                  <a:off x="10131379" y="6579170"/>
                  <a:ext cx="136146" cy="1361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7" name="Rechteck 175">
                  <a:extLst>
                    <a:ext uri="{FF2B5EF4-FFF2-40B4-BE49-F238E27FC236}">
                      <a16:creationId xmlns:a16="http://schemas.microsoft.com/office/drawing/2014/main" id="{A834E5F2-6535-401A-B85B-11653F846F50}"/>
                    </a:ext>
                  </a:extLst>
                </p:cNvPr>
                <p:cNvSpPr/>
                <p:nvPr userDrawn="1"/>
              </p:nvSpPr>
              <p:spPr>
                <a:xfrm>
                  <a:off x="9940514" y="6580015"/>
                  <a:ext cx="136146" cy="1361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6" name="Gruppieren 74">
                <a:extLst>
                  <a:ext uri="{FF2B5EF4-FFF2-40B4-BE49-F238E27FC236}">
                    <a16:creationId xmlns:a16="http://schemas.microsoft.com/office/drawing/2014/main" id="{81EC536B-3C91-4F7B-A34E-4E1810743916}"/>
                  </a:ext>
                </a:extLst>
              </p:cNvPr>
              <p:cNvGrpSpPr/>
              <p:nvPr userDrawn="1"/>
            </p:nvGrpSpPr>
            <p:grpSpPr>
              <a:xfrm>
                <a:off x="9419296" y="5535443"/>
                <a:ext cx="477406" cy="1648965"/>
                <a:chOff x="9419296" y="5535443"/>
                <a:chExt cx="477406" cy="1648965"/>
              </a:xfrm>
            </p:grpSpPr>
            <p:sp>
              <p:nvSpPr>
                <p:cNvPr id="146" name="Parallelogramm 124">
                  <a:extLst>
                    <a:ext uri="{FF2B5EF4-FFF2-40B4-BE49-F238E27FC236}">
                      <a16:creationId xmlns:a16="http://schemas.microsoft.com/office/drawing/2014/main" id="{7C5CB516-CC97-483C-AC72-D127E00B18B1}"/>
                    </a:ext>
                  </a:extLst>
                </p:cNvPr>
                <p:cNvSpPr/>
                <p:nvPr userDrawn="1"/>
              </p:nvSpPr>
              <p:spPr>
                <a:xfrm rot="5400000" flipV="1">
                  <a:off x="8833516" y="6121223"/>
                  <a:ext cx="1648965" cy="477406"/>
                </a:xfrm>
                <a:prstGeom prst="parallelogram">
                  <a:avLst>
                    <a:gd name="adj" fmla="val 62002"/>
                  </a:avLst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47" name="Gruppieren 125">
                  <a:extLst>
                    <a:ext uri="{FF2B5EF4-FFF2-40B4-BE49-F238E27FC236}">
                      <a16:creationId xmlns:a16="http://schemas.microsoft.com/office/drawing/2014/main" id="{CF1F9FE5-C6A2-42EC-8F91-3A91650AC261}"/>
                    </a:ext>
                  </a:extLst>
                </p:cNvPr>
                <p:cNvGrpSpPr/>
                <p:nvPr userDrawn="1"/>
              </p:nvGrpSpPr>
              <p:grpSpPr>
                <a:xfrm>
                  <a:off x="9798412" y="5667990"/>
                  <a:ext cx="46828" cy="1090879"/>
                  <a:chOff x="9772221" y="5687038"/>
                  <a:chExt cx="46828" cy="1090879"/>
                </a:xfrm>
              </p:grpSpPr>
              <p:sp>
                <p:nvSpPr>
                  <p:cNvPr id="181" name="Rechteck 159">
                    <a:extLst>
                      <a:ext uri="{FF2B5EF4-FFF2-40B4-BE49-F238E27FC236}">
                        <a16:creationId xmlns:a16="http://schemas.microsoft.com/office/drawing/2014/main" id="{A29F2F6A-F78C-47EB-8452-927F216AA6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2230" y="5687038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60">
                    <a:extLst>
                      <a:ext uri="{FF2B5EF4-FFF2-40B4-BE49-F238E27FC236}">
                        <a16:creationId xmlns:a16="http://schemas.microsoft.com/office/drawing/2014/main" id="{2F21982B-CB22-450A-A901-25967E8A82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2229" y="5782496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3" name="Rechteck 161">
                    <a:extLst>
                      <a:ext uri="{FF2B5EF4-FFF2-40B4-BE49-F238E27FC236}">
                        <a16:creationId xmlns:a16="http://schemas.microsoft.com/office/drawing/2014/main" id="{E097C425-DC81-4C5A-916B-9450A679F0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2228" y="5877916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4" name="Rechteck 162">
                    <a:extLst>
                      <a:ext uri="{FF2B5EF4-FFF2-40B4-BE49-F238E27FC236}">
                        <a16:creationId xmlns:a16="http://schemas.microsoft.com/office/drawing/2014/main" id="{535B5300-E575-4263-9888-6B25FABB08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30" y="5972194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5" name="Rechteck 163">
                    <a:extLst>
                      <a:ext uri="{FF2B5EF4-FFF2-40B4-BE49-F238E27FC236}">
                        <a16:creationId xmlns:a16="http://schemas.microsoft.com/office/drawing/2014/main" id="{05158390-5AA3-42BD-952E-F45BBC57667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9" y="606765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6" name="Rechteck 164">
                    <a:extLst>
                      <a:ext uri="{FF2B5EF4-FFF2-40B4-BE49-F238E27FC236}">
                        <a16:creationId xmlns:a16="http://schemas.microsoft.com/office/drawing/2014/main" id="{5D18474F-3326-4ECB-B37B-D074857E8F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8" y="616307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7" name="Rechteck 165">
                    <a:extLst>
                      <a:ext uri="{FF2B5EF4-FFF2-40B4-BE49-F238E27FC236}">
                        <a16:creationId xmlns:a16="http://schemas.microsoft.com/office/drawing/2014/main" id="{2524D272-9FA0-419A-B840-AF24092847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2223" y="6256164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8" name="Rechteck 166">
                    <a:extLst>
                      <a:ext uri="{FF2B5EF4-FFF2-40B4-BE49-F238E27FC236}">
                        <a16:creationId xmlns:a16="http://schemas.microsoft.com/office/drawing/2014/main" id="{70EBB078-73F6-4967-8883-3404370846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2222" y="635162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9" name="Rechteck 167">
                    <a:extLst>
                      <a:ext uri="{FF2B5EF4-FFF2-40B4-BE49-F238E27FC236}">
                        <a16:creationId xmlns:a16="http://schemas.microsoft.com/office/drawing/2014/main" id="{44D539FB-A06C-4B87-8361-8AE5203DB7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2221" y="644704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0" name="Rechteck 168">
                    <a:extLst>
                      <a:ext uri="{FF2B5EF4-FFF2-40B4-BE49-F238E27FC236}">
                        <a16:creationId xmlns:a16="http://schemas.microsoft.com/office/drawing/2014/main" id="{DDA81EF6-5393-4337-BD72-598BDED75A5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3" y="6541320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1" name="Rechteck 169">
                    <a:extLst>
                      <a:ext uri="{FF2B5EF4-FFF2-40B4-BE49-F238E27FC236}">
                        <a16:creationId xmlns:a16="http://schemas.microsoft.com/office/drawing/2014/main" id="{0709FE1B-30A0-4EA3-BB9F-3A093073F6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2" y="6636778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2" name="Rechteck 170">
                    <a:extLst>
                      <a:ext uri="{FF2B5EF4-FFF2-40B4-BE49-F238E27FC236}">
                        <a16:creationId xmlns:a16="http://schemas.microsoft.com/office/drawing/2014/main" id="{2B5D13A1-98EC-47B7-9AC6-5A0F46F407F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1" y="6732198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8" name="Gruppieren 126">
                  <a:extLst>
                    <a:ext uri="{FF2B5EF4-FFF2-40B4-BE49-F238E27FC236}">
                      <a16:creationId xmlns:a16="http://schemas.microsoft.com/office/drawing/2014/main" id="{C12510DB-7E51-4EE0-810B-340A2CD9EEF9}"/>
                    </a:ext>
                  </a:extLst>
                </p:cNvPr>
                <p:cNvGrpSpPr/>
                <p:nvPr userDrawn="1"/>
              </p:nvGrpSpPr>
              <p:grpSpPr>
                <a:xfrm>
                  <a:off x="9688586" y="5763448"/>
                  <a:ext cx="46828" cy="995459"/>
                  <a:chOff x="9924621" y="5839438"/>
                  <a:chExt cx="46828" cy="995459"/>
                </a:xfrm>
              </p:grpSpPr>
              <p:sp>
                <p:nvSpPr>
                  <p:cNvPr id="170" name="Rechteck 148">
                    <a:extLst>
                      <a:ext uri="{FF2B5EF4-FFF2-40B4-BE49-F238E27FC236}">
                        <a16:creationId xmlns:a16="http://schemas.microsoft.com/office/drawing/2014/main" id="{3BCBC538-0BD5-4718-A70C-867C28B1EBE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30" y="5839438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49">
                    <a:extLst>
                      <a:ext uri="{FF2B5EF4-FFF2-40B4-BE49-F238E27FC236}">
                        <a16:creationId xmlns:a16="http://schemas.microsoft.com/office/drawing/2014/main" id="{C7B24D9B-FD8E-43B2-ADF6-5AFAFD45A96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9" y="5934896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2" name="Rechteck 150">
                    <a:extLst>
                      <a:ext uri="{FF2B5EF4-FFF2-40B4-BE49-F238E27FC236}">
                        <a16:creationId xmlns:a16="http://schemas.microsoft.com/office/drawing/2014/main" id="{8C353EFB-188B-46DB-9DD4-E83B7A19DA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8" y="6030316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3" name="Rechteck 151">
                    <a:extLst>
                      <a:ext uri="{FF2B5EF4-FFF2-40B4-BE49-F238E27FC236}">
                        <a16:creationId xmlns:a16="http://schemas.microsoft.com/office/drawing/2014/main" id="{F8909963-67A1-46B6-969B-7C8DA17567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30" y="6124594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4" name="Rechteck 152">
                    <a:extLst>
                      <a:ext uri="{FF2B5EF4-FFF2-40B4-BE49-F238E27FC236}">
                        <a16:creationId xmlns:a16="http://schemas.microsoft.com/office/drawing/2014/main" id="{6E118632-5870-4D0E-B1F5-E2F22FF6A1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29" y="622005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5" name="Rechteck 153">
                    <a:extLst>
                      <a:ext uri="{FF2B5EF4-FFF2-40B4-BE49-F238E27FC236}">
                        <a16:creationId xmlns:a16="http://schemas.microsoft.com/office/drawing/2014/main" id="{D0581235-5089-4949-8030-7B67B8D4AC5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28" y="631547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6" name="Rechteck 154">
                    <a:extLst>
                      <a:ext uri="{FF2B5EF4-FFF2-40B4-BE49-F238E27FC236}">
                        <a16:creationId xmlns:a16="http://schemas.microsoft.com/office/drawing/2014/main" id="{4E2937F4-5CD5-44EC-AEF6-ADD4A5C0942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3" y="6408564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7" name="Rechteck 155">
                    <a:extLst>
                      <a:ext uri="{FF2B5EF4-FFF2-40B4-BE49-F238E27FC236}">
                        <a16:creationId xmlns:a16="http://schemas.microsoft.com/office/drawing/2014/main" id="{C1BBD35B-6F07-477E-97D3-AFDC17E1FE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2" y="650402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8" name="Rechteck 156">
                    <a:extLst>
                      <a:ext uri="{FF2B5EF4-FFF2-40B4-BE49-F238E27FC236}">
                        <a16:creationId xmlns:a16="http://schemas.microsoft.com/office/drawing/2014/main" id="{034BA9E7-DFE2-449F-8830-3A9FDE3EE5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1" y="659944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9" name="Rechteck 157">
                    <a:extLst>
                      <a:ext uri="{FF2B5EF4-FFF2-40B4-BE49-F238E27FC236}">
                        <a16:creationId xmlns:a16="http://schemas.microsoft.com/office/drawing/2014/main" id="{652D6DC2-A311-49B3-BC57-0AAD7378A9F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23" y="6693720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58">
                    <a:extLst>
                      <a:ext uri="{FF2B5EF4-FFF2-40B4-BE49-F238E27FC236}">
                        <a16:creationId xmlns:a16="http://schemas.microsoft.com/office/drawing/2014/main" id="{B8AC47ED-DD52-4A4A-AA24-67C681BA09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22" y="6789178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9" name="Gruppieren 127">
                  <a:extLst>
                    <a:ext uri="{FF2B5EF4-FFF2-40B4-BE49-F238E27FC236}">
                      <a16:creationId xmlns:a16="http://schemas.microsoft.com/office/drawing/2014/main" id="{F541A911-ABA4-45FF-B38B-02A47CB6D47B}"/>
                    </a:ext>
                  </a:extLst>
                </p:cNvPr>
                <p:cNvGrpSpPr/>
                <p:nvPr userDrawn="1"/>
              </p:nvGrpSpPr>
              <p:grpSpPr>
                <a:xfrm>
                  <a:off x="9580921" y="5859750"/>
                  <a:ext cx="46828" cy="900001"/>
                  <a:chOff x="9924621" y="5839438"/>
                  <a:chExt cx="46828" cy="900001"/>
                </a:xfrm>
              </p:grpSpPr>
              <p:sp>
                <p:nvSpPr>
                  <p:cNvPr id="160" name="Rechteck 138">
                    <a:extLst>
                      <a:ext uri="{FF2B5EF4-FFF2-40B4-BE49-F238E27FC236}">
                        <a16:creationId xmlns:a16="http://schemas.microsoft.com/office/drawing/2014/main" id="{7EFADE42-2C80-447C-AA65-B82874A54F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30" y="5839438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1" name="Rechteck 139">
                    <a:extLst>
                      <a:ext uri="{FF2B5EF4-FFF2-40B4-BE49-F238E27FC236}">
                        <a16:creationId xmlns:a16="http://schemas.microsoft.com/office/drawing/2014/main" id="{534B1C40-5732-4E07-ACD8-5B805A6ABE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9" y="5934896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2" name="Rechteck 140">
                    <a:extLst>
                      <a:ext uri="{FF2B5EF4-FFF2-40B4-BE49-F238E27FC236}">
                        <a16:creationId xmlns:a16="http://schemas.microsoft.com/office/drawing/2014/main" id="{56D34E3B-E8B0-42DB-A127-6A3CC8BB1E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8" y="6030316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3" name="Rechteck 141">
                    <a:extLst>
                      <a:ext uri="{FF2B5EF4-FFF2-40B4-BE49-F238E27FC236}">
                        <a16:creationId xmlns:a16="http://schemas.microsoft.com/office/drawing/2014/main" id="{7BDADA8D-D542-4544-82F9-E5600A515EC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30" y="6124594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4" name="Rechteck 142">
                    <a:extLst>
                      <a:ext uri="{FF2B5EF4-FFF2-40B4-BE49-F238E27FC236}">
                        <a16:creationId xmlns:a16="http://schemas.microsoft.com/office/drawing/2014/main" id="{80F1DFFE-85F8-4998-B097-830BD07862F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29" y="622005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5" name="Rechteck 143">
                    <a:extLst>
                      <a:ext uri="{FF2B5EF4-FFF2-40B4-BE49-F238E27FC236}">
                        <a16:creationId xmlns:a16="http://schemas.microsoft.com/office/drawing/2014/main" id="{7B20836F-E24B-45FC-80B0-E5A62AA2ECD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28" y="631547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6" name="Rechteck 144">
                    <a:extLst>
                      <a:ext uri="{FF2B5EF4-FFF2-40B4-BE49-F238E27FC236}">
                        <a16:creationId xmlns:a16="http://schemas.microsoft.com/office/drawing/2014/main" id="{C7D87C51-F90D-4304-850B-E01052820E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3" y="6408564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7" name="Rechteck 145">
                    <a:extLst>
                      <a:ext uri="{FF2B5EF4-FFF2-40B4-BE49-F238E27FC236}">
                        <a16:creationId xmlns:a16="http://schemas.microsoft.com/office/drawing/2014/main" id="{5006EF42-8994-4267-B91B-6F1BA434BE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2" y="650402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8" name="Rechteck 146">
                    <a:extLst>
                      <a:ext uri="{FF2B5EF4-FFF2-40B4-BE49-F238E27FC236}">
                        <a16:creationId xmlns:a16="http://schemas.microsoft.com/office/drawing/2014/main" id="{699ED674-2786-41D2-9283-E7C6F8EB0F9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1" y="659944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47">
                    <a:extLst>
                      <a:ext uri="{FF2B5EF4-FFF2-40B4-BE49-F238E27FC236}">
                        <a16:creationId xmlns:a16="http://schemas.microsoft.com/office/drawing/2014/main" id="{AAC28165-F937-471A-B936-97FFD4F4B4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23" y="6693720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50" name="Gruppieren 128">
                  <a:extLst>
                    <a:ext uri="{FF2B5EF4-FFF2-40B4-BE49-F238E27FC236}">
                      <a16:creationId xmlns:a16="http://schemas.microsoft.com/office/drawing/2014/main" id="{BECA4B65-7FFB-44B1-AEB4-C8DA21F91DEC}"/>
                    </a:ext>
                  </a:extLst>
                </p:cNvPr>
                <p:cNvGrpSpPr/>
                <p:nvPr userDrawn="1"/>
              </p:nvGrpSpPr>
              <p:grpSpPr>
                <a:xfrm>
                  <a:off x="9473744" y="5956502"/>
                  <a:ext cx="46828" cy="805723"/>
                  <a:chOff x="9924621" y="5839438"/>
                  <a:chExt cx="46828" cy="805723"/>
                </a:xfrm>
              </p:grpSpPr>
              <p:sp>
                <p:nvSpPr>
                  <p:cNvPr id="151" name="Rechteck 129">
                    <a:extLst>
                      <a:ext uri="{FF2B5EF4-FFF2-40B4-BE49-F238E27FC236}">
                        <a16:creationId xmlns:a16="http://schemas.microsoft.com/office/drawing/2014/main" id="{5A265EB4-A2A1-4B9D-A479-B6DD24FE44D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30" y="5839438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2" name="Rechteck 130">
                    <a:extLst>
                      <a:ext uri="{FF2B5EF4-FFF2-40B4-BE49-F238E27FC236}">
                        <a16:creationId xmlns:a16="http://schemas.microsoft.com/office/drawing/2014/main" id="{E94BCEFB-5166-4896-8A4D-4517D0FDF1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9" y="5934896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3" name="Rechteck 131">
                    <a:extLst>
                      <a:ext uri="{FF2B5EF4-FFF2-40B4-BE49-F238E27FC236}">
                        <a16:creationId xmlns:a16="http://schemas.microsoft.com/office/drawing/2014/main" id="{95BA8C1F-7650-43A1-B164-EE29A59BA3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8" y="6030316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4" name="Rechteck 132">
                    <a:extLst>
                      <a:ext uri="{FF2B5EF4-FFF2-40B4-BE49-F238E27FC236}">
                        <a16:creationId xmlns:a16="http://schemas.microsoft.com/office/drawing/2014/main" id="{17FA1A0B-6075-4430-B884-33954F713EB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30" y="6124594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5" name="Rechteck 133">
                    <a:extLst>
                      <a:ext uri="{FF2B5EF4-FFF2-40B4-BE49-F238E27FC236}">
                        <a16:creationId xmlns:a16="http://schemas.microsoft.com/office/drawing/2014/main" id="{AFC4D656-CEC8-4282-8555-EA425E15FD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29" y="622005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6" name="Rechteck 134">
                    <a:extLst>
                      <a:ext uri="{FF2B5EF4-FFF2-40B4-BE49-F238E27FC236}">
                        <a16:creationId xmlns:a16="http://schemas.microsoft.com/office/drawing/2014/main" id="{5F35CACF-ED4A-49CD-9E5F-3424719B92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5728" y="631547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7" name="Rechteck 135">
                    <a:extLst>
                      <a:ext uri="{FF2B5EF4-FFF2-40B4-BE49-F238E27FC236}">
                        <a16:creationId xmlns:a16="http://schemas.microsoft.com/office/drawing/2014/main" id="{ACB4B2AD-36F1-4725-8473-C75C3E585FB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3" y="6408564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8" name="Rechteck 136">
                    <a:extLst>
                      <a:ext uri="{FF2B5EF4-FFF2-40B4-BE49-F238E27FC236}">
                        <a16:creationId xmlns:a16="http://schemas.microsoft.com/office/drawing/2014/main" id="{17320010-6238-4A9D-8809-D9837238F0F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2" y="650402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9" name="Rechteck 137">
                    <a:extLst>
                      <a:ext uri="{FF2B5EF4-FFF2-40B4-BE49-F238E27FC236}">
                        <a16:creationId xmlns:a16="http://schemas.microsoft.com/office/drawing/2014/main" id="{431C59C3-8366-4AC8-AACD-AA04E519946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924621" y="659944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97" name="Gruppieren 75">
                <a:extLst>
                  <a:ext uri="{FF2B5EF4-FFF2-40B4-BE49-F238E27FC236}">
                    <a16:creationId xmlns:a16="http://schemas.microsoft.com/office/drawing/2014/main" id="{F54994A8-936C-4FD2-BDE7-91DA2EBAED32}"/>
                  </a:ext>
                </a:extLst>
              </p:cNvPr>
              <p:cNvGrpSpPr/>
              <p:nvPr userDrawn="1"/>
            </p:nvGrpSpPr>
            <p:grpSpPr>
              <a:xfrm>
                <a:off x="8759868" y="6429582"/>
                <a:ext cx="655039" cy="439995"/>
                <a:chOff x="8759868" y="6429582"/>
                <a:chExt cx="655039" cy="439995"/>
              </a:xfrm>
            </p:grpSpPr>
            <p:sp>
              <p:nvSpPr>
                <p:cNvPr id="140" name="Rechteck 118">
                  <a:extLst>
                    <a:ext uri="{FF2B5EF4-FFF2-40B4-BE49-F238E27FC236}">
                      <a16:creationId xmlns:a16="http://schemas.microsoft.com/office/drawing/2014/main" id="{D126B504-7ABF-493A-8FF5-DD05E6A6CDF1}"/>
                    </a:ext>
                  </a:extLst>
                </p:cNvPr>
                <p:cNvSpPr/>
                <p:nvPr userDrawn="1"/>
              </p:nvSpPr>
              <p:spPr>
                <a:xfrm>
                  <a:off x="9226108" y="6429582"/>
                  <a:ext cx="188799" cy="439995"/>
                </a:xfrm>
                <a:prstGeom prst="rect">
                  <a:avLst/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Rechteck 119">
                  <a:extLst>
                    <a:ext uri="{FF2B5EF4-FFF2-40B4-BE49-F238E27FC236}">
                      <a16:creationId xmlns:a16="http://schemas.microsoft.com/office/drawing/2014/main" id="{ACF17AB7-AB23-4B4B-A40C-4D5CDC6DD043}"/>
                    </a:ext>
                  </a:extLst>
                </p:cNvPr>
                <p:cNvSpPr/>
                <p:nvPr userDrawn="1"/>
              </p:nvSpPr>
              <p:spPr>
                <a:xfrm>
                  <a:off x="9271463" y="6475740"/>
                  <a:ext cx="95099" cy="950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2" name="Rechteck 120">
                  <a:extLst>
                    <a:ext uri="{FF2B5EF4-FFF2-40B4-BE49-F238E27FC236}">
                      <a16:creationId xmlns:a16="http://schemas.microsoft.com/office/drawing/2014/main" id="{E04B9B91-31D1-486C-B162-5F0760AF8E84}"/>
                    </a:ext>
                  </a:extLst>
                </p:cNvPr>
                <p:cNvSpPr/>
                <p:nvPr userDrawn="1"/>
              </p:nvSpPr>
              <p:spPr>
                <a:xfrm>
                  <a:off x="9271145" y="6612243"/>
                  <a:ext cx="95099" cy="950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Rechteck 121">
                  <a:extLst>
                    <a:ext uri="{FF2B5EF4-FFF2-40B4-BE49-F238E27FC236}">
                      <a16:creationId xmlns:a16="http://schemas.microsoft.com/office/drawing/2014/main" id="{F4998A4C-6EB3-469C-A8BA-7CA6632AC69E}"/>
                    </a:ext>
                  </a:extLst>
                </p:cNvPr>
                <p:cNvSpPr/>
                <p:nvPr userDrawn="1"/>
              </p:nvSpPr>
              <p:spPr>
                <a:xfrm>
                  <a:off x="8759868" y="6602499"/>
                  <a:ext cx="464134" cy="263822"/>
                </a:xfrm>
                <a:prstGeom prst="rect">
                  <a:avLst/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Rechteck 122">
                  <a:extLst>
                    <a:ext uri="{FF2B5EF4-FFF2-40B4-BE49-F238E27FC236}">
                      <a16:creationId xmlns:a16="http://schemas.microsoft.com/office/drawing/2014/main" id="{81B4D53D-3851-4256-96FC-28F621582E26}"/>
                    </a:ext>
                  </a:extLst>
                </p:cNvPr>
                <p:cNvSpPr/>
                <p:nvPr userDrawn="1"/>
              </p:nvSpPr>
              <p:spPr>
                <a:xfrm>
                  <a:off x="9077847" y="6649944"/>
                  <a:ext cx="95099" cy="950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5" name="Rechteck 123">
                  <a:extLst>
                    <a:ext uri="{FF2B5EF4-FFF2-40B4-BE49-F238E27FC236}">
                      <a16:creationId xmlns:a16="http://schemas.microsoft.com/office/drawing/2014/main" id="{5F1482EB-AC5E-4603-958C-2458299E8C7D}"/>
                    </a:ext>
                  </a:extLst>
                </p:cNvPr>
                <p:cNvSpPr/>
                <p:nvPr userDrawn="1"/>
              </p:nvSpPr>
              <p:spPr>
                <a:xfrm>
                  <a:off x="8833694" y="6649943"/>
                  <a:ext cx="95099" cy="950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8" name="Gruppieren 76">
                <a:extLst>
                  <a:ext uri="{FF2B5EF4-FFF2-40B4-BE49-F238E27FC236}">
                    <a16:creationId xmlns:a16="http://schemas.microsoft.com/office/drawing/2014/main" id="{03A0B30B-5BA4-4DE7-828B-79E94A2E8D23}"/>
                  </a:ext>
                </a:extLst>
              </p:cNvPr>
              <p:cNvGrpSpPr/>
              <p:nvPr userDrawn="1"/>
            </p:nvGrpSpPr>
            <p:grpSpPr>
              <a:xfrm>
                <a:off x="8351990" y="6125295"/>
                <a:ext cx="401333" cy="742142"/>
                <a:chOff x="8351990" y="6125295"/>
                <a:chExt cx="401333" cy="742142"/>
              </a:xfrm>
            </p:grpSpPr>
            <p:grpSp>
              <p:nvGrpSpPr>
                <p:cNvPr id="121" name="Gruppieren 99">
                  <a:extLst>
                    <a:ext uri="{FF2B5EF4-FFF2-40B4-BE49-F238E27FC236}">
                      <a16:creationId xmlns:a16="http://schemas.microsoft.com/office/drawing/2014/main" id="{8C7115CB-D482-4C7C-A415-D01101E85E02}"/>
                    </a:ext>
                  </a:extLst>
                </p:cNvPr>
                <p:cNvGrpSpPr/>
                <p:nvPr userDrawn="1"/>
              </p:nvGrpSpPr>
              <p:grpSpPr>
                <a:xfrm>
                  <a:off x="8351990" y="6279360"/>
                  <a:ext cx="81684" cy="168206"/>
                  <a:chOff x="7093583" y="6067410"/>
                  <a:chExt cx="114495" cy="235770"/>
                </a:xfrm>
              </p:grpSpPr>
              <p:sp>
                <p:nvSpPr>
                  <p:cNvPr id="138" name="Freihandform: Form 116">
                    <a:extLst>
                      <a:ext uri="{FF2B5EF4-FFF2-40B4-BE49-F238E27FC236}">
                        <a16:creationId xmlns:a16="http://schemas.microsoft.com/office/drawing/2014/main" id="{B3E977D5-1DC5-4E86-A872-35D59B83E459}"/>
                      </a:ext>
                    </a:extLst>
                  </p:cNvPr>
                  <p:cNvSpPr/>
                  <p:nvPr userDrawn="1"/>
                </p:nvSpPr>
                <p:spPr>
                  <a:xfrm rot="340423">
                    <a:off x="7093583" y="6067410"/>
                    <a:ext cx="114495" cy="235770"/>
                  </a:xfrm>
                  <a:custGeom>
                    <a:avLst/>
                    <a:gdLst>
                      <a:gd name="connsiteX0" fmla="*/ 50167 w 114495"/>
                      <a:gd name="connsiteY0" fmla="*/ 15 h 235770"/>
                      <a:gd name="connsiteX1" fmla="*/ 161 w 114495"/>
                      <a:gd name="connsiteY1" fmla="*/ 109553 h 235770"/>
                      <a:gd name="connsiteX2" fmla="*/ 66836 w 114495"/>
                      <a:gd name="connsiteY2" fmla="*/ 235759 h 235770"/>
                      <a:gd name="connsiteX3" fmla="*/ 114461 w 114495"/>
                      <a:gd name="connsiteY3" fmla="*/ 102409 h 235770"/>
                      <a:gd name="connsiteX4" fmla="*/ 50167 w 114495"/>
                      <a:gd name="connsiteY4" fmla="*/ 15 h 23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495" h="235770">
                        <a:moveTo>
                          <a:pt x="50167" y="15"/>
                        </a:moveTo>
                        <a:cubicBezTo>
                          <a:pt x="31117" y="1206"/>
                          <a:pt x="-2617" y="70262"/>
                          <a:pt x="161" y="109553"/>
                        </a:cubicBezTo>
                        <a:cubicBezTo>
                          <a:pt x="2939" y="148844"/>
                          <a:pt x="47786" y="236950"/>
                          <a:pt x="66836" y="235759"/>
                        </a:cubicBezTo>
                        <a:cubicBezTo>
                          <a:pt x="85886" y="234568"/>
                          <a:pt x="115652" y="140112"/>
                          <a:pt x="114461" y="102409"/>
                        </a:cubicBezTo>
                        <a:cubicBezTo>
                          <a:pt x="113270" y="64706"/>
                          <a:pt x="69217" y="-1176"/>
                          <a:pt x="50167" y="15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9" name="Freihandform: Form 117">
                    <a:extLst>
                      <a:ext uri="{FF2B5EF4-FFF2-40B4-BE49-F238E27FC236}">
                        <a16:creationId xmlns:a16="http://schemas.microsoft.com/office/drawing/2014/main" id="{F0CEED31-F131-4D7F-BA33-4E017A3847F3}"/>
                      </a:ext>
                    </a:extLst>
                  </p:cNvPr>
                  <p:cNvSpPr/>
                  <p:nvPr userDrawn="1"/>
                </p:nvSpPr>
                <p:spPr>
                  <a:xfrm rot="340423">
                    <a:off x="7123092" y="6075299"/>
                    <a:ext cx="55475" cy="181918"/>
                  </a:xfrm>
                  <a:custGeom>
                    <a:avLst/>
                    <a:gdLst>
                      <a:gd name="connsiteX0" fmla="*/ 50167 w 114495"/>
                      <a:gd name="connsiteY0" fmla="*/ 15 h 235770"/>
                      <a:gd name="connsiteX1" fmla="*/ 161 w 114495"/>
                      <a:gd name="connsiteY1" fmla="*/ 109553 h 235770"/>
                      <a:gd name="connsiteX2" fmla="*/ 66836 w 114495"/>
                      <a:gd name="connsiteY2" fmla="*/ 235759 h 235770"/>
                      <a:gd name="connsiteX3" fmla="*/ 114461 w 114495"/>
                      <a:gd name="connsiteY3" fmla="*/ 102409 h 235770"/>
                      <a:gd name="connsiteX4" fmla="*/ 50167 w 114495"/>
                      <a:gd name="connsiteY4" fmla="*/ 15 h 23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495" h="235770">
                        <a:moveTo>
                          <a:pt x="50167" y="15"/>
                        </a:moveTo>
                        <a:cubicBezTo>
                          <a:pt x="31117" y="1206"/>
                          <a:pt x="-2617" y="70262"/>
                          <a:pt x="161" y="109553"/>
                        </a:cubicBezTo>
                        <a:cubicBezTo>
                          <a:pt x="2939" y="148844"/>
                          <a:pt x="47786" y="236950"/>
                          <a:pt x="66836" y="235759"/>
                        </a:cubicBezTo>
                        <a:cubicBezTo>
                          <a:pt x="85886" y="234568"/>
                          <a:pt x="115652" y="140112"/>
                          <a:pt x="114461" y="102409"/>
                        </a:cubicBezTo>
                        <a:cubicBezTo>
                          <a:pt x="113270" y="64706"/>
                          <a:pt x="69217" y="-1176"/>
                          <a:pt x="50167" y="15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Rechteck 100">
                  <a:extLst>
                    <a:ext uri="{FF2B5EF4-FFF2-40B4-BE49-F238E27FC236}">
                      <a16:creationId xmlns:a16="http://schemas.microsoft.com/office/drawing/2014/main" id="{BAC0C39B-A317-4AB6-87A3-A3B3FEC48001}"/>
                    </a:ext>
                  </a:extLst>
                </p:cNvPr>
                <p:cNvSpPr/>
                <p:nvPr userDrawn="1"/>
              </p:nvSpPr>
              <p:spPr>
                <a:xfrm>
                  <a:off x="8358951" y="6125295"/>
                  <a:ext cx="394372" cy="742142"/>
                </a:xfrm>
                <a:prstGeom prst="rect">
                  <a:avLst/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23" name="Gruppieren 101">
                  <a:extLst>
                    <a:ext uri="{FF2B5EF4-FFF2-40B4-BE49-F238E27FC236}">
                      <a16:creationId xmlns:a16="http://schemas.microsoft.com/office/drawing/2014/main" id="{7D7B4953-FF72-44E4-BB1B-35D0F8920FD4}"/>
                    </a:ext>
                  </a:extLst>
                </p:cNvPr>
                <p:cNvGrpSpPr/>
                <p:nvPr userDrawn="1"/>
              </p:nvGrpSpPr>
              <p:grpSpPr>
                <a:xfrm>
                  <a:off x="8671793" y="6157772"/>
                  <a:ext cx="46825" cy="614845"/>
                  <a:chOff x="9772222" y="6163072"/>
                  <a:chExt cx="46825" cy="614845"/>
                </a:xfrm>
              </p:grpSpPr>
              <p:sp>
                <p:nvSpPr>
                  <p:cNvPr id="134" name="Rechteck 112">
                    <a:extLst>
                      <a:ext uri="{FF2B5EF4-FFF2-40B4-BE49-F238E27FC236}">
                        <a16:creationId xmlns:a16="http://schemas.microsoft.com/office/drawing/2014/main" id="{AB597100-EE7B-441E-AA52-A1F003C28F9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8" y="616307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5" name="Rechteck 113">
                    <a:extLst>
                      <a:ext uri="{FF2B5EF4-FFF2-40B4-BE49-F238E27FC236}">
                        <a16:creationId xmlns:a16="http://schemas.microsoft.com/office/drawing/2014/main" id="{67CCD55C-EED3-4D21-BE04-A56C850C595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2222" y="635162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6" name="Rechteck 114">
                    <a:extLst>
                      <a:ext uri="{FF2B5EF4-FFF2-40B4-BE49-F238E27FC236}">
                        <a16:creationId xmlns:a16="http://schemas.microsoft.com/office/drawing/2014/main" id="{68A22477-BE4F-480A-8425-B63E6716C5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3" y="6541320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7" name="Rechteck 115">
                    <a:extLst>
                      <a:ext uri="{FF2B5EF4-FFF2-40B4-BE49-F238E27FC236}">
                        <a16:creationId xmlns:a16="http://schemas.microsoft.com/office/drawing/2014/main" id="{A613DCAB-C2AF-43E5-9602-734DACA773B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1" y="6732198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24" name="Gruppieren 102">
                  <a:extLst>
                    <a:ext uri="{FF2B5EF4-FFF2-40B4-BE49-F238E27FC236}">
                      <a16:creationId xmlns:a16="http://schemas.microsoft.com/office/drawing/2014/main" id="{CB08F906-F813-4346-BF60-B64411EC643C}"/>
                    </a:ext>
                  </a:extLst>
                </p:cNvPr>
                <p:cNvGrpSpPr/>
                <p:nvPr userDrawn="1"/>
              </p:nvGrpSpPr>
              <p:grpSpPr>
                <a:xfrm>
                  <a:off x="8532519" y="6157772"/>
                  <a:ext cx="46825" cy="614845"/>
                  <a:chOff x="9772222" y="6163072"/>
                  <a:chExt cx="46825" cy="614845"/>
                </a:xfrm>
              </p:grpSpPr>
              <p:sp>
                <p:nvSpPr>
                  <p:cNvPr id="130" name="Rechteck 108">
                    <a:extLst>
                      <a:ext uri="{FF2B5EF4-FFF2-40B4-BE49-F238E27FC236}">
                        <a16:creationId xmlns:a16="http://schemas.microsoft.com/office/drawing/2014/main" id="{15DD1F83-E19E-462E-A61E-F415B4EF6A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8" y="616307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1" name="Rechteck 109">
                    <a:extLst>
                      <a:ext uri="{FF2B5EF4-FFF2-40B4-BE49-F238E27FC236}">
                        <a16:creationId xmlns:a16="http://schemas.microsoft.com/office/drawing/2014/main" id="{63DE733C-7036-4A34-92AE-5B21B2A9608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2222" y="635162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2" name="Rechteck 110">
                    <a:extLst>
                      <a:ext uri="{FF2B5EF4-FFF2-40B4-BE49-F238E27FC236}">
                        <a16:creationId xmlns:a16="http://schemas.microsoft.com/office/drawing/2014/main" id="{B15A1D26-926A-488C-83E4-10407BEFC05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3" y="6541320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3" name="Rechteck 111">
                    <a:extLst>
                      <a:ext uri="{FF2B5EF4-FFF2-40B4-BE49-F238E27FC236}">
                        <a16:creationId xmlns:a16="http://schemas.microsoft.com/office/drawing/2014/main" id="{29668EA6-0224-4127-90FE-7263D41F9E2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1" y="6732198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25" name="Gruppieren 103">
                  <a:extLst>
                    <a:ext uri="{FF2B5EF4-FFF2-40B4-BE49-F238E27FC236}">
                      <a16:creationId xmlns:a16="http://schemas.microsoft.com/office/drawing/2014/main" id="{FA5FADA7-6601-416C-9B1B-72F7533E68DE}"/>
                    </a:ext>
                  </a:extLst>
                </p:cNvPr>
                <p:cNvGrpSpPr/>
                <p:nvPr userDrawn="1"/>
              </p:nvGrpSpPr>
              <p:grpSpPr>
                <a:xfrm>
                  <a:off x="8389020" y="6157772"/>
                  <a:ext cx="46825" cy="614845"/>
                  <a:chOff x="9772222" y="6163072"/>
                  <a:chExt cx="46825" cy="614845"/>
                </a:xfrm>
              </p:grpSpPr>
              <p:sp>
                <p:nvSpPr>
                  <p:cNvPr id="126" name="Rechteck 104">
                    <a:extLst>
                      <a:ext uri="{FF2B5EF4-FFF2-40B4-BE49-F238E27FC236}">
                        <a16:creationId xmlns:a16="http://schemas.microsoft.com/office/drawing/2014/main" id="{D48B838C-5B2A-4AEE-9CAE-CA6D688612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8" y="616307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7" name="Rechteck 105">
                    <a:extLst>
                      <a:ext uri="{FF2B5EF4-FFF2-40B4-BE49-F238E27FC236}">
                        <a16:creationId xmlns:a16="http://schemas.microsoft.com/office/drawing/2014/main" id="{2A6C8352-67EF-4F07-A6BA-41FAC99E06E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2222" y="6351622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06">
                    <a:extLst>
                      <a:ext uri="{FF2B5EF4-FFF2-40B4-BE49-F238E27FC236}">
                        <a16:creationId xmlns:a16="http://schemas.microsoft.com/office/drawing/2014/main" id="{BF0088E2-6E87-4FE3-A3DC-29A3ECCE642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3" y="6541320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07">
                    <a:extLst>
                      <a:ext uri="{FF2B5EF4-FFF2-40B4-BE49-F238E27FC236}">
                        <a16:creationId xmlns:a16="http://schemas.microsoft.com/office/drawing/2014/main" id="{E69B50D2-E4A1-4A33-A546-1B8907C384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3321" y="6732198"/>
                    <a:ext cx="45719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99" name="Gruppieren 77">
                <a:extLst>
                  <a:ext uri="{FF2B5EF4-FFF2-40B4-BE49-F238E27FC236}">
                    <a16:creationId xmlns:a16="http://schemas.microsoft.com/office/drawing/2014/main" id="{5B888EC4-3E5A-4F16-9EBF-97373EE08AE6}"/>
                  </a:ext>
                </a:extLst>
              </p:cNvPr>
              <p:cNvGrpSpPr/>
              <p:nvPr userDrawn="1"/>
            </p:nvGrpSpPr>
            <p:grpSpPr>
              <a:xfrm>
                <a:off x="7994774" y="6204429"/>
                <a:ext cx="363083" cy="660649"/>
                <a:chOff x="7994774" y="6204429"/>
                <a:chExt cx="363083" cy="660649"/>
              </a:xfrm>
            </p:grpSpPr>
            <p:sp>
              <p:nvSpPr>
                <p:cNvPr id="100" name="Rechteck 78">
                  <a:extLst>
                    <a:ext uri="{FF2B5EF4-FFF2-40B4-BE49-F238E27FC236}">
                      <a16:creationId xmlns:a16="http://schemas.microsoft.com/office/drawing/2014/main" id="{BD668611-2BFF-4DDF-8C8E-AAC46F8212F6}"/>
                    </a:ext>
                  </a:extLst>
                </p:cNvPr>
                <p:cNvSpPr/>
                <p:nvPr userDrawn="1"/>
              </p:nvSpPr>
              <p:spPr>
                <a:xfrm>
                  <a:off x="7994774" y="6450105"/>
                  <a:ext cx="363083" cy="414973"/>
                </a:xfrm>
                <a:prstGeom prst="rect">
                  <a:avLst/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Rechteck 79">
                  <a:extLst>
                    <a:ext uri="{FF2B5EF4-FFF2-40B4-BE49-F238E27FC236}">
                      <a16:creationId xmlns:a16="http://schemas.microsoft.com/office/drawing/2014/main" id="{BC02ABF9-DD87-4C45-968F-94B4AA44E4CB}"/>
                    </a:ext>
                  </a:extLst>
                </p:cNvPr>
                <p:cNvSpPr/>
                <p:nvPr userDrawn="1"/>
              </p:nvSpPr>
              <p:spPr>
                <a:xfrm>
                  <a:off x="8106018" y="6204429"/>
                  <a:ext cx="136618" cy="235342"/>
                </a:xfrm>
                <a:prstGeom prst="rect">
                  <a:avLst/>
                </a:prstGeom>
                <a:solidFill>
                  <a:srgbClr val="CEEEEF"/>
                </a:solidFill>
                <a:ln>
                  <a:solidFill>
                    <a:srgbClr val="CEE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Rechteck 80">
                  <a:extLst>
                    <a:ext uri="{FF2B5EF4-FFF2-40B4-BE49-F238E27FC236}">
                      <a16:creationId xmlns:a16="http://schemas.microsoft.com/office/drawing/2014/main" id="{6AA13E49-B1A0-40D7-9C13-BF85509F62B4}"/>
                    </a:ext>
                  </a:extLst>
                </p:cNvPr>
                <p:cNvSpPr/>
                <p:nvPr userDrawn="1"/>
              </p:nvSpPr>
              <p:spPr>
                <a:xfrm>
                  <a:off x="8149726" y="6305393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Rechteck 81">
                  <a:extLst>
                    <a:ext uri="{FF2B5EF4-FFF2-40B4-BE49-F238E27FC236}">
                      <a16:creationId xmlns:a16="http://schemas.microsoft.com/office/drawing/2014/main" id="{F355D130-7C4D-461D-8F9E-5285A3B8308A}"/>
                    </a:ext>
                  </a:extLst>
                </p:cNvPr>
                <p:cNvSpPr/>
                <p:nvPr userDrawn="1"/>
              </p:nvSpPr>
              <p:spPr>
                <a:xfrm>
                  <a:off x="8148866" y="6381750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Rechteck 82">
                  <a:extLst>
                    <a:ext uri="{FF2B5EF4-FFF2-40B4-BE49-F238E27FC236}">
                      <a16:creationId xmlns:a16="http://schemas.microsoft.com/office/drawing/2014/main" id="{3F9DEFF1-5CC6-4532-B141-2DCCDBB52155}"/>
                    </a:ext>
                  </a:extLst>
                </p:cNvPr>
                <p:cNvSpPr/>
                <p:nvPr userDrawn="1"/>
              </p:nvSpPr>
              <p:spPr>
                <a:xfrm>
                  <a:off x="8151262" y="6227048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5" name="Rechteck 83">
                  <a:extLst>
                    <a:ext uri="{FF2B5EF4-FFF2-40B4-BE49-F238E27FC236}">
                      <a16:creationId xmlns:a16="http://schemas.microsoft.com/office/drawing/2014/main" id="{7F4B4922-3543-4F48-B602-E80BF6AB3DF0}"/>
                    </a:ext>
                  </a:extLst>
                </p:cNvPr>
                <p:cNvSpPr/>
                <p:nvPr userDrawn="1"/>
              </p:nvSpPr>
              <p:spPr>
                <a:xfrm>
                  <a:off x="8034546" y="6485552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Rechteck 84">
                  <a:extLst>
                    <a:ext uri="{FF2B5EF4-FFF2-40B4-BE49-F238E27FC236}">
                      <a16:creationId xmlns:a16="http://schemas.microsoft.com/office/drawing/2014/main" id="{305413A8-32E0-44DE-8BA8-177EC5856DED}"/>
                    </a:ext>
                  </a:extLst>
                </p:cNvPr>
                <p:cNvSpPr/>
                <p:nvPr userDrawn="1"/>
              </p:nvSpPr>
              <p:spPr>
                <a:xfrm>
                  <a:off x="8109547" y="6485670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Rechteck 85">
                  <a:extLst>
                    <a:ext uri="{FF2B5EF4-FFF2-40B4-BE49-F238E27FC236}">
                      <a16:creationId xmlns:a16="http://schemas.microsoft.com/office/drawing/2014/main" id="{D8968B74-50A8-4CD7-B207-9A7901AEE45D}"/>
                    </a:ext>
                  </a:extLst>
                </p:cNvPr>
                <p:cNvSpPr/>
                <p:nvPr userDrawn="1"/>
              </p:nvSpPr>
              <p:spPr>
                <a:xfrm>
                  <a:off x="8187212" y="6485670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Rechteck 86">
                  <a:extLst>
                    <a:ext uri="{FF2B5EF4-FFF2-40B4-BE49-F238E27FC236}">
                      <a16:creationId xmlns:a16="http://schemas.microsoft.com/office/drawing/2014/main" id="{3BDAE8D0-CF6F-4E3E-9D00-736E79F67BE5}"/>
                    </a:ext>
                  </a:extLst>
                </p:cNvPr>
                <p:cNvSpPr/>
                <p:nvPr userDrawn="1"/>
              </p:nvSpPr>
              <p:spPr>
                <a:xfrm>
                  <a:off x="8265261" y="6485735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Rechteck 87">
                  <a:extLst>
                    <a:ext uri="{FF2B5EF4-FFF2-40B4-BE49-F238E27FC236}">
                      <a16:creationId xmlns:a16="http://schemas.microsoft.com/office/drawing/2014/main" id="{D4434BE7-8630-4A54-B020-C82C7A10A211}"/>
                    </a:ext>
                  </a:extLst>
                </p:cNvPr>
                <p:cNvSpPr/>
                <p:nvPr userDrawn="1"/>
              </p:nvSpPr>
              <p:spPr>
                <a:xfrm>
                  <a:off x="8033686" y="6561909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Rechteck 88">
                  <a:extLst>
                    <a:ext uri="{FF2B5EF4-FFF2-40B4-BE49-F238E27FC236}">
                      <a16:creationId xmlns:a16="http://schemas.microsoft.com/office/drawing/2014/main" id="{D834D0BF-78C2-42F1-83D3-FAB271A5FC80}"/>
                    </a:ext>
                  </a:extLst>
                </p:cNvPr>
                <p:cNvSpPr/>
                <p:nvPr userDrawn="1"/>
              </p:nvSpPr>
              <p:spPr>
                <a:xfrm>
                  <a:off x="8108687" y="6562027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1" name="Rechteck 89">
                  <a:extLst>
                    <a:ext uri="{FF2B5EF4-FFF2-40B4-BE49-F238E27FC236}">
                      <a16:creationId xmlns:a16="http://schemas.microsoft.com/office/drawing/2014/main" id="{792FD7A9-4AA5-4F00-8868-0369034C2EA3}"/>
                    </a:ext>
                  </a:extLst>
                </p:cNvPr>
                <p:cNvSpPr/>
                <p:nvPr userDrawn="1"/>
              </p:nvSpPr>
              <p:spPr>
                <a:xfrm>
                  <a:off x="8186352" y="6562027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Rechteck 90">
                  <a:extLst>
                    <a:ext uri="{FF2B5EF4-FFF2-40B4-BE49-F238E27FC236}">
                      <a16:creationId xmlns:a16="http://schemas.microsoft.com/office/drawing/2014/main" id="{17B748DC-5FE8-44B5-913F-1FE1FB34B3AA}"/>
                    </a:ext>
                  </a:extLst>
                </p:cNvPr>
                <p:cNvSpPr/>
                <p:nvPr userDrawn="1"/>
              </p:nvSpPr>
              <p:spPr>
                <a:xfrm>
                  <a:off x="8264401" y="6562092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Rechteck 91">
                  <a:extLst>
                    <a:ext uri="{FF2B5EF4-FFF2-40B4-BE49-F238E27FC236}">
                      <a16:creationId xmlns:a16="http://schemas.microsoft.com/office/drawing/2014/main" id="{EC2D64A2-125C-4E76-A88C-A27567A2172C}"/>
                    </a:ext>
                  </a:extLst>
                </p:cNvPr>
                <p:cNvSpPr/>
                <p:nvPr userDrawn="1"/>
              </p:nvSpPr>
              <p:spPr>
                <a:xfrm>
                  <a:off x="8034304" y="663758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Rechteck 92">
                  <a:extLst>
                    <a:ext uri="{FF2B5EF4-FFF2-40B4-BE49-F238E27FC236}">
                      <a16:creationId xmlns:a16="http://schemas.microsoft.com/office/drawing/2014/main" id="{2F0E2A9B-C52C-47E2-BBE6-94A54ACFA07B}"/>
                    </a:ext>
                  </a:extLst>
                </p:cNvPr>
                <p:cNvSpPr/>
                <p:nvPr userDrawn="1"/>
              </p:nvSpPr>
              <p:spPr>
                <a:xfrm>
                  <a:off x="8109305" y="6637699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Rechteck 93">
                  <a:extLst>
                    <a:ext uri="{FF2B5EF4-FFF2-40B4-BE49-F238E27FC236}">
                      <a16:creationId xmlns:a16="http://schemas.microsoft.com/office/drawing/2014/main" id="{B3775617-3A2E-42FE-B5A7-0B697C9E3958}"/>
                    </a:ext>
                  </a:extLst>
                </p:cNvPr>
                <p:cNvSpPr/>
                <p:nvPr userDrawn="1"/>
              </p:nvSpPr>
              <p:spPr>
                <a:xfrm>
                  <a:off x="8186970" y="6637699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Rechteck 94">
                  <a:extLst>
                    <a:ext uri="{FF2B5EF4-FFF2-40B4-BE49-F238E27FC236}">
                      <a16:creationId xmlns:a16="http://schemas.microsoft.com/office/drawing/2014/main" id="{15FB0BBA-2408-4D99-BA45-654B1485F479}"/>
                    </a:ext>
                  </a:extLst>
                </p:cNvPr>
                <p:cNvSpPr/>
                <p:nvPr userDrawn="1"/>
              </p:nvSpPr>
              <p:spPr>
                <a:xfrm>
                  <a:off x="8265019" y="6637764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Rechteck 95">
                  <a:extLst>
                    <a:ext uri="{FF2B5EF4-FFF2-40B4-BE49-F238E27FC236}">
                      <a16:creationId xmlns:a16="http://schemas.microsoft.com/office/drawing/2014/main" id="{16D1B00D-0599-4FF7-8E00-76378C0D6F70}"/>
                    </a:ext>
                  </a:extLst>
                </p:cNvPr>
                <p:cNvSpPr/>
                <p:nvPr userDrawn="1"/>
              </p:nvSpPr>
              <p:spPr>
                <a:xfrm>
                  <a:off x="8033444" y="6713938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8" name="Rechteck 96">
                  <a:extLst>
                    <a:ext uri="{FF2B5EF4-FFF2-40B4-BE49-F238E27FC236}">
                      <a16:creationId xmlns:a16="http://schemas.microsoft.com/office/drawing/2014/main" id="{59A19FBF-4D99-4E2B-85D3-E9B11824EC2E}"/>
                    </a:ext>
                  </a:extLst>
                </p:cNvPr>
                <p:cNvSpPr/>
                <p:nvPr userDrawn="1"/>
              </p:nvSpPr>
              <p:spPr>
                <a:xfrm>
                  <a:off x="8108445" y="671405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9" name="Rechteck 97">
                  <a:extLst>
                    <a:ext uri="{FF2B5EF4-FFF2-40B4-BE49-F238E27FC236}">
                      <a16:creationId xmlns:a16="http://schemas.microsoft.com/office/drawing/2014/main" id="{B2B0ACD5-AB19-4552-8B29-E9A459C3FA84}"/>
                    </a:ext>
                  </a:extLst>
                </p:cNvPr>
                <p:cNvSpPr/>
                <p:nvPr userDrawn="1"/>
              </p:nvSpPr>
              <p:spPr>
                <a:xfrm>
                  <a:off x="8186110" y="6714056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Rechteck 98">
                  <a:extLst>
                    <a:ext uri="{FF2B5EF4-FFF2-40B4-BE49-F238E27FC236}">
                      <a16:creationId xmlns:a16="http://schemas.microsoft.com/office/drawing/2014/main" id="{8059B5C8-E62C-41B7-AE76-8D81C3993473}"/>
                    </a:ext>
                  </a:extLst>
                </p:cNvPr>
                <p:cNvSpPr/>
                <p:nvPr userDrawn="1"/>
              </p:nvSpPr>
              <p:spPr>
                <a:xfrm>
                  <a:off x="8264159" y="6714121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2" name="Gruppieren 10">
              <a:extLst>
                <a:ext uri="{FF2B5EF4-FFF2-40B4-BE49-F238E27FC236}">
                  <a16:creationId xmlns:a16="http://schemas.microsoft.com/office/drawing/2014/main" id="{751164FA-31C7-42A0-B325-A96A3EAE34FC}"/>
                </a:ext>
              </a:extLst>
            </p:cNvPr>
            <p:cNvGrpSpPr/>
            <p:nvPr userDrawn="1"/>
          </p:nvGrpSpPr>
          <p:grpSpPr>
            <a:xfrm>
              <a:off x="7532107" y="6204104"/>
              <a:ext cx="4659893" cy="840801"/>
              <a:chOff x="4067175" y="6226175"/>
              <a:chExt cx="4659893" cy="840801"/>
            </a:xfrm>
            <a:solidFill>
              <a:srgbClr val="F7F7F7"/>
            </a:solidFill>
          </p:grpSpPr>
          <p:grpSp>
            <p:nvGrpSpPr>
              <p:cNvPr id="52" name="Gruppieren 30">
                <a:extLst>
                  <a:ext uri="{FF2B5EF4-FFF2-40B4-BE49-F238E27FC236}">
                    <a16:creationId xmlns:a16="http://schemas.microsoft.com/office/drawing/2014/main" id="{D42E2B05-835A-4AE3-9F5E-9A971BA4CC9D}"/>
                  </a:ext>
                </a:extLst>
              </p:cNvPr>
              <p:cNvGrpSpPr/>
              <p:nvPr userDrawn="1"/>
            </p:nvGrpSpPr>
            <p:grpSpPr>
              <a:xfrm>
                <a:off x="6272101" y="6226175"/>
                <a:ext cx="2454967" cy="840801"/>
                <a:chOff x="6272101" y="6226175"/>
                <a:chExt cx="2454967" cy="840801"/>
              </a:xfrm>
              <a:grpFill/>
            </p:grpSpPr>
            <p:sp>
              <p:nvSpPr>
                <p:cNvPr id="73" name="Ellipse 51">
                  <a:extLst>
                    <a:ext uri="{FF2B5EF4-FFF2-40B4-BE49-F238E27FC236}">
                      <a16:creationId xmlns:a16="http://schemas.microsoft.com/office/drawing/2014/main" id="{6613068C-3AE2-422F-874B-FB6C698E206B}"/>
                    </a:ext>
                  </a:extLst>
                </p:cNvPr>
                <p:cNvSpPr/>
                <p:nvPr userDrawn="1"/>
              </p:nvSpPr>
              <p:spPr>
                <a:xfrm>
                  <a:off x="6272101" y="6686550"/>
                  <a:ext cx="280691" cy="2468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" name="Ellipse 52">
                  <a:extLst>
                    <a:ext uri="{FF2B5EF4-FFF2-40B4-BE49-F238E27FC236}">
                      <a16:creationId xmlns:a16="http://schemas.microsoft.com/office/drawing/2014/main" id="{853FFC31-1E11-48DC-8CCF-588628736696}"/>
                    </a:ext>
                  </a:extLst>
                </p:cNvPr>
                <p:cNvSpPr/>
                <p:nvPr userDrawn="1"/>
              </p:nvSpPr>
              <p:spPr>
                <a:xfrm>
                  <a:off x="6408591" y="6747274"/>
                  <a:ext cx="280691" cy="2468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Ellipse 53">
                  <a:extLst>
                    <a:ext uri="{FF2B5EF4-FFF2-40B4-BE49-F238E27FC236}">
                      <a16:creationId xmlns:a16="http://schemas.microsoft.com/office/drawing/2014/main" id="{D6A75925-05E2-4D8F-9838-44ED8F26EF5F}"/>
                    </a:ext>
                  </a:extLst>
                </p:cNvPr>
                <p:cNvSpPr/>
                <p:nvPr userDrawn="1"/>
              </p:nvSpPr>
              <p:spPr>
                <a:xfrm>
                  <a:off x="6545081" y="6792120"/>
                  <a:ext cx="280691" cy="2468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54">
                  <a:extLst>
                    <a:ext uri="{FF2B5EF4-FFF2-40B4-BE49-F238E27FC236}">
                      <a16:creationId xmlns:a16="http://schemas.microsoft.com/office/drawing/2014/main" id="{929D7A7F-75CC-4CF0-8037-F2BF1BABEB8F}"/>
                    </a:ext>
                  </a:extLst>
                </p:cNvPr>
                <p:cNvSpPr/>
                <p:nvPr userDrawn="1"/>
              </p:nvSpPr>
              <p:spPr>
                <a:xfrm>
                  <a:off x="6675939" y="6734572"/>
                  <a:ext cx="280691" cy="2468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55">
                  <a:extLst>
                    <a:ext uri="{FF2B5EF4-FFF2-40B4-BE49-F238E27FC236}">
                      <a16:creationId xmlns:a16="http://schemas.microsoft.com/office/drawing/2014/main" id="{F9612143-AB3B-4EA0-86AA-A8687E7275A6}"/>
                    </a:ext>
                  </a:extLst>
                </p:cNvPr>
                <p:cNvSpPr/>
                <p:nvPr userDrawn="1"/>
              </p:nvSpPr>
              <p:spPr>
                <a:xfrm>
                  <a:off x="6841003" y="6668294"/>
                  <a:ext cx="280691" cy="2468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56">
                  <a:extLst>
                    <a:ext uri="{FF2B5EF4-FFF2-40B4-BE49-F238E27FC236}">
                      <a16:creationId xmlns:a16="http://schemas.microsoft.com/office/drawing/2014/main" id="{99AD58ED-CD7F-4206-B8B4-9F65847B093A}"/>
                    </a:ext>
                  </a:extLst>
                </p:cNvPr>
                <p:cNvSpPr/>
                <p:nvPr userDrawn="1"/>
              </p:nvSpPr>
              <p:spPr>
                <a:xfrm>
                  <a:off x="7142626" y="6668294"/>
                  <a:ext cx="280691" cy="2468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57">
                  <a:extLst>
                    <a:ext uri="{FF2B5EF4-FFF2-40B4-BE49-F238E27FC236}">
                      <a16:creationId xmlns:a16="http://schemas.microsoft.com/office/drawing/2014/main" id="{2B1DC39D-5B0B-47F8-9585-47DC00D597A1}"/>
                    </a:ext>
                  </a:extLst>
                </p:cNvPr>
                <p:cNvSpPr/>
                <p:nvPr userDrawn="1"/>
              </p:nvSpPr>
              <p:spPr>
                <a:xfrm>
                  <a:off x="7252825" y="6722270"/>
                  <a:ext cx="280691" cy="2468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58">
                  <a:extLst>
                    <a:ext uri="{FF2B5EF4-FFF2-40B4-BE49-F238E27FC236}">
                      <a16:creationId xmlns:a16="http://schemas.microsoft.com/office/drawing/2014/main" id="{DD3E5E89-8E1F-4C0C-9202-FAE29DA03009}"/>
                    </a:ext>
                  </a:extLst>
                </p:cNvPr>
                <p:cNvSpPr/>
                <p:nvPr userDrawn="1"/>
              </p:nvSpPr>
              <p:spPr>
                <a:xfrm>
                  <a:off x="7444249" y="6696870"/>
                  <a:ext cx="166068" cy="14604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Ellipse 59">
                  <a:extLst>
                    <a:ext uri="{FF2B5EF4-FFF2-40B4-BE49-F238E27FC236}">
                      <a16:creationId xmlns:a16="http://schemas.microsoft.com/office/drawing/2014/main" id="{0C4CFA51-E034-415F-A253-C7796C04A5A6}"/>
                    </a:ext>
                  </a:extLst>
                </p:cNvPr>
                <p:cNvSpPr/>
                <p:nvPr userDrawn="1"/>
              </p:nvSpPr>
              <p:spPr>
                <a:xfrm>
                  <a:off x="7581613" y="6729413"/>
                  <a:ext cx="166068" cy="14604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Ellipse 60">
                  <a:extLst>
                    <a:ext uri="{FF2B5EF4-FFF2-40B4-BE49-F238E27FC236}">
                      <a16:creationId xmlns:a16="http://schemas.microsoft.com/office/drawing/2014/main" id="{8534F924-5FAD-4938-97EB-5A8EE40EAE35}"/>
                    </a:ext>
                  </a:extLst>
                </p:cNvPr>
                <p:cNvSpPr/>
                <p:nvPr userDrawn="1"/>
              </p:nvSpPr>
              <p:spPr>
                <a:xfrm>
                  <a:off x="7728699" y="6700837"/>
                  <a:ext cx="166068" cy="14604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Ellipse 61">
                  <a:extLst>
                    <a:ext uri="{FF2B5EF4-FFF2-40B4-BE49-F238E27FC236}">
                      <a16:creationId xmlns:a16="http://schemas.microsoft.com/office/drawing/2014/main" id="{09B32A5A-7BB5-484C-9441-6B19460EF0C0}"/>
                    </a:ext>
                  </a:extLst>
                </p:cNvPr>
                <p:cNvSpPr/>
                <p:nvPr userDrawn="1"/>
              </p:nvSpPr>
              <p:spPr>
                <a:xfrm>
                  <a:off x="7865393" y="6607396"/>
                  <a:ext cx="308421" cy="27124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62">
                  <a:extLst>
                    <a:ext uri="{FF2B5EF4-FFF2-40B4-BE49-F238E27FC236}">
                      <a16:creationId xmlns:a16="http://schemas.microsoft.com/office/drawing/2014/main" id="{4794FDF6-ACE8-4A3E-AF04-0D310F5F419D}"/>
                    </a:ext>
                  </a:extLst>
                </p:cNvPr>
                <p:cNvSpPr/>
                <p:nvPr userDrawn="1"/>
              </p:nvSpPr>
              <p:spPr>
                <a:xfrm>
                  <a:off x="8088260" y="6663443"/>
                  <a:ext cx="141000" cy="1240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63">
                  <a:extLst>
                    <a:ext uri="{FF2B5EF4-FFF2-40B4-BE49-F238E27FC236}">
                      <a16:creationId xmlns:a16="http://schemas.microsoft.com/office/drawing/2014/main" id="{B7B1D875-716A-46D6-BC52-FAEFF0E09365}"/>
                    </a:ext>
                  </a:extLst>
                </p:cNvPr>
                <p:cNvSpPr/>
                <p:nvPr userDrawn="1"/>
              </p:nvSpPr>
              <p:spPr>
                <a:xfrm>
                  <a:off x="8203843" y="6624570"/>
                  <a:ext cx="185201" cy="1628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Ellipse 64">
                  <a:extLst>
                    <a:ext uri="{FF2B5EF4-FFF2-40B4-BE49-F238E27FC236}">
                      <a16:creationId xmlns:a16="http://schemas.microsoft.com/office/drawing/2014/main" id="{7C7D748B-3AD9-415F-9AD6-BCAB798AEA90}"/>
                    </a:ext>
                  </a:extLst>
                </p:cNvPr>
                <p:cNvSpPr/>
                <p:nvPr userDrawn="1"/>
              </p:nvSpPr>
              <p:spPr>
                <a:xfrm>
                  <a:off x="8263554" y="6677930"/>
                  <a:ext cx="185201" cy="1628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Ellipse 65">
                  <a:extLst>
                    <a:ext uri="{FF2B5EF4-FFF2-40B4-BE49-F238E27FC236}">
                      <a16:creationId xmlns:a16="http://schemas.microsoft.com/office/drawing/2014/main" id="{6C6D1C7C-0CFD-4EBB-B72C-04DBD032A309}"/>
                    </a:ext>
                  </a:extLst>
                </p:cNvPr>
                <p:cNvSpPr/>
                <p:nvPr userDrawn="1"/>
              </p:nvSpPr>
              <p:spPr>
                <a:xfrm>
                  <a:off x="8385305" y="6715806"/>
                  <a:ext cx="222357" cy="1955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Ellipse 66">
                  <a:extLst>
                    <a:ext uri="{FF2B5EF4-FFF2-40B4-BE49-F238E27FC236}">
                      <a16:creationId xmlns:a16="http://schemas.microsoft.com/office/drawing/2014/main" id="{F8B15304-C2F9-4891-AAAB-3AB71D0ADE2D}"/>
                    </a:ext>
                  </a:extLst>
                </p:cNvPr>
                <p:cNvSpPr/>
                <p:nvPr userDrawn="1"/>
              </p:nvSpPr>
              <p:spPr>
                <a:xfrm>
                  <a:off x="8504711" y="6808083"/>
                  <a:ext cx="222357" cy="1955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Ellipse 67">
                  <a:extLst>
                    <a:ext uri="{FF2B5EF4-FFF2-40B4-BE49-F238E27FC236}">
                      <a16:creationId xmlns:a16="http://schemas.microsoft.com/office/drawing/2014/main" id="{BEEC347E-1333-4A2C-969D-C6873C324368}"/>
                    </a:ext>
                  </a:extLst>
                </p:cNvPr>
                <p:cNvSpPr/>
                <p:nvPr userDrawn="1"/>
              </p:nvSpPr>
              <p:spPr>
                <a:xfrm>
                  <a:off x="8099057" y="6766145"/>
                  <a:ext cx="308421" cy="27124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Freihandform: Form 68">
                  <a:extLst>
                    <a:ext uri="{FF2B5EF4-FFF2-40B4-BE49-F238E27FC236}">
                      <a16:creationId xmlns:a16="http://schemas.microsoft.com/office/drawing/2014/main" id="{698E4E9B-3A0B-4910-88DB-F54FC7617F1A}"/>
                    </a:ext>
                  </a:extLst>
                </p:cNvPr>
                <p:cNvSpPr/>
                <p:nvPr userDrawn="1"/>
              </p:nvSpPr>
              <p:spPr>
                <a:xfrm>
                  <a:off x="6764283" y="6226175"/>
                  <a:ext cx="889395" cy="840801"/>
                </a:xfrm>
                <a:custGeom>
                  <a:avLst/>
                  <a:gdLst>
                    <a:gd name="connsiteX0" fmla="*/ 373826 w 889395"/>
                    <a:gd name="connsiteY0" fmla="*/ 1253 h 797365"/>
                    <a:gd name="connsiteX1" fmla="*/ 313501 w 889395"/>
                    <a:gd name="connsiteY1" fmla="*/ 267953 h 797365"/>
                    <a:gd name="connsiteX2" fmla="*/ 91251 w 889395"/>
                    <a:gd name="connsiteY2" fmla="*/ 629903 h 797365"/>
                    <a:gd name="connsiteX3" fmla="*/ 59501 w 889395"/>
                    <a:gd name="connsiteY3" fmla="*/ 756903 h 797365"/>
                    <a:gd name="connsiteX4" fmla="*/ 878651 w 889395"/>
                    <a:gd name="connsiteY4" fmla="*/ 766428 h 797365"/>
                    <a:gd name="connsiteX5" fmla="*/ 519876 w 889395"/>
                    <a:gd name="connsiteY5" fmla="*/ 375903 h 797365"/>
                    <a:gd name="connsiteX6" fmla="*/ 373826 w 889395"/>
                    <a:gd name="connsiteY6" fmla="*/ 1253 h 797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89395" h="797365">
                      <a:moveTo>
                        <a:pt x="373826" y="1253"/>
                      </a:moveTo>
                      <a:cubicBezTo>
                        <a:pt x="339430" y="-16739"/>
                        <a:pt x="360597" y="163178"/>
                        <a:pt x="313501" y="267953"/>
                      </a:cubicBezTo>
                      <a:cubicBezTo>
                        <a:pt x="266405" y="372728"/>
                        <a:pt x="133584" y="548411"/>
                        <a:pt x="91251" y="629903"/>
                      </a:cubicBezTo>
                      <a:cubicBezTo>
                        <a:pt x="48918" y="711395"/>
                        <a:pt x="-71732" y="734149"/>
                        <a:pt x="59501" y="756903"/>
                      </a:cubicBezTo>
                      <a:cubicBezTo>
                        <a:pt x="190734" y="779657"/>
                        <a:pt x="801922" y="829928"/>
                        <a:pt x="878651" y="766428"/>
                      </a:cubicBezTo>
                      <a:cubicBezTo>
                        <a:pt x="955380" y="702928"/>
                        <a:pt x="598722" y="502374"/>
                        <a:pt x="519876" y="375903"/>
                      </a:cubicBezTo>
                      <a:cubicBezTo>
                        <a:pt x="441030" y="249432"/>
                        <a:pt x="408222" y="19245"/>
                        <a:pt x="373826" y="12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3" name="Gruppieren 31">
                <a:extLst>
                  <a:ext uri="{FF2B5EF4-FFF2-40B4-BE49-F238E27FC236}">
                    <a16:creationId xmlns:a16="http://schemas.microsoft.com/office/drawing/2014/main" id="{525D1ACA-DA76-4509-A58E-E903DD3A4E8C}"/>
                  </a:ext>
                </a:extLst>
              </p:cNvPr>
              <p:cNvGrpSpPr/>
              <p:nvPr userDrawn="1"/>
            </p:nvGrpSpPr>
            <p:grpSpPr>
              <a:xfrm>
                <a:off x="4067175" y="6434679"/>
                <a:ext cx="2347048" cy="602708"/>
                <a:chOff x="4067175" y="6434679"/>
                <a:chExt cx="2347048" cy="602708"/>
              </a:xfrm>
              <a:grpFill/>
            </p:grpSpPr>
            <p:sp>
              <p:nvSpPr>
                <p:cNvPr id="54" name="Ellipse 32">
                  <a:extLst>
                    <a:ext uri="{FF2B5EF4-FFF2-40B4-BE49-F238E27FC236}">
                      <a16:creationId xmlns:a16="http://schemas.microsoft.com/office/drawing/2014/main" id="{169553CE-A8CB-4111-939E-5EFC8290150B}"/>
                    </a:ext>
                  </a:extLst>
                </p:cNvPr>
                <p:cNvSpPr/>
                <p:nvPr userDrawn="1"/>
              </p:nvSpPr>
              <p:spPr>
                <a:xfrm>
                  <a:off x="4067175" y="6724650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Ellipse 33">
                  <a:extLst>
                    <a:ext uri="{FF2B5EF4-FFF2-40B4-BE49-F238E27FC236}">
                      <a16:creationId xmlns:a16="http://schemas.microsoft.com/office/drawing/2014/main" id="{EADFC4FF-EE25-4E47-9B6C-7D332ED0AF3B}"/>
                    </a:ext>
                  </a:extLst>
                </p:cNvPr>
                <p:cNvSpPr/>
                <p:nvPr userDrawn="1"/>
              </p:nvSpPr>
              <p:spPr>
                <a:xfrm>
                  <a:off x="4175125" y="6678613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" name="Ellipse 34">
                  <a:extLst>
                    <a:ext uri="{FF2B5EF4-FFF2-40B4-BE49-F238E27FC236}">
                      <a16:creationId xmlns:a16="http://schemas.microsoft.com/office/drawing/2014/main" id="{B311CCE7-0EC0-44C0-AC76-7E386EE03AE0}"/>
                    </a:ext>
                  </a:extLst>
                </p:cNvPr>
                <p:cNvSpPr/>
                <p:nvPr userDrawn="1"/>
              </p:nvSpPr>
              <p:spPr>
                <a:xfrm>
                  <a:off x="4283075" y="6701632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Ellipse 35">
                  <a:extLst>
                    <a:ext uri="{FF2B5EF4-FFF2-40B4-BE49-F238E27FC236}">
                      <a16:creationId xmlns:a16="http://schemas.microsoft.com/office/drawing/2014/main" id="{BC78DB16-0255-4B56-94CD-2474B201655A}"/>
                    </a:ext>
                  </a:extLst>
                </p:cNvPr>
                <p:cNvSpPr/>
                <p:nvPr userDrawn="1"/>
              </p:nvSpPr>
              <p:spPr>
                <a:xfrm>
                  <a:off x="4340225" y="6684170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Ellipse 36">
                  <a:extLst>
                    <a:ext uri="{FF2B5EF4-FFF2-40B4-BE49-F238E27FC236}">
                      <a16:creationId xmlns:a16="http://schemas.microsoft.com/office/drawing/2014/main" id="{B5081D59-5ECD-42B8-9912-8DCC1DF8E86B}"/>
                    </a:ext>
                  </a:extLst>
                </p:cNvPr>
                <p:cNvSpPr/>
                <p:nvPr userDrawn="1"/>
              </p:nvSpPr>
              <p:spPr>
                <a:xfrm>
                  <a:off x="4448175" y="6738937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Ellipse 37">
                  <a:extLst>
                    <a:ext uri="{FF2B5EF4-FFF2-40B4-BE49-F238E27FC236}">
                      <a16:creationId xmlns:a16="http://schemas.microsoft.com/office/drawing/2014/main" id="{EB6C240A-4C16-482F-9C3E-857D1257AB83}"/>
                    </a:ext>
                  </a:extLst>
                </p:cNvPr>
                <p:cNvSpPr/>
                <p:nvPr userDrawn="1"/>
              </p:nvSpPr>
              <p:spPr>
                <a:xfrm>
                  <a:off x="4606925" y="6738937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Ellipse 38">
                  <a:extLst>
                    <a:ext uri="{FF2B5EF4-FFF2-40B4-BE49-F238E27FC236}">
                      <a16:creationId xmlns:a16="http://schemas.microsoft.com/office/drawing/2014/main" id="{060954AF-AF29-4C6E-BF03-43BFDFCEA8B8}"/>
                    </a:ext>
                  </a:extLst>
                </p:cNvPr>
                <p:cNvSpPr/>
                <p:nvPr userDrawn="1"/>
              </p:nvSpPr>
              <p:spPr>
                <a:xfrm>
                  <a:off x="4740275" y="6678613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Ellipse 39">
                  <a:extLst>
                    <a:ext uri="{FF2B5EF4-FFF2-40B4-BE49-F238E27FC236}">
                      <a16:creationId xmlns:a16="http://schemas.microsoft.com/office/drawing/2014/main" id="{72816682-6471-4822-8AD4-F4FBA7A6F71B}"/>
                    </a:ext>
                  </a:extLst>
                </p:cNvPr>
                <p:cNvSpPr/>
                <p:nvPr userDrawn="1"/>
              </p:nvSpPr>
              <p:spPr>
                <a:xfrm>
                  <a:off x="4899025" y="6701632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2" name="Ellipse 40">
                  <a:extLst>
                    <a:ext uri="{FF2B5EF4-FFF2-40B4-BE49-F238E27FC236}">
                      <a16:creationId xmlns:a16="http://schemas.microsoft.com/office/drawing/2014/main" id="{191427DC-5F53-4FB8-82BB-43ED9686CD6E}"/>
                    </a:ext>
                  </a:extLst>
                </p:cNvPr>
                <p:cNvSpPr/>
                <p:nvPr userDrawn="1"/>
              </p:nvSpPr>
              <p:spPr>
                <a:xfrm>
                  <a:off x="5070474" y="6721475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Ellipse 41">
                  <a:extLst>
                    <a:ext uri="{FF2B5EF4-FFF2-40B4-BE49-F238E27FC236}">
                      <a16:creationId xmlns:a16="http://schemas.microsoft.com/office/drawing/2014/main" id="{E97FD1CF-8521-4E80-86B0-70B6B99677C7}"/>
                    </a:ext>
                  </a:extLst>
                </p:cNvPr>
                <p:cNvSpPr/>
                <p:nvPr userDrawn="1"/>
              </p:nvSpPr>
              <p:spPr>
                <a:xfrm>
                  <a:off x="5172075" y="6721475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42">
                  <a:extLst>
                    <a:ext uri="{FF2B5EF4-FFF2-40B4-BE49-F238E27FC236}">
                      <a16:creationId xmlns:a16="http://schemas.microsoft.com/office/drawing/2014/main" id="{851C7C83-5E59-4B3B-80F4-3477F0E27D16}"/>
                    </a:ext>
                  </a:extLst>
                </p:cNvPr>
                <p:cNvSpPr/>
                <p:nvPr userDrawn="1"/>
              </p:nvSpPr>
              <p:spPr>
                <a:xfrm>
                  <a:off x="5286375" y="6710363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43">
                  <a:extLst>
                    <a:ext uri="{FF2B5EF4-FFF2-40B4-BE49-F238E27FC236}">
                      <a16:creationId xmlns:a16="http://schemas.microsoft.com/office/drawing/2014/main" id="{E171A80A-49EE-4C3E-9BF9-31CC24B310AC}"/>
                    </a:ext>
                  </a:extLst>
                </p:cNvPr>
                <p:cNvSpPr/>
                <p:nvPr userDrawn="1"/>
              </p:nvSpPr>
              <p:spPr>
                <a:xfrm>
                  <a:off x="5375274" y="6660357"/>
                  <a:ext cx="215900" cy="2159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44">
                  <a:extLst>
                    <a:ext uri="{FF2B5EF4-FFF2-40B4-BE49-F238E27FC236}">
                      <a16:creationId xmlns:a16="http://schemas.microsoft.com/office/drawing/2014/main" id="{8691A71D-04B7-4F1A-9C7A-5C00C9B0390A}"/>
                    </a:ext>
                  </a:extLst>
                </p:cNvPr>
                <p:cNvSpPr/>
                <p:nvPr userDrawn="1"/>
              </p:nvSpPr>
              <p:spPr>
                <a:xfrm>
                  <a:off x="5549898" y="6668294"/>
                  <a:ext cx="177801" cy="1563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45">
                  <a:extLst>
                    <a:ext uri="{FF2B5EF4-FFF2-40B4-BE49-F238E27FC236}">
                      <a16:creationId xmlns:a16="http://schemas.microsoft.com/office/drawing/2014/main" id="{84072B5A-1AC2-4AA3-81E6-FC2E977D6BF6}"/>
                    </a:ext>
                  </a:extLst>
                </p:cNvPr>
                <p:cNvSpPr/>
                <p:nvPr userDrawn="1"/>
              </p:nvSpPr>
              <p:spPr>
                <a:xfrm>
                  <a:off x="5657847" y="6725444"/>
                  <a:ext cx="177801" cy="1563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46">
                  <a:extLst>
                    <a:ext uri="{FF2B5EF4-FFF2-40B4-BE49-F238E27FC236}">
                      <a16:creationId xmlns:a16="http://schemas.microsoft.com/office/drawing/2014/main" id="{2BE5DA22-F0E6-4953-A6CF-289FFDB01D18}"/>
                    </a:ext>
                  </a:extLst>
                </p:cNvPr>
                <p:cNvSpPr/>
                <p:nvPr userDrawn="1"/>
              </p:nvSpPr>
              <p:spPr>
                <a:xfrm>
                  <a:off x="5819933" y="6710363"/>
                  <a:ext cx="209391" cy="1841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47">
                  <a:extLst>
                    <a:ext uri="{FF2B5EF4-FFF2-40B4-BE49-F238E27FC236}">
                      <a16:creationId xmlns:a16="http://schemas.microsoft.com/office/drawing/2014/main" id="{3387BCC2-5E2B-439C-BD81-4E721BD2477C}"/>
                    </a:ext>
                  </a:extLst>
                </p:cNvPr>
                <p:cNvSpPr/>
                <p:nvPr userDrawn="1"/>
              </p:nvSpPr>
              <p:spPr>
                <a:xfrm>
                  <a:off x="5945802" y="6624638"/>
                  <a:ext cx="312281" cy="27463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Ellipse 48">
                  <a:extLst>
                    <a:ext uri="{FF2B5EF4-FFF2-40B4-BE49-F238E27FC236}">
                      <a16:creationId xmlns:a16="http://schemas.microsoft.com/office/drawing/2014/main" id="{FF2EE9AF-4F85-40E1-8899-9DB0734CA315}"/>
                    </a:ext>
                  </a:extLst>
                </p:cNvPr>
                <p:cNvSpPr/>
                <p:nvPr userDrawn="1"/>
              </p:nvSpPr>
              <p:spPr>
                <a:xfrm>
                  <a:off x="6101942" y="6692106"/>
                  <a:ext cx="312281" cy="27463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" name="Ellipse 49">
                  <a:extLst>
                    <a:ext uri="{FF2B5EF4-FFF2-40B4-BE49-F238E27FC236}">
                      <a16:creationId xmlns:a16="http://schemas.microsoft.com/office/drawing/2014/main" id="{40E0B2D7-E4B6-4A0F-9264-2042C2B6FBAA}"/>
                    </a:ext>
                  </a:extLst>
                </p:cNvPr>
                <p:cNvSpPr/>
                <p:nvPr userDrawn="1"/>
              </p:nvSpPr>
              <p:spPr>
                <a:xfrm>
                  <a:off x="5457895" y="6766145"/>
                  <a:ext cx="308421" cy="27124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" name="Freihandform: Form 50">
                  <a:extLst>
                    <a:ext uri="{FF2B5EF4-FFF2-40B4-BE49-F238E27FC236}">
                      <a16:creationId xmlns:a16="http://schemas.microsoft.com/office/drawing/2014/main" id="{AE7464A3-6BA1-4BFF-9384-29871DA0C4A5}"/>
                    </a:ext>
                  </a:extLst>
                </p:cNvPr>
                <p:cNvSpPr/>
                <p:nvPr userDrawn="1"/>
              </p:nvSpPr>
              <p:spPr>
                <a:xfrm>
                  <a:off x="4719564" y="6434679"/>
                  <a:ext cx="495926" cy="574388"/>
                </a:xfrm>
                <a:custGeom>
                  <a:avLst/>
                  <a:gdLst>
                    <a:gd name="connsiteX0" fmla="*/ 373826 w 889395"/>
                    <a:gd name="connsiteY0" fmla="*/ 1253 h 797365"/>
                    <a:gd name="connsiteX1" fmla="*/ 313501 w 889395"/>
                    <a:gd name="connsiteY1" fmla="*/ 267953 h 797365"/>
                    <a:gd name="connsiteX2" fmla="*/ 91251 w 889395"/>
                    <a:gd name="connsiteY2" fmla="*/ 629903 h 797365"/>
                    <a:gd name="connsiteX3" fmla="*/ 59501 w 889395"/>
                    <a:gd name="connsiteY3" fmla="*/ 756903 h 797365"/>
                    <a:gd name="connsiteX4" fmla="*/ 878651 w 889395"/>
                    <a:gd name="connsiteY4" fmla="*/ 766428 h 797365"/>
                    <a:gd name="connsiteX5" fmla="*/ 519876 w 889395"/>
                    <a:gd name="connsiteY5" fmla="*/ 375903 h 797365"/>
                    <a:gd name="connsiteX6" fmla="*/ 373826 w 889395"/>
                    <a:gd name="connsiteY6" fmla="*/ 1253 h 797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89395" h="797365">
                      <a:moveTo>
                        <a:pt x="373826" y="1253"/>
                      </a:moveTo>
                      <a:cubicBezTo>
                        <a:pt x="339430" y="-16739"/>
                        <a:pt x="360597" y="163178"/>
                        <a:pt x="313501" y="267953"/>
                      </a:cubicBezTo>
                      <a:cubicBezTo>
                        <a:pt x="266405" y="372728"/>
                        <a:pt x="133584" y="548411"/>
                        <a:pt x="91251" y="629903"/>
                      </a:cubicBezTo>
                      <a:cubicBezTo>
                        <a:pt x="48918" y="711395"/>
                        <a:pt x="-71732" y="734149"/>
                        <a:pt x="59501" y="756903"/>
                      </a:cubicBezTo>
                      <a:cubicBezTo>
                        <a:pt x="190734" y="779657"/>
                        <a:pt x="801922" y="829928"/>
                        <a:pt x="878651" y="766428"/>
                      </a:cubicBezTo>
                      <a:cubicBezTo>
                        <a:pt x="955380" y="702928"/>
                        <a:pt x="598722" y="502374"/>
                        <a:pt x="519876" y="375903"/>
                      </a:cubicBezTo>
                      <a:cubicBezTo>
                        <a:pt x="441030" y="249432"/>
                        <a:pt x="408222" y="19245"/>
                        <a:pt x="373826" y="12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3" name="Gruppieren 11">
              <a:extLst>
                <a:ext uri="{FF2B5EF4-FFF2-40B4-BE49-F238E27FC236}">
                  <a16:creationId xmlns:a16="http://schemas.microsoft.com/office/drawing/2014/main" id="{8D9806CC-34A5-41E5-8FB6-61167967ED43}"/>
                </a:ext>
              </a:extLst>
            </p:cNvPr>
            <p:cNvGrpSpPr/>
            <p:nvPr userDrawn="1"/>
          </p:nvGrpSpPr>
          <p:grpSpPr>
            <a:xfrm>
              <a:off x="10550328" y="6069590"/>
              <a:ext cx="114495" cy="235770"/>
              <a:chOff x="7093583" y="6067410"/>
              <a:chExt cx="114495" cy="235770"/>
            </a:xfrm>
          </p:grpSpPr>
          <p:sp>
            <p:nvSpPr>
              <p:cNvPr id="50" name="Freihandform: Form 28">
                <a:extLst>
                  <a:ext uri="{FF2B5EF4-FFF2-40B4-BE49-F238E27FC236}">
                    <a16:creationId xmlns:a16="http://schemas.microsoft.com/office/drawing/2014/main" id="{08D21737-46E0-4688-ABF2-E9816F5A9581}"/>
                  </a:ext>
                </a:extLst>
              </p:cNvPr>
              <p:cNvSpPr/>
              <p:nvPr userDrawn="1"/>
            </p:nvSpPr>
            <p:spPr>
              <a:xfrm rot="340423">
                <a:off x="7093583" y="6067410"/>
                <a:ext cx="114495" cy="235770"/>
              </a:xfrm>
              <a:custGeom>
                <a:avLst/>
                <a:gdLst>
                  <a:gd name="connsiteX0" fmla="*/ 50167 w 114495"/>
                  <a:gd name="connsiteY0" fmla="*/ 15 h 235770"/>
                  <a:gd name="connsiteX1" fmla="*/ 161 w 114495"/>
                  <a:gd name="connsiteY1" fmla="*/ 109553 h 235770"/>
                  <a:gd name="connsiteX2" fmla="*/ 66836 w 114495"/>
                  <a:gd name="connsiteY2" fmla="*/ 235759 h 235770"/>
                  <a:gd name="connsiteX3" fmla="*/ 114461 w 114495"/>
                  <a:gd name="connsiteY3" fmla="*/ 102409 h 235770"/>
                  <a:gd name="connsiteX4" fmla="*/ 50167 w 114495"/>
                  <a:gd name="connsiteY4" fmla="*/ 15 h 23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495" h="235770">
                    <a:moveTo>
                      <a:pt x="50167" y="15"/>
                    </a:moveTo>
                    <a:cubicBezTo>
                      <a:pt x="31117" y="1206"/>
                      <a:pt x="-2617" y="70262"/>
                      <a:pt x="161" y="109553"/>
                    </a:cubicBezTo>
                    <a:cubicBezTo>
                      <a:pt x="2939" y="148844"/>
                      <a:pt x="47786" y="236950"/>
                      <a:pt x="66836" y="235759"/>
                    </a:cubicBezTo>
                    <a:cubicBezTo>
                      <a:pt x="85886" y="234568"/>
                      <a:pt x="115652" y="140112"/>
                      <a:pt x="114461" y="102409"/>
                    </a:cubicBezTo>
                    <a:cubicBezTo>
                      <a:pt x="113270" y="64706"/>
                      <a:pt x="69217" y="-1176"/>
                      <a:pt x="50167" y="1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Freihandform: Form 29">
                <a:extLst>
                  <a:ext uri="{FF2B5EF4-FFF2-40B4-BE49-F238E27FC236}">
                    <a16:creationId xmlns:a16="http://schemas.microsoft.com/office/drawing/2014/main" id="{6E7A3B38-9145-4234-B8B3-F966C45BDF50}"/>
                  </a:ext>
                </a:extLst>
              </p:cNvPr>
              <p:cNvSpPr/>
              <p:nvPr userDrawn="1"/>
            </p:nvSpPr>
            <p:spPr>
              <a:xfrm rot="340423">
                <a:off x="7123092" y="6075299"/>
                <a:ext cx="55475" cy="181918"/>
              </a:xfrm>
              <a:custGeom>
                <a:avLst/>
                <a:gdLst>
                  <a:gd name="connsiteX0" fmla="*/ 50167 w 114495"/>
                  <a:gd name="connsiteY0" fmla="*/ 15 h 235770"/>
                  <a:gd name="connsiteX1" fmla="*/ 161 w 114495"/>
                  <a:gd name="connsiteY1" fmla="*/ 109553 h 235770"/>
                  <a:gd name="connsiteX2" fmla="*/ 66836 w 114495"/>
                  <a:gd name="connsiteY2" fmla="*/ 235759 h 235770"/>
                  <a:gd name="connsiteX3" fmla="*/ 114461 w 114495"/>
                  <a:gd name="connsiteY3" fmla="*/ 102409 h 235770"/>
                  <a:gd name="connsiteX4" fmla="*/ 50167 w 114495"/>
                  <a:gd name="connsiteY4" fmla="*/ 15 h 23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495" h="235770">
                    <a:moveTo>
                      <a:pt x="50167" y="15"/>
                    </a:moveTo>
                    <a:cubicBezTo>
                      <a:pt x="31117" y="1206"/>
                      <a:pt x="-2617" y="70262"/>
                      <a:pt x="161" y="109553"/>
                    </a:cubicBezTo>
                    <a:cubicBezTo>
                      <a:pt x="2939" y="148844"/>
                      <a:pt x="47786" y="236950"/>
                      <a:pt x="66836" y="235759"/>
                    </a:cubicBezTo>
                    <a:cubicBezTo>
                      <a:pt x="85886" y="234568"/>
                      <a:pt x="115652" y="140112"/>
                      <a:pt x="114461" y="102409"/>
                    </a:cubicBezTo>
                    <a:cubicBezTo>
                      <a:pt x="113270" y="64706"/>
                      <a:pt x="69217" y="-1176"/>
                      <a:pt x="50167" y="1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12">
              <a:extLst>
                <a:ext uri="{FF2B5EF4-FFF2-40B4-BE49-F238E27FC236}">
                  <a16:creationId xmlns:a16="http://schemas.microsoft.com/office/drawing/2014/main" id="{64B19456-8DA1-4E64-B3E6-608EA01C5732}"/>
                </a:ext>
              </a:extLst>
            </p:cNvPr>
            <p:cNvGrpSpPr/>
            <p:nvPr userDrawn="1"/>
          </p:nvGrpSpPr>
          <p:grpSpPr>
            <a:xfrm>
              <a:off x="10452512" y="5436255"/>
              <a:ext cx="307464" cy="714201"/>
              <a:chOff x="6985595" y="5429423"/>
              <a:chExt cx="307464" cy="714201"/>
            </a:xfrm>
          </p:grpSpPr>
          <p:sp>
            <p:nvSpPr>
              <p:cNvPr id="47" name="Freihandform: Form 25">
                <a:extLst>
                  <a:ext uri="{FF2B5EF4-FFF2-40B4-BE49-F238E27FC236}">
                    <a16:creationId xmlns:a16="http://schemas.microsoft.com/office/drawing/2014/main" id="{18D9B237-3ECB-4219-B0F0-36A01A8C9263}"/>
                  </a:ext>
                </a:extLst>
              </p:cNvPr>
              <p:cNvSpPr/>
              <p:nvPr userDrawn="1"/>
            </p:nvSpPr>
            <p:spPr>
              <a:xfrm>
                <a:off x="6985595" y="5429423"/>
                <a:ext cx="307464" cy="714201"/>
              </a:xfrm>
              <a:custGeom>
                <a:avLst/>
                <a:gdLst>
                  <a:gd name="connsiteX0" fmla="*/ 336550 w 1416050"/>
                  <a:gd name="connsiteY0" fmla="*/ 2260600 h 3289300"/>
                  <a:gd name="connsiteX1" fmla="*/ 241300 w 1416050"/>
                  <a:gd name="connsiteY1" fmla="*/ 1390650 h 3289300"/>
                  <a:gd name="connsiteX2" fmla="*/ 234950 w 1416050"/>
                  <a:gd name="connsiteY2" fmla="*/ 1301750 h 3289300"/>
                  <a:gd name="connsiteX3" fmla="*/ 241300 w 1416050"/>
                  <a:gd name="connsiteY3" fmla="*/ 1162050 h 3289300"/>
                  <a:gd name="connsiteX4" fmla="*/ 260350 w 1416050"/>
                  <a:gd name="connsiteY4" fmla="*/ 1035050 h 3289300"/>
                  <a:gd name="connsiteX5" fmla="*/ 304800 w 1416050"/>
                  <a:gd name="connsiteY5" fmla="*/ 895350 h 3289300"/>
                  <a:gd name="connsiteX6" fmla="*/ 412750 w 1416050"/>
                  <a:gd name="connsiteY6" fmla="*/ 596900 h 3289300"/>
                  <a:gd name="connsiteX7" fmla="*/ 558800 w 1416050"/>
                  <a:gd name="connsiteY7" fmla="*/ 279400 h 3289300"/>
                  <a:gd name="connsiteX8" fmla="*/ 698500 w 1416050"/>
                  <a:gd name="connsiteY8" fmla="*/ 0 h 3289300"/>
                  <a:gd name="connsiteX9" fmla="*/ 850900 w 1416050"/>
                  <a:gd name="connsiteY9" fmla="*/ 285750 h 3289300"/>
                  <a:gd name="connsiteX10" fmla="*/ 990600 w 1416050"/>
                  <a:gd name="connsiteY10" fmla="*/ 565150 h 3289300"/>
                  <a:gd name="connsiteX11" fmla="*/ 1079500 w 1416050"/>
                  <a:gd name="connsiteY11" fmla="*/ 800100 h 3289300"/>
                  <a:gd name="connsiteX12" fmla="*/ 1168400 w 1416050"/>
                  <a:gd name="connsiteY12" fmla="*/ 1079500 h 3289300"/>
                  <a:gd name="connsiteX13" fmla="*/ 1187450 w 1416050"/>
                  <a:gd name="connsiteY13" fmla="*/ 1212850 h 3289300"/>
                  <a:gd name="connsiteX14" fmla="*/ 1193800 w 1416050"/>
                  <a:gd name="connsiteY14" fmla="*/ 1346200 h 3289300"/>
                  <a:gd name="connsiteX15" fmla="*/ 1136650 w 1416050"/>
                  <a:gd name="connsiteY15" fmla="*/ 1879600 h 3289300"/>
                  <a:gd name="connsiteX16" fmla="*/ 1092200 w 1416050"/>
                  <a:gd name="connsiteY16" fmla="*/ 2279650 h 3289300"/>
                  <a:gd name="connsiteX17" fmla="*/ 1308100 w 1416050"/>
                  <a:gd name="connsiteY17" fmla="*/ 2419350 h 3289300"/>
                  <a:gd name="connsiteX18" fmla="*/ 1365250 w 1416050"/>
                  <a:gd name="connsiteY18" fmla="*/ 2476500 h 3289300"/>
                  <a:gd name="connsiteX19" fmla="*/ 1416050 w 1416050"/>
                  <a:gd name="connsiteY19" fmla="*/ 2552700 h 3289300"/>
                  <a:gd name="connsiteX20" fmla="*/ 1403350 w 1416050"/>
                  <a:gd name="connsiteY20" fmla="*/ 2647950 h 3289300"/>
                  <a:gd name="connsiteX21" fmla="*/ 1282700 w 1416050"/>
                  <a:gd name="connsiteY21" fmla="*/ 3289300 h 3289300"/>
                  <a:gd name="connsiteX22" fmla="*/ 1174750 w 1416050"/>
                  <a:gd name="connsiteY22" fmla="*/ 3289300 h 3289300"/>
                  <a:gd name="connsiteX23" fmla="*/ 1181100 w 1416050"/>
                  <a:gd name="connsiteY23" fmla="*/ 2870200 h 3289300"/>
                  <a:gd name="connsiteX24" fmla="*/ 1111250 w 1416050"/>
                  <a:gd name="connsiteY24" fmla="*/ 2819400 h 3289300"/>
                  <a:gd name="connsiteX25" fmla="*/ 1066800 w 1416050"/>
                  <a:gd name="connsiteY25" fmla="*/ 3143250 h 3289300"/>
                  <a:gd name="connsiteX26" fmla="*/ 977900 w 1416050"/>
                  <a:gd name="connsiteY26" fmla="*/ 3136900 h 3289300"/>
                  <a:gd name="connsiteX27" fmla="*/ 1003300 w 1416050"/>
                  <a:gd name="connsiteY27" fmla="*/ 2813050 h 3289300"/>
                  <a:gd name="connsiteX28" fmla="*/ 946150 w 1416050"/>
                  <a:gd name="connsiteY28" fmla="*/ 2813050 h 3289300"/>
                  <a:gd name="connsiteX29" fmla="*/ 952500 w 1416050"/>
                  <a:gd name="connsiteY29" fmla="*/ 3073400 h 3289300"/>
                  <a:gd name="connsiteX30" fmla="*/ 914400 w 1416050"/>
                  <a:gd name="connsiteY30" fmla="*/ 3092450 h 3289300"/>
                  <a:gd name="connsiteX31" fmla="*/ 539750 w 1416050"/>
                  <a:gd name="connsiteY31" fmla="*/ 3105150 h 3289300"/>
                  <a:gd name="connsiteX32" fmla="*/ 469900 w 1416050"/>
                  <a:gd name="connsiteY32" fmla="*/ 3073400 h 3289300"/>
                  <a:gd name="connsiteX33" fmla="*/ 450850 w 1416050"/>
                  <a:gd name="connsiteY33" fmla="*/ 2813050 h 3289300"/>
                  <a:gd name="connsiteX34" fmla="*/ 406400 w 1416050"/>
                  <a:gd name="connsiteY34" fmla="*/ 2825750 h 3289300"/>
                  <a:gd name="connsiteX35" fmla="*/ 431800 w 1416050"/>
                  <a:gd name="connsiteY35" fmla="*/ 3130550 h 3289300"/>
                  <a:gd name="connsiteX36" fmla="*/ 342900 w 1416050"/>
                  <a:gd name="connsiteY36" fmla="*/ 3124200 h 3289300"/>
                  <a:gd name="connsiteX37" fmla="*/ 304800 w 1416050"/>
                  <a:gd name="connsiteY37" fmla="*/ 2838450 h 3289300"/>
                  <a:gd name="connsiteX38" fmla="*/ 228600 w 1416050"/>
                  <a:gd name="connsiteY38" fmla="*/ 2882900 h 3289300"/>
                  <a:gd name="connsiteX39" fmla="*/ 247650 w 1416050"/>
                  <a:gd name="connsiteY39" fmla="*/ 3276600 h 3289300"/>
                  <a:gd name="connsiteX40" fmla="*/ 127000 w 1416050"/>
                  <a:gd name="connsiteY40" fmla="*/ 3289300 h 3289300"/>
                  <a:gd name="connsiteX41" fmla="*/ 0 w 1416050"/>
                  <a:gd name="connsiteY41" fmla="*/ 2571750 h 3289300"/>
                  <a:gd name="connsiteX42" fmla="*/ 19050 w 1416050"/>
                  <a:gd name="connsiteY42" fmla="*/ 2520950 h 3289300"/>
                  <a:gd name="connsiteX43" fmla="*/ 57150 w 1416050"/>
                  <a:gd name="connsiteY43" fmla="*/ 2489200 h 3289300"/>
                  <a:gd name="connsiteX44" fmla="*/ 336550 w 1416050"/>
                  <a:gd name="connsiteY44" fmla="*/ 2260600 h 328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16050" h="3289300">
                    <a:moveTo>
                      <a:pt x="336550" y="2260600"/>
                    </a:moveTo>
                    <a:lnTo>
                      <a:pt x="241300" y="1390650"/>
                    </a:lnTo>
                    <a:lnTo>
                      <a:pt x="234950" y="1301750"/>
                    </a:lnTo>
                    <a:lnTo>
                      <a:pt x="241300" y="1162050"/>
                    </a:lnTo>
                    <a:lnTo>
                      <a:pt x="260350" y="1035050"/>
                    </a:lnTo>
                    <a:lnTo>
                      <a:pt x="304800" y="895350"/>
                    </a:lnTo>
                    <a:lnTo>
                      <a:pt x="412750" y="596900"/>
                    </a:lnTo>
                    <a:lnTo>
                      <a:pt x="558800" y="279400"/>
                    </a:lnTo>
                    <a:lnTo>
                      <a:pt x="698500" y="0"/>
                    </a:lnTo>
                    <a:lnTo>
                      <a:pt x="850900" y="285750"/>
                    </a:lnTo>
                    <a:lnTo>
                      <a:pt x="990600" y="565150"/>
                    </a:lnTo>
                    <a:lnTo>
                      <a:pt x="1079500" y="800100"/>
                    </a:lnTo>
                    <a:lnTo>
                      <a:pt x="1168400" y="1079500"/>
                    </a:lnTo>
                    <a:lnTo>
                      <a:pt x="1187450" y="1212850"/>
                    </a:lnTo>
                    <a:lnTo>
                      <a:pt x="1193800" y="1346200"/>
                    </a:lnTo>
                    <a:lnTo>
                      <a:pt x="1136650" y="1879600"/>
                    </a:lnTo>
                    <a:lnTo>
                      <a:pt x="1092200" y="2279650"/>
                    </a:lnTo>
                    <a:lnTo>
                      <a:pt x="1308100" y="2419350"/>
                    </a:lnTo>
                    <a:lnTo>
                      <a:pt x="1365250" y="2476500"/>
                    </a:lnTo>
                    <a:lnTo>
                      <a:pt x="1416050" y="2552700"/>
                    </a:lnTo>
                    <a:lnTo>
                      <a:pt x="1403350" y="2647950"/>
                    </a:lnTo>
                    <a:lnTo>
                      <a:pt x="1282700" y="3289300"/>
                    </a:lnTo>
                    <a:lnTo>
                      <a:pt x="1174750" y="3289300"/>
                    </a:lnTo>
                    <a:cubicBezTo>
                      <a:pt x="1176867" y="3149600"/>
                      <a:pt x="1178983" y="3009900"/>
                      <a:pt x="1181100" y="2870200"/>
                    </a:cubicBezTo>
                    <a:lnTo>
                      <a:pt x="1111250" y="2819400"/>
                    </a:lnTo>
                    <a:lnTo>
                      <a:pt x="1066800" y="3143250"/>
                    </a:lnTo>
                    <a:lnTo>
                      <a:pt x="977900" y="3136900"/>
                    </a:lnTo>
                    <a:lnTo>
                      <a:pt x="1003300" y="2813050"/>
                    </a:lnTo>
                    <a:lnTo>
                      <a:pt x="946150" y="2813050"/>
                    </a:lnTo>
                    <a:lnTo>
                      <a:pt x="952500" y="3073400"/>
                    </a:lnTo>
                    <a:lnTo>
                      <a:pt x="914400" y="3092450"/>
                    </a:lnTo>
                    <a:lnTo>
                      <a:pt x="539750" y="3105150"/>
                    </a:lnTo>
                    <a:lnTo>
                      <a:pt x="469900" y="3073400"/>
                    </a:lnTo>
                    <a:lnTo>
                      <a:pt x="450850" y="2813050"/>
                    </a:lnTo>
                    <a:lnTo>
                      <a:pt x="406400" y="2825750"/>
                    </a:lnTo>
                    <a:lnTo>
                      <a:pt x="431800" y="3130550"/>
                    </a:lnTo>
                    <a:lnTo>
                      <a:pt x="342900" y="3124200"/>
                    </a:lnTo>
                    <a:lnTo>
                      <a:pt x="304800" y="2838450"/>
                    </a:lnTo>
                    <a:lnTo>
                      <a:pt x="228600" y="2882900"/>
                    </a:lnTo>
                    <a:lnTo>
                      <a:pt x="247650" y="3276600"/>
                    </a:lnTo>
                    <a:lnTo>
                      <a:pt x="127000" y="3289300"/>
                    </a:lnTo>
                    <a:lnTo>
                      <a:pt x="0" y="2571750"/>
                    </a:lnTo>
                    <a:lnTo>
                      <a:pt x="19050" y="2520950"/>
                    </a:lnTo>
                    <a:lnTo>
                      <a:pt x="57150" y="2489200"/>
                    </a:lnTo>
                    <a:lnTo>
                      <a:pt x="336550" y="2260600"/>
                    </a:lnTo>
                    <a:close/>
                  </a:path>
                </a:pathLst>
              </a:custGeom>
              <a:solidFill>
                <a:srgbClr val="5AC3CB"/>
              </a:solidFill>
              <a:ln>
                <a:solidFill>
                  <a:srgbClr val="5AC3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26">
                <a:extLst>
                  <a:ext uri="{FF2B5EF4-FFF2-40B4-BE49-F238E27FC236}">
                    <a16:creationId xmlns:a16="http://schemas.microsoft.com/office/drawing/2014/main" id="{4074A004-1A97-460F-A317-66634952AB3C}"/>
                  </a:ext>
                </a:extLst>
              </p:cNvPr>
              <p:cNvSpPr/>
              <p:nvPr userDrawn="1"/>
            </p:nvSpPr>
            <p:spPr>
              <a:xfrm>
                <a:off x="7111482" y="5625395"/>
                <a:ext cx="62288" cy="622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27">
                <a:extLst>
                  <a:ext uri="{FF2B5EF4-FFF2-40B4-BE49-F238E27FC236}">
                    <a16:creationId xmlns:a16="http://schemas.microsoft.com/office/drawing/2014/main" id="{1621D79C-4FB8-4335-93AD-3E523AD52AEB}"/>
                  </a:ext>
                </a:extLst>
              </p:cNvPr>
              <p:cNvSpPr/>
              <p:nvPr userDrawn="1"/>
            </p:nvSpPr>
            <p:spPr>
              <a:xfrm>
                <a:off x="7118625" y="57465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13">
              <a:extLst>
                <a:ext uri="{FF2B5EF4-FFF2-40B4-BE49-F238E27FC236}">
                  <a16:creationId xmlns:a16="http://schemas.microsoft.com/office/drawing/2014/main" id="{5B9F2050-7001-4887-99EE-0D0DDF625151}"/>
                </a:ext>
              </a:extLst>
            </p:cNvPr>
            <p:cNvGrpSpPr/>
            <p:nvPr userDrawn="1"/>
          </p:nvGrpSpPr>
          <p:grpSpPr>
            <a:xfrm>
              <a:off x="8353031" y="6279294"/>
              <a:ext cx="80876" cy="166541"/>
              <a:chOff x="7093583" y="6067410"/>
              <a:chExt cx="114495" cy="235770"/>
            </a:xfrm>
          </p:grpSpPr>
          <p:sp>
            <p:nvSpPr>
              <p:cNvPr id="45" name="Freihandform: Form 23">
                <a:extLst>
                  <a:ext uri="{FF2B5EF4-FFF2-40B4-BE49-F238E27FC236}">
                    <a16:creationId xmlns:a16="http://schemas.microsoft.com/office/drawing/2014/main" id="{7BD0F1D0-B7C4-4F99-AA95-8156D7C0750E}"/>
                  </a:ext>
                </a:extLst>
              </p:cNvPr>
              <p:cNvSpPr/>
              <p:nvPr userDrawn="1"/>
            </p:nvSpPr>
            <p:spPr>
              <a:xfrm rot="340423">
                <a:off x="7093583" y="6067410"/>
                <a:ext cx="114495" cy="235770"/>
              </a:xfrm>
              <a:custGeom>
                <a:avLst/>
                <a:gdLst>
                  <a:gd name="connsiteX0" fmla="*/ 50167 w 114495"/>
                  <a:gd name="connsiteY0" fmla="*/ 15 h 235770"/>
                  <a:gd name="connsiteX1" fmla="*/ 161 w 114495"/>
                  <a:gd name="connsiteY1" fmla="*/ 109553 h 235770"/>
                  <a:gd name="connsiteX2" fmla="*/ 66836 w 114495"/>
                  <a:gd name="connsiteY2" fmla="*/ 235759 h 235770"/>
                  <a:gd name="connsiteX3" fmla="*/ 114461 w 114495"/>
                  <a:gd name="connsiteY3" fmla="*/ 102409 h 235770"/>
                  <a:gd name="connsiteX4" fmla="*/ 50167 w 114495"/>
                  <a:gd name="connsiteY4" fmla="*/ 15 h 23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495" h="235770">
                    <a:moveTo>
                      <a:pt x="50167" y="15"/>
                    </a:moveTo>
                    <a:cubicBezTo>
                      <a:pt x="31117" y="1206"/>
                      <a:pt x="-2617" y="70262"/>
                      <a:pt x="161" y="109553"/>
                    </a:cubicBezTo>
                    <a:cubicBezTo>
                      <a:pt x="2939" y="148844"/>
                      <a:pt x="47786" y="236950"/>
                      <a:pt x="66836" y="235759"/>
                    </a:cubicBezTo>
                    <a:cubicBezTo>
                      <a:pt x="85886" y="234568"/>
                      <a:pt x="115652" y="140112"/>
                      <a:pt x="114461" y="102409"/>
                    </a:cubicBezTo>
                    <a:cubicBezTo>
                      <a:pt x="113270" y="64706"/>
                      <a:pt x="69217" y="-1176"/>
                      <a:pt x="50167" y="1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Freihandform: Form 24">
                <a:extLst>
                  <a:ext uri="{FF2B5EF4-FFF2-40B4-BE49-F238E27FC236}">
                    <a16:creationId xmlns:a16="http://schemas.microsoft.com/office/drawing/2014/main" id="{8A5B401F-5C9E-4E0E-B7E7-9C50FD588E81}"/>
                  </a:ext>
                </a:extLst>
              </p:cNvPr>
              <p:cNvSpPr/>
              <p:nvPr userDrawn="1"/>
            </p:nvSpPr>
            <p:spPr>
              <a:xfrm rot="340423">
                <a:off x="7123092" y="6075299"/>
                <a:ext cx="55475" cy="181918"/>
              </a:xfrm>
              <a:custGeom>
                <a:avLst/>
                <a:gdLst>
                  <a:gd name="connsiteX0" fmla="*/ 50167 w 114495"/>
                  <a:gd name="connsiteY0" fmla="*/ 15 h 235770"/>
                  <a:gd name="connsiteX1" fmla="*/ 161 w 114495"/>
                  <a:gd name="connsiteY1" fmla="*/ 109553 h 235770"/>
                  <a:gd name="connsiteX2" fmla="*/ 66836 w 114495"/>
                  <a:gd name="connsiteY2" fmla="*/ 235759 h 235770"/>
                  <a:gd name="connsiteX3" fmla="*/ 114461 w 114495"/>
                  <a:gd name="connsiteY3" fmla="*/ 102409 h 235770"/>
                  <a:gd name="connsiteX4" fmla="*/ 50167 w 114495"/>
                  <a:gd name="connsiteY4" fmla="*/ 15 h 23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495" h="235770">
                    <a:moveTo>
                      <a:pt x="50167" y="15"/>
                    </a:moveTo>
                    <a:cubicBezTo>
                      <a:pt x="31117" y="1206"/>
                      <a:pt x="-2617" y="70262"/>
                      <a:pt x="161" y="109553"/>
                    </a:cubicBezTo>
                    <a:cubicBezTo>
                      <a:pt x="2939" y="148844"/>
                      <a:pt x="47786" y="236950"/>
                      <a:pt x="66836" y="235759"/>
                    </a:cubicBezTo>
                    <a:cubicBezTo>
                      <a:pt x="85886" y="234568"/>
                      <a:pt x="115652" y="140112"/>
                      <a:pt x="114461" y="102409"/>
                    </a:cubicBezTo>
                    <a:cubicBezTo>
                      <a:pt x="113270" y="64706"/>
                      <a:pt x="69217" y="-1176"/>
                      <a:pt x="50167" y="1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14">
              <a:extLst>
                <a:ext uri="{FF2B5EF4-FFF2-40B4-BE49-F238E27FC236}">
                  <a16:creationId xmlns:a16="http://schemas.microsoft.com/office/drawing/2014/main" id="{8C4E1772-8156-487B-B253-169A1FCDD586}"/>
                </a:ext>
              </a:extLst>
            </p:cNvPr>
            <p:cNvGrpSpPr/>
            <p:nvPr userDrawn="1"/>
          </p:nvGrpSpPr>
          <p:grpSpPr>
            <a:xfrm>
              <a:off x="8299282" y="5900359"/>
              <a:ext cx="193750" cy="450057"/>
              <a:chOff x="6985595" y="5429423"/>
              <a:chExt cx="307464" cy="714201"/>
            </a:xfrm>
          </p:grpSpPr>
          <p:sp>
            <p:nvSpPr>
              <p:cNvPr id="42" name="Freihandform: Form 20">
                <a:extLst>
                  <a:ext uri="{FF2B5EF4-FFF2-40B4-BE49-F238E27FC236}">
                    <a16:creationId xmlns:a16="http://schemas.microsoft.com/office/drawing/2014/main" id="{64C459F0-B6EC-4D7A-BF3C-42489D8C2EF4}"/>
                  </a:ext>
                </a:extLst>
              </p:cNvPr>
              <p:cNvSpPr/>
              <p:nvPr userDrawn="1"/>
            </p:nvSpPr>
            <p:spPr>
              <a:xfrm>
                <a:off x="6985595" y="5429423"/>
                <a:ext cx="307464" cy="714201"/>
              </a:xfrm>
              <a:custGeom>
                <a:avLst/>
                <a:gdLst>
                  <a:gd name="connsiteX0" fmla="*/ 336550 w 1416050"/>
                  <a:gd name="connsiteY0" fmla="*/ 2260600 h 3289300"/>
                  <a:gd name="connsiteX1" fmla="*/ 241300 w 1416050"/>
                  <a:gd name="connsiteY1" fmla="*/ 1390650 h 3289300"/>
                  <a:gd name="connsiteX2" fmla="*/ 234950 w 1416050"/>
                  <a:gd name="connsiteY2" fmla="*/ 1301750 h 3289300"/>
                  <a:gd name="connsiteX3" fmla="*/ 241300 w 1416050"/>
                  <a:gd name="connsiteY3" fmla="*/ 1162050 h 3289300"/>
                  <a:gd name="connsiteX4" fmla="*/ 260350 w 1416050"/>
                  <a:gd name="connsiteY4" fmla="*/ 1035050 h 3289300"/>
                  <a:gd name="connsiteX5" fmla="*/ 304800 w 1416050"/>
                  <a:gd name="connsiteY5" fmla="*/ 895350 h 3289300"/>
                  <a:gd name="connsiteX6" fmla="*/ 412750 w 1416050"/>
                  <a:gd name="connsiteY6" fmla="*/ 596900 h 3289300"/>
                  <a:gd name="connsiteX7" fmla="*/ 558800 w 1416050"/>
                  <a:gd name="connsiteY7" fmla="*/ 279400 h 3289300"/>
                  <a:gd name="connsiteX8" fmla="*/ 698500 w 1416050"/>
                  <a:gd name="connsiteY8" fmla="*/ 0 h 3289300"/>
                  <a:gd name="connsiteX9" fmla="*/ 850900 w 1416050"/>
                  <a:gd name="connsiteY9" fmla="*/ 285750 h 3289300"/>
                  <a:gd name="connsiteX10" fmla="*/ 990600 w 1416050"/>
                  <a:gd name="connsiteY10" fmla="*/ 565150 h 3289300"/>
                  <a:gd name="connsiteX11" fmla="*/ 1079500 w 1416050"/>
                  <a:gd name="connsiteY11" fmla="*/ 800100 h 3289300"/>
                  <a:gd name="connsiteX12" fmla="*/ 1168400 w 1416050"/>
                  <a:gd name="connsiteY12" fmla="*/ 1079500 h 3289300"/>
                  <a:gd name="connsiteX13" fmla="*/ 1187450 w 1416050"/>
                  <a:gd name="connsiteY13" fmla="*/ 1212850 h 3289300"/>
                  <a:gd name="connsiteX14" fmla="*/ 1193800 w 1416050"/>
                  <a:gd name="connsiteY14" fmla="*/ 1346200 h 3289300"/>
                  <a:gd name="connsiteX15" fmla="*/ 1136650 w 1416050"/>
                  <a:gd name="connsiteY15" fmla="*/ 1879600 h 3289300"/>
                  <a:gd name="connsiteX16" fmla="*/ 1092200 w 1416050"/>
                  <a:gd name="connsiteY16" fmla="*/ 2279650 h 3289300"/>
                  <a:gd name="connsiteX17" fmla="*/ 1308100 w 1416050"/>
                  <a:gd name="connsiteY17" fmla="*/ 2419350 h 3289300"/>
                  <a:gd name="connsiteX18" fmla="*/ 1365250 w 1416050"/>
                  <a:gd name="connsiteY18" fmla="*/ 2476500 h 3289300"/>
                  <a:gd name="connsiteX19" fmla="*/ 1416050 w 1416050"/>
                  <a:gd name="connsiteY19" fmla="*/ 2552700 h 3289300"/>
                  <a:gd name="connsiteX20" fmla="*/ 1403350 w 1416050"/>
                  <a:gd name="connsiteY20" fmla="*/ 2647950 h 3289300"/>
                  <a:gd name="connsiteX21" fmla="*/ 1282700 w 1416050"/>
                  <a:gd name="connsiteY21" fmla="*/ 3289300 h 3289300"/>
                  <a:gd name="connsiteX22" fmla="*/ 1174750 w 1416050"/>
                  <a:gd name="connsiteY22" fmla="*/ 3289300 h 3289300"/>
                  <a:gd name="connsiteX23" fmla="*/ 1181100 w 1416050"/>
                  <a:gd name="connsiteY23" fmla="*/ 2870200 h 3289300"/>
                  <a:gd name="connsiteX24" fmla="*/ 1111250 w 1416050"/>
                  <a:gd name="connsiteY24" fmla="*/ 2819400 h 3289300"/>
                  <a:gd name="connsiteX25" fmla="*/ 1066800 w 1416050"/>
                  <a:gd name="connsiteY25" fmla="*/ 3143250 h 3289300"/>
                  <a:gd name="connsiteX26" fmla="*/ 977900 w 1416050"/>
                  <a:gd name="connsiteY26" fmla="*/ 3136900 h 3289300"/>
                  <a:gd name="connsiteX27" fmla="*/ 1003300 w 1416050"/>
                  <a:gd name="connsiteY27" fmla="*/ 2813050 h 3289300"/>
                  <a:gd name="connsiteX28" fmla="*/ 946150 w 1416050"/>
                  <a:gd name="connsiteY28" fmla="*/ 2813050 h 3289300"/>
                  <a:gd name="connsiteX29" fmla="*/ 952500 w 1416050"/>
                  <a:gd name="connsiteY29" fmla="*/ 3073400 h 3289300"/>
                  <a:gd name="connsiteX30" fmla="*/ 914400 w 1416050"/>
                  <a:gd name="connsiteY30" fmla="*/ 3092450 h 3289300"/>
                  <a:gd name="connsiteX31" fmla="*/ 539750 w 1416050"/>
                  <a:gd name="connsiteY31" fmla="*/ 3105150 h 3289300"/>
                  <a:gd name="connsiteX32" fmla="*/ 469900 w 1416050"/>
                  <a:gd name="connsiteY32" fmla="*/ 3073400 h 3289300"/>
                  <a:gd name="connsiteX33" fmla="*/ 450850 w 1416050"/>
                  <a:gd name="connsiteY33" fmla="*/ 2813050 h 3289300"/>
                  <a:gd name="connsiteX34" fmla="*/ 406400 w 1416050"/>
                  <a:gd name="connsiteY34" fmla="*/ 2825750 h 3289300"/>
                  <a:gd name="connsiteX35" fmla="*/ 431800 w 1416050"/>
                  <a:gd name="connsiteY35" fmla="*/ 3130550 h 3289300"/>
                  <a:gd name="connsiteX36" fmla="*/ 342900 w 1416050"/>
                  <a:gd name="connsiteY36" fmla="*/ 3124200 h 3289300"/>
                  <a:gd name="connsiteX37" fmla="*/ 304800 w 1416050"/>
                  <a:gd name="connsiteY37" fmla="*/ 2838450 h 3289300"/>
                  <a:gd name="connsiteX38" fmla="*/ 228600 w 1416050"/>
                  <a:gd name="connsiteY38" fmla="*/ 2882900 h 3289300"/>
                  <a:gd name="connsiteX39" fmla="*/ 247650 w 1416050"/>
                  <a:gd name="connsiteY39" fmla="*/ 3276600 h 3289300"/>
                  <a:gd name="connsiteX40" fmla="*/ 127000 w 1416050"/>
                  <a:gd name="connsiteY40" fmla="*/ 3289300 h 3289300"/>
                  <a:gd name="connsiteX41" fmla="*/ 0 w 1416050"/>
                  <a:gd name="connsiteY41" fmla="*/ 2571750 h 3289300"/>
                  <a:gd name="connsiteX42" fmla="*/ 19050 w 1416050"/>
                  <a:gd name="connsiteY42" fmla="*/ 2520950 h 3289300"/>
                  <a:gd name="connsiteX43" fmla="*/ 57150 w 1416050"/>
                  <a:gd name="connsiteY43" fmla="*/ 2489200 h 3289300"/>
                  <a:gd name="connsiteX44" fmla="*/ 336550 w 1416050"/>
                  <a:gd name="connsiteY44" fmla="*/ 2260600 h 328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16050" h="3289300">
                    <a:moveTo>
                      <a:pt x="336550" y="2260600"/>
                    </a:moveTo>
                    <a:lnTo>
                      <a:pt x="241300" y="1390650"/>
                    </a:lnTo>
                    <a:lnTo>
                      <a:pt x="234950" y="1301750"/>
                    </a:lnTo>
                    <a:lnTo>
                      <a:pt x="241300" y="1162050"/>
                    </a:lnTo>
                    <a:lnTo>
                      <a:pt x="260350" y="1035050"/>
                    </a:lnTo>
                    <a:lnTo>
                      <a:pt x="304800" y="895350"/>
                    </a:lnTo>
                    <a:lnTo>
                      <a:pt x="412750" y="596900"/>
                    </a:lnTo>
                    <a:lnTo>
                      <a:pt x="558800" y="279400"/>
                    </a:lnTo>
                    <a:lnTo>
                      <a:pt x="698500" y="0"/>
                    </a:lnTo>
                    <a:lnTo>
                      <a:pt x="850900" y="285750"/>
                    </a:lnTo>
                    <a:lnTo>
                      <a:pt x="990600" y="565150"/>
                    </a:lnTo>
                    <a:lnTo>
                      <a:pt x="1079500" y="800100"/>
                    </a:lnTo>
                    <a:lnTo>
                      <a:pt x="1168400" y="1079500"/>
                    </a:lnTo>
                    <a:lnTo>
                      <a:pt x="1187450" y="1212850"/>
                    </a:lnTo>
                    <a:lnTo>
                      <a:pt x="1193800" y="1346200"/>
                    </a:lnTo>
                    <a:lnTo>
                      <a:pt x="1136650" y="1879600"/>
                    </a:lnTo>
                    <a:lnTo>
                      <a:pt x="1092200" y="2279650"/>
                    </a:lnTo>
                    <a:lnTo>
                      <a:pt x="1308100" y="2419350"/>
                    </a:lnTo>
                    <a:lnTo>
                      <a:pt x="1365250" y="2476500"/>
                    </a:lnTo>
                    <a:lnTo>
                      <a:pt x="1416050" y="2552700"/>
                    </a:lnTo>
                    <a:lnTo>
                      <a:pt x="1403350" y="2647950"/>
                    </a:lnTo>
                    <a:lnTo>
                      <a:pt x="1282700" y="3289300"/>
                    </a:lnTo>
                    <a:lnTo>
                      <a:pt x="1174750" y="3289300"/>
                    </a:lnTo>
                    <a:cubicBezTo>
                      <a:pt x="1176867" y="3149600"/>
                      <a:pt x="1178983" y="3009900"/>
                      <a:pt x="1181100" y="2870200"/>
                    </a:cubicBezTo>
                    <a:lnTo>
                      <a:pt x="1111250" y="2819400"/>
                    </a:lnTo>
                    <a:lnTo>
                      <a:pt x="1066800" y="3143250"/>
                    </a:lnTo>
                    <a:lnTo>
                      <a:pt x="977900" y="3136900"/>
                    </a:lnTo>
                    <a:lnTo>
                      <a:pt x="1003300" y="2813050"/>
                    </a:lnTo>
                    <a:lnTo>
                      <a:pt x="946150" y="2813050"/>
                    </a:lnTo>
                    <a:lnTo>
                      <a:pt x="952500" y="3073400"/>
                    </a:lnTo>
                    <a:lnTo>
                      <a:pt x="914400" y="3092450"/>
                    </a:lnTo>
                    <a:lnTo>
                      <a:pt x="539750" y="3105150"/>
                    </a:lnTo>
                    <a:lnTo>
                      <a:pt x="469900" y="3073400"/>
                    </a:lnTo>
                    <a:lnTo>
                      <a:pt x="450850" y="2813050"/>
                    </a:lnTo>
                    <a:lnTo>
                      <a:pt x="406400" y="2825750"/>
                    </a:lnTo>
                    <a:lnTo>
                      <a:pt x="431800" y="3130550"/>
                    </a:lnTo>
                    <a:lnTo>
                      <a:pt x="342900" y="3124200"/>
                    </a:lnTo>
                    <a:lnTo>
                      <a:pt x="304800" y="2838450"/>
                    </a:lnTo>
                    <a:lnTo>
                      <a:pt x="228600" y="2882900"/>
                    </a:lnTo>
                    <a:lnTo>
                      <a:pt x="247650" y="3276600"/>
                    </a:lnTo>
                    <a:lnTo>
                      <a:pt x="127000" y="3289300"/>
                    </a:lnTo>
                    <a:lnTo>
                      <a:pt x="0" y="2571750"/>
                    </a:lnTo>
                    <a:lnTo>
                      <a:pt x="19050" y="2520950"/>
                    </a:lnTo>
                    <a:lnTo>
                      <a:pt x="57150" y="2489200"/>
                    </a:lnTo>
                    <a:lnTo>
                      <a:pt x="336550" y="2260600"/>
                    </a:lnTo>
                    <a:close/>
                  </a:path>
                </a:pathLst>
              </a:custGeom>
              <a:solidFill>
                <a:srgbClr val="5AC3CB"/>
              </a:solidFill>
              <a:ln>
                <a:solidFill>
                  <a:srgbClr val="5AC3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21">
                <a:extLst>
                  <a:ext uri="{FF2B5EF4-FFF2-40B4-BE49-F238E27FC236}">
                    <a16:creationId xmlns:a16="http://schemas.microsoft.com/office/drawing/2014/main" id="{1D210822-2FAC-40E3-BD3D-6B670E67D4CA}"/>
                  </a:ext>
                </a:extLst>
              </p:cNvPr>
              <p:cNvSpPr/>
              <p:nvPr userDrawn="1"/>
            </p:nvSpPr>
            <p:spPr>
              <a:xfrm>
                <a:off x="7111482" y="5625395"/>
                <a:ext cx="62288" cy="622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22">
                <a:extLst>
                  <a:ext uri="{FF2B5EF4-FFF2-40B4-BE49-F238E27FC236}">
                    <a16:creationId xmlns:a16="http://schemas.microsoft.com/office/drawing/2014/main" id="{E0B3B9C4-FC3C-46FA-861E-46708CCE9864}"/>
                  </a:ext>
                </a:extLst>
              </p:cNvPr>
              <p:cNvSpPr/>
              <p:nvPr userDrawn="1"/>
            </p:nvSpPr>
            <p:spPr>
              <a:xfrm>
                <a:off x="7118625" y="57465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15">
              <a:extLst>
                <a:ext uri="{FF2B5EF4-FFF2-40B4-BE49-F238E27FC236}">
                  <a16:creationId xmlns:a16="http://schemas.microsoft.com/office/drawing/2014/main" id="{5431EA8E-CBBF-46D1-97D6-869CE2F9B84F}"/>
                </a:ext>
              </a:extLst>
            </p:cNvPr>
            <p:cNvSpPr/>
            <p:nvPr userDrawn="1"/>
          </p:nvSpPr>
          <p:spPr>
            <a:xfrm>
              <a:off x="7805157" y="6075182"/>
              <a:ext cx="1317622" cy="1317622"/>
            </a:xfrm>
            <a:prstGeom prst="ellipse">
              <a:avLst/>
            </a:prstGeom>
            <a:solidFill>
              <a:srgbClr val="CAD6EE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16">
              <a:extLst>
                <a:ext uri="{FF2B5EF4-FFF2-40B4-BE49-F238E27FC236}">
                  <a16:creationId xmlns:a16="http://schemas.microsoft.com/office/drawing/2014/main" id="{DEACEB91-237F-4A97-86F3-98810E837F8C}"/>
                </a:ext>
              </a:extLst>
            </p:cNvPr>
            <p:cNvSpPr/>
            <p:nvPr userDrawn="1"/>
          </p:nvSpPr>
          <p:spPr>
            <a:xfrm>
              <a:off x="8768789" y="6477976"/>
              <a:ext cx="962760" cy="962760"/>
            </a:xfrm>
            <a:prstGeom prst="ellipse">
              <a:avLst/>
            </a:prstGeom>
            <a:solidFill>
              <a:srgbClr val="CAD6EE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17">
              <a:extLst>
                <a:ext uri="{FF2B5EF4-FFF2-40B4-BE49-F238E27FC236}">
                  <a16:creationId xmlns:a16="http://schemas.microsoft.com/office/drawing/2014/main" id="{C6BB9F66-5561-4F42-847F-E1D50E7B5CC6}"/>
                </a:ext>
              </a:extLst>
            </p:cNvPr>
            <p:cNvSpPr/>
            <p:nvPr userDrawn="1"/>
          </p:nvSpPr>
          <p:spPr>
            <a:xfrm>
              <a:off x="9460987" y="6121671"/>
              <a:ext cx="1248360" cy="1248360"/>
            </a:xfrm>
            <a:prstGeom prst="ellipse">
              <a:avLst/>
            </a:prstGeom>
            <a:solidFill>
              <a:srgbClr val="CAD6EE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18">
              <a:extLst>
                <a:ext uri="{FF2B5EF4-FFF2-40B4-BE49-F238E27FC236}">
                  <a16:creationId xmlns:a16="http://schemas.microsoft.com/office/drawing/2014/main" id="{138A1171-F500-42F0-8F8D-135166286874}"/>
                </a:ext>
              </a:extLst>
            </p:cNvPr>
            <p:cNvSpPr/>
            <p:nvPr userDrawn="1"/>
          </p:nvSpPr>
          <p:spPr>
            <a:xfrm>
              <a:off x="10661311" y="6232213"/>
              <a:ext cx="956024" cy="956024"/>
            </a:xfrm>
            <a:prstGeom prst="ellipse">
              <a:avLst/>
            </a:prstGeom>
            <a:solidFill>
              <a:srgbClr val="CAD6EE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19">
              <a:extLst>
                <a:ext uri="{FF2B5EF4-FFF2-40B4-BE49-F238E27FC236}">
                  <a16:creationId xmlns:a16="http://schemas.microsoft.com/office/drawing/2014/main" id="{F8C84D8E-5618-45CE-9C13-E0D6E44D26B3}"/>
                </a:ext>
              </a:extLst>
            </p:cNvPr>
            <p:cNvSpPr/>
            <p:nvPr userDrawn="1"/>
          </p:nvSpPr>
          <p:spPr>
            <a:xfrm>
              <a:off x="11228605" y="6071409"/>
              <a:ext cx="1252314" cy="1252314"/>
            </a:xfrm>
            <a:prstGeom prst="ellipse">
              <a:avLst/>
            </a:prstGeom>
            <a:solidFill>
              <a:srgbClr val="CAD6EE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51" r:id="rId5"/>
    <p:sldLayoutId id="2147483658" r:id="rId6"/>
    <p:sldLayoutId id="214748366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cad=rja&amp;uact=8&amp;ved=0ahUKEwjW8smb1dvUAhVHQBQKHbmJCMkQjRwIBw&amp;url=https://de.wikipedia.org/wiki/Twitter&amp;psig=AFQjCNHQzDEcul807ncgLHSE3MnAEFND-Q&amp;ust=149857182026778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40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797003"/>
            <a:ext cx="5688632" cy="2281863"/>
          </a:xfrm>
        </p:spPr>
        <p:txBody>
          <a:bodyPr>
            <a:normAutofit/>
          </a:bodyPr>
          <a:lstStyle/>
          <a:p>
            <a:r>
              <a:rPr lang="de-DE" sz="2400" dirty="0"/>
              <a:t>Matrix42 Enterprise Manager </a:t>
            </a:r>
            <a:r>
              <a:rPr lang="de-DE" sz="2400" dirty="0" err="1"/>
              <a:t>for</a:t>
            </a:r>
            <a:r>
              <a:rPr lang="de-DE" sz="2400" dirty="0"/>
              <a:t> SCCM</a:t>
            </a:r>
            <a:br>
              <a:rPr lang="de-DE" sz="2400" dirty="0"/>
            </a:br>
            <a:r>
              <a:rPr lang="de-DE" sz="1600" dirty="0" err="1"/>
              <a:t>Reduce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IT </a:t>
            </a:r>
            <a:r>
              <a:rPr lang="de-DE" sz="1600" dirty="0" err="1"/>
              <a:t>costs</a:t>
            </a:r>
            <a:r>
              <a:rPr lang="de-DE" sz="1600" dirty="0"/>
              <a:t> 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83768" y="2488615"/>
            <a:ext cx="4166744" cy="12465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Koenig</a:t>
            </a:r>
          </a:p>
          <a:p>
            <a:r>
              <a:rPr lang="en-US" dirty="0"/>
              <a:t>www.expertslive.at</a:t>
            </a:r>
          </a:p>
          <a:p>
            <a:r>
              <a:rPr lang="en-US" dirty="0"/>
              <a:t>   @davidkoenig09</a:t>
            </a:r>
          </a:p>
        </p:txBody>
      </p:sp>
      <p:pic>
        <p:nvPicPr>
          <p:cNvPr id="4" name="Picture 4" descr="Bildergebnis für twitt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94" y="3397528"/>
            <a:ext cx="270030" cy="2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E2D642E-F200-401C-BAEC-FE9A4DB7C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699" y="2120100"/>
            <a:ext cx="4104073" cy="19638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0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562A-7F6E-4107-8409-552E1EDC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Examples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cost</a:t>
            </a:r>
            <a:r>
              <a:rPr lang="de-DE" sz="2800" dirty="0"/>
              <a:t> </a:t>
            </a:r>
            <a:r>
              <a:rPr lang="de-DE" sz="2800" dirty="0" err="1"/>
              <a:t>saving</a:t>
            </a:r>
            <a:r>
              <a:rPr lang="de-DE" sz="2800" dirty="0"/>
              <a:t> </a:t>
            </a:r>
            <a:r>
              <a:rPr lang="de-DE" sz="2800" b="1" dirty="0"/>
              <a:t>Central IT</a:t>
            </a:r>
            <a:endParaRPr lang="en-US" sz="2800" b="1" dirty="0"/>
          </a:p>
        </p:txBody>
      </p:sp>
      <p:sp>
        <p:nvSpPr>
          <p:cNvPr id="5" name="Inhaltsplatzhalter 10">
            <a:extLst>
              <a:ext uri="{FF2B5EF4-FFF2-40B4-BE49-F238E27FC236}">
                <a16:creationId xmlns:a16="http://schemas.microsoft.com/office/drawing/2014/main" id="{92C45D4E-873C-49D8-9A64-3A9220D3E04F}"/>
              </a:ext>
            </a:extLst>
          </p:cNvPr>
          <p:cNvSpPr txBox="1">
            <a:spLocks/>
          </p:cNvSpPr>
          <p:nvPr/>
        </p:nvSpPr>
        <p:spPr>
          <a:xfrm>
            <a:off x="4171338" y="940179"/>
            <a:ext cx="1548669" cy="905947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bg1"/>
                </a:solidFill>
              </a:rPr>
              <a:t>15 -&gt; 4 </a:t>
            </a:r>
            <a:r>
              <a:rPr lang="de-DE" sz="1200" dirty="0" err="1">
                <a:solidFill>
                  <a:schemeClr val="bg1"/>
                </a:solidFill>
              </a:rPr>
              <a:t>minutes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200" dirty="0">
                <a:solidFill>
                  <a:schemeClr val="bg1"/>
                </a:solidFill>
              </a:rPr>
              <a:t>25€ -&gt; ~7€</a:t>
            </a:r>
          </a:p>
        </p:txBody>
      </p:sp>
      <p:sp>
        <p:nvSpPr>
          <p:cNvPr id="6" name="Inhaltsplatzhalter 10">
            <a:extLst>
              <a:ext uri="{FF2B5EF4-FFF2-40B4-BE49-F238E27FC236}">
                <a16:creationId xmlns:a16="http://schemas.microsoft.com/office/drawing/2014/main" id="{3FC8C021-F1DC-4773-B264-594938D41777}"/>
              </a:ext>
            </a:extLst>
          </p:cNvPr>
          <p:cNvSpPr txBox="1">
            <a:spLocks/>
          </p:cNvSpPr>
          <p:nvPr/>
        </p:nvSpPr>
        <p:spPr>
          <a:xfrm>
            <a:off x="5740915" y="941804"/>
            <a:ext cx="1548669" cy="905946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bg1"/>
                </a:solidFill>
              </a:rPr>
              <a:t>60-&gt; 15 </a:t>
            </a:r>
            <a:r>
              <a:rPr lang="de-DE" sz="1200" dirty="0" err="1">
                <a:solidFill>
                  <a:schemeClr val="bg1"/>
                </a:solidFill>
              </a:rPr>
              <a:t>minutes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200" dirty="0">
                <a:solidFill>
                  <a:schemeClr val="bg1"/>
                </a:solidFill>
              </a:rPr>
              <a:t>100€ -&gt; ~5€</a:t>
            </a:r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5129E50E-D2E4-4FE1-B488-3BE95E5183FA}"/>
              </a:ext>
            </a:extLst>
          </p:cNvPr>
          <p:cNvSpPr txBox="1">
            <a:spLocks/>
          </p:cNvSpPr>
          <p:nvPr/>
        </p:nvSpPr>
        <p:spPr>
          <a:xfrm>
            <a:off x="7310492" y="941462"/>
            <a:ext cx="1548669" cy="905947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bg1"/>
                </a:solidFill>
              </a:rPr>
              <a:t>10 -&gt; 0 </a:t>
            </a:r>
            <a:r>
              <a:rPr lang="de-DE" sz="1200" dirty="0" err="1">
                <a:solidFill>
                  <a:schemeClr val="bg1"/>
                </a:solidFill>
              </a:rPr>
              <a:t>minutes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200" dirty="0">
                <a:solidFill>
                  <a:schemeClr val="bg1"/>
                </a:solidFill>
              </a:rPr>
              <a:t>20€ -&gt; 0€</a:t>
            </a:r>
          </a:p>
        </p:txBody>
      </p:sp>
      <p:grpSp>
        <p:nvGrpSpPr>
          <p:cNvPr id="8" name="Gruppieren 14">
            <a:extLst>
              <a:ext uri="{FF2B5EF4-FFF2-40B4-BE49-F238E27FC236}">
                <a16:creationId xmlns:a16="http://schemas.microsoft.com/office/drawing/2014/main" id="{C313DA9E-C065-438F-AAA5-30CD49FE6DFA}"/>
              </a:ext>
            </a:extLst>
          </p:cNvPr>
          <p:cNvGrpSpPr/>
          <p:nvPr/>
        </p:nvGrpSpPr>
        <p:grpSpPr>
          <a:xfrm>
            <a:off x="4211960" y="1879008"/>
            <a:ext cx="4874345" cy="2472607"/>
            <a:chOff x="7039364" y="2827290"/>
            <a:chExt cx="4874345" cy="2472607"/>
          </a:xfrm>
        </p:grpSpPr>
        <p:grpSp>
          <p:nvGrpSpPr>
            <p:cNvPr id="9" name="Gruppieren 15">
              <a:extLst>
                <a:ext uri="{FF2B5EF4-FFF2-40B4-BE49-F238E27FC236}">
                  <a16:creationId xmlns:a16="http://schemas.microsoft.com/office/drawing/2014/main" id="{9E97E403-C64B-4131-A08F-F8B9F772B756}"/>
                </a:ext>
              </a:extLst>
            </p:cNvPr>
            <p:cNvGrpSpPr/>
            <p:nvPr/>
          </p:nvGrpSpPr>
          <p:grpSpPr>
            <a:xfrm>
              <a:off x="7039364" y="2827290"/>
              <a:ext cx="4582371" cy="2472607"/>
              <a:chOff x="7039364" y="2827290"/>
              <a:chExt cx="4582371" cy="2472607"/>
            </a:xfrm>
          </p:grpSpPr>
          <p:grpSp>
            <p:nvGrpSpPr>
              <p:cNvPr id="12" name="Gruppieren 19">
                <a:extLst>
                  <a:ext uri="{FF2B5EF4-FFF2-40B4-BE49-F238E27FC236}">
                    <a16:creationId xmlns:a16="http://schemas.microsoft.com/office/drawing/2014/main" id="{816883D4-F461-4BA7-867D-FA62D8B9E712}"/>
                  </a:ext>
                </a:extLst>
              </p:cNvPr>
              <p:cNvGrpSpPr/>
              <p:nvPr/>
            </p:nvGrpSpPr>
            <p:grpSpPr>
              <a:xfrm>
                <a:off x="7039364" y="2827290"/>
                <a:ext cx="4314436" cy="2031075"/>
                <a:chOff x="7039364" y="2827290"/>
                <a:chExt cx="4314436" cy="2031075"/>
              </a:xfrm>
            </p:grpSpPr>
            <p:cxnSp>
              <p:nvCxnSpPr>
                <p:cNvPr id="17" name="Gerade Verbindung mit Pfeil 24">
                  <a:extLst>
                    <a:ext uri="{FF2B5EF4-FFF2-40B4-BE49-F238E27FC236}">
                      <a16:creationId xmlns:a16="http://schemas.microsoft.com/office/drawing/2014/main" id="{B09E2189-4C67-44E8-A2A0-E79FB3661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7324" y="2827290"/>
                  <a:ext cx="0" cy="2021548"/>
                </a:xfrm>
                <a:prstGeom prst="straightConnector1">
                  <a:avLst/>
                </a:prstGeom>
                <a:ln>
                  <a:solidFill>
                    <a:srgbClr val="5AC3C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 Verbindung mit Pfeil 25">
                  <a:extLst>
                    <a:ext uri="{FF2B5EF4-FFF2-40B4-BE49-F238E27FC236}">
                      <a16:creationId xmlns:a16="http://schemas.microsoft.com/office/drawing/2014/main" id="{1358270E-2F1D-4E18-AF91-93B985D1D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7324" y="4848838"/>
                  <a:ext cx="3946476" cy="0"/>
                </a:xfrm>
                <a:prstGeom prst="straightConnector1">
                  <a:avLst/>
                </a:prstGeom>
                <a:ln>
                  <a:solidFill>
                    <a:srgbClr val="5AC3C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r Verbinder 26">
                  <a:extLst>
                    <a:ext uri="{FF2B5EF4-FFF2-40B4-BE49-F238E27FC236}">
                      <a16:creationId xmlns:a16="http://schemas.microsoft.com/office/drawing/2014/main" id="{47C0835B-F614-4145-B02E-407ED29C1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4500563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27">
                  <a:extLst>
                    <a:ext uri="{FF2B5EF4-FFF2-40B4-BE49-F238E27FC236}">
                      <a16:creationId xmlns:a16="http://schemas.microsoft.com/office/drawing/2014/main" id="{43E4E494-92E3-4567-904F-92F7EC678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4142762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8">
                  <a:extLst>
                    <a:ext uri="{FF2B5EF4-FFF2-40B4-BE49-F238E27FC236}">
                      <a16:creationId xmlns:a16="http://schemas.microsoft.com/office/drawing/2014/main" id="{568ABF99-FB10-4B9F-A540-8C41840C91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788501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r Verbinder 29">
                  <a:extLst>
                    <a:ext uri="{FF2B5EF4-FFF2-40B4-BE49-F238E27FC236}">
                      <a16:creationId xmlns:a16="http://schemas.microsoft.com/office/drawing/2014/main" id="{1D5A91BD-FC37-4704-BF94-68EEF962E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434848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30">
                  <a:extLst>
                    <a:ext uri="{FF2B5EF4-FFF2-40B4-BE49-F238E27FC236}">
                      <a16:creationId xmlns:a16="http://schemas.microsoft.com/office/drawing/2014/main" id="{814EA655-E31F-4117-B73E-011137936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087187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feld 31">
                  <a:extLst>
                    <a:ext uri="{FF2B5EF4-FFF2-40B4-BE49-F238E27FC236}">
                      <a16:creationId xmlns:a16="http://schemas.microsoft.com/office/drawing/2014/main" id="{199B39AD-B702-429D-ADFE-0F2983AB810C}"/>
                    </a:ext>
                  </a:extLst>
                </p:cNvPr>
                <p:cNvSpPr txBox="1"/>
                <p:nvPr/>
              </p:nvSpPr>
              <p:spPr>
                <a:xfrm>
                  <a:off x="7089806" y="4385147"/>
                  <a:ext cx="31611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20</a:t>
                  </a:r>
                </a:p>
              </p:txBody>
            </p:sp>
            <p:sp>
              <p:nvSpPr>
                <p:cNvPr id="25" name="Textfeld 32">
                  <a:extLst>
                    <a:ext uri="{FF2B5EF4-FFF2-40B4-BE49-F238E27FC236}">
                      <a16:creationId xmlns:a16="http://schemas.microsoft.com/office/drawing/2014/main" id="{0B0BBBD9-6EE5-4C7F-97B2-3042F96AE62F}"/>
                    </a:ext>
                  </a:extLst>
                </p:cNvPr>
                <p:cNvSpPr txBox="1"/>
                <p:nvPr/>
              </p:nvSpPr>
              <p:spPr>
                <a:xfrm>
                  <a:off x="7089806" y="4037486"/>
                  <a:ext cx="31771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40</a:t>
                  </a:r>
                </a:p>
              </p:txBody>
            </p:sp>
            <p:sp>
              <p:nvSpPr>
                <p:cNvPr id="26" name="Textfeld 33">
                  <a:extLst>
                    <a:ext uri="{FF2B5EF4-FFF2-40B4-BE49-F238E27FC236}">
                      <a16:creationId xmlns:a16="http://schemas.microsoft.com/office/drawing/2014/main" id="{574C740D-64E8-4ECE-81B6-BC59D91712AD}"/>
                    </a:ext>
                  </a:extLst>
                </p:cNvPr>
                <p:cNvSpPr txBox="1"/>
                <p:nvPr/>
              </p:nvSpPr>
              <p:spPr>
                <a:xfrm>
                  <a:off x="7089806" y="3696106"/>
                  <a:ext cx="32412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60</a:t>
                  </a:r>
                </a:p>
              </p:txBody>
            </p:sp>
            <p:sp>
              <p:nvSpPr>
                <p:cNvPr id="27" name="Textfeld 34">
                  <a:extLst>
                    <a:ext uri="{FF2B5EF4-FFF2-40B4-BE49-F238E27FC236}">
                      <a16:creationId xmlns:a16="http://schemas.microsoft.com/office/drawing/2014/main" id="{94EAC89C-414C-491D-9904-E1D39D2480FD}"/>
                    </a:ext>
                  </a:extLst>
                </p:cNvPr>
                <p:cNvSpPr txBox="1"/>
                <p:nvPr/>
              </p:nvSpPr>
              <p:spPr>
                <a:xfrm>
                  <a:off x="7089806" y="3357362"/>
                  <a:ext cx="32412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80</a:t>
                  </a:r>
                </a:p>
              </p:txBody>
            </p:sp>
            <p:sp>
              <p:nvSpPr>
                <p:cNvPr id="28" name="Textfeld 35">
                  <a:extLst>
                    <a:ext uri="{FF2B5EF4-FFF2-40B4-BE49-F238E27FC236}">
                      <a16:creationId xmlns:a16="http://schemas.microsoft.com/office/drawing/2014/main" id="{FCE357CB-A6CA-4E50-B3DB-441522AD1EB4}"/>
                    </a:ext>
                  </a:extLst>
                </p:cNvPr>
                <p:cNvSpPr txBox="1"/>
                <p:nvPr/>
              </p:nvSpPr>
              <p:spPr>
                <a:xfrm>
                  <a:off x="7039364" y="2999562"/>
                  <a:ext cx="37542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100</a:t>
                  </a:r>
                </a:p>
              </p:txBody>
            </p:sp>
            <p:sp>
              <p:nvSpPr>
                <p:cNvPr id="29" name="Rechteck 36">
                  <a:extLst>
                    <a:ext uri="{FF2B5EF4-FFF2-40B4-BE49-F238E27FC236}">
                      <a16:creationId xmlns:a16="http://schemas.microsoft.com/office/drawing/2014/main" id="{F22E739A-14E1-410A-856C-6AD80B576692}"/>
                    </a:ext>
                  </a:extLst>
                </p:cNvPr>
                <p:cNvSpPr/>
                <p:nvPr/>
              </p:nvSpPr>
              <p:spPr>
                <a:xfrm>
                  <a:off x="7660323" y="4615979"/>
                  <a:ext cx="398145" cy="232860"/>
                </a:xfrm>
                <a:prstGeom prst="rect">
                  <a:avLst/>
                </a:prstGeom>
                <a:solidFill>
                  <a:srgbClr val="F63162"/>
                </a:solidFill>
              </p:spPr>
              <p:txBody>
                <a:bodyPr/>
                <a:lstStyle/>
                <a:p>
                  <a:pPr marL="228600" indent="-228600">
                    <a:lnSpc>
                      <a:spcPct val="150000"/>
                    </a:lnSpc>
                    <a:spcBef>
                      <a:spcPts val="1000"/>
                    </a:spcBef>
                    <a:buSzPct val="80000"/>
                    <a:buBlip>
                      <a:blip r:embed="rId2"/>
                    </a:buBlip>
                  </a:pPr>
                  <a:endParaRPr lang="de-DE" sz="1200">
                    <a:solidFill>
                      <a:schemeClr val="bg1"/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30" name="Rechteck 37">
                  <a:extLst>
                    <a:ext uri="{FF2B5EF4-FFF2-40B4-BE49-F238E27FC236}">
                      <a16:creationId xmlns:a16="http://schemas.microsoft.com/office/drawing/2014/main" id="{7395B135-3A73-46FC-98E1-0F953F747BC1}"/>
                    </a:ext>
                  </a:extLst>
                </p:cNvPr>
                <p:cNvSpPr/>
                <p:nvPr/>
              </p:nvSpPr>
              <p:spPr>
                <a:xfrm>
                  <a:off x="7990206" y="4745832"/>
                  <a:ext cx="398145" cy="103008"/>
                </a:xfrm>
                <a:prstGeom prst="rect">
                  <a:avLst/>
                </a:prstGeom>
                <a:solidFill>
                  <a:srgbClr val="5AC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8">
                  <a:extLst>
                    <a:ext uri="{FF2B5EF4-FFF2-40B4-BE49-F238E27FC236}">
                      <a16:creationId xmlns:a16="http://schemas.microsoft.com/office/drawing/2014/main" id="{CF4B1D1E-545A-4AA8-A20B-C901BED6D3E6}"/>
                    </a:ext>
                  </a:extLst>
                </p:cNvPr>
                <p:cNvSpPr/>
                <p:nvPr/>
              </p:nvSpPr>
              <p:spPr>
                <a:xfrm>
                  <a:off x="9001443" y="3087187"/>
                  <a:ext cx="398145" cy="1771177"/>
                </a:xfrm>
                <a:prstGeom prst="rect">
                  <a:avLst/>
                </a:prstGeom>
                <a:solidFill>
                  <a:srgbClr val="F63162"/>
                </a:solidFill>
              </p:spPr>
              <p:txBody>
                <a:bodyPr/>
                <a:lstStyle/>
                <a:p>
                  <a:pPr marL="228600" indent="-228600">
                    <a:lnSpc>
                      <a:spcPct val="150000"/>
                    </a:lnSpc>
                    <a:spcBef>
                      <a:spcPts val="1000"/>
                    </a:spcBef>
                    <a:buSzPct val="80000"/>
                    <a:buBlip>
                      <a:blip r:embed="rId2"/>
                    </a:buBlip>
                  </a:pPr>
                  <a:endParaRPr lang="de-DE" sz="1200">
                    <a:solidFill>
                      <a:schemeClr val="bg1"/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32" name="Rechteck 39">
                  <a:extLst>
                    <a:ext uri="{FF2B5EF4-FFF2-40B4-BE49-F238E27FC236}">
                      <a16:creationId xmlns:a16="http://schemas.microsoft.com/office/drawing/2014/main" id="{797A702F-A873-4D33-BF80-18E1EAC71E6C}"/>
                    </a:ext>
                  </a:extLst>
                </p:cNvPr>
                <p:cNvSpPr/>
                <p:nvPr/>
              </p:nvSpPr>
              <p:spPr>
                <a:xfrm>
                  <a:off x="9331326" y="4767263"/>
                  <a:ext cx="398145" cy="91102"/>
                </a:xfrm>
                <a:prstGeom prst="rect">
                  <a:avLst/>
                </a:prstGeom>
                <a:solidFill>
                  <a:srgbClr val="5AC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Rechteck 40">
                  <a:extLst>
                    <a:ext uri="{FF2B5EF4-FFF2-40B4-BE49-F238E27FC236}">
                      <a16:creationId xmlns:a16="http://schemas.microsoft.com/office/drawing/2014/main" id="{03C388CF-203E-48C4-A049-A4773B4BCC7D}"/>
                    </a:ext>
                  </a:extLst>
                </p:cNvPr>
                <p:cNvSpPr/>
                <p:nvPr/>
              </p:nvSpPr>
              <p:spPr>
                <a:xfrm>
                  <a:off x="10345774" y="4497023"/>
                  <a:ext cx="398145" cy="353787"/>
                </a:xfrm>
                <a:prstGeom prst="rect">
                  <a:avLst/>
                </a:prstGeom>
                <a:solidFill>
                  <a:srgbClr val="F63162"/>
                </a:solidFill>
              </p:spPr>
              <p:txBody>
                <a:bodyPr/>
                <a:lstStyle/>
                <a:p>
                  <a:pPr marL="228600" indent="-228600">
                    <a:lnSpc>
                      <a:spcPct val="150000"/>
                    </a:lnSpc>
                    <a:spcBef>
                      <a:spcPts val="1000"/>
                    </a:spcBef>
                    <a:buSzPct val="80000"/>
                    <a:buBlip>
                      <a:blip r:embed="rId2"/>
                    </a:buBlip>
                  </a:pPr>
                  <a:endParaRPr lang="de-DE" sz="1200">
                    <a:solidFill>
                      <a:schemeClr val="bg1"/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34" name="Rechteck 41">
                  <a:extLst>
                    <a:ext uri="{FF2B5EF4-FFF2-40B4-BE49-F238E27FC236}">
                      <a16:creationId xmlns:a16="http://schemas.microsoft.com/office/drawing/2014/main" id="{D6E52274-DEEF-4E00-BBA8-BA2731F40F03}"/>
                    </a:ext>
                  </a:extLst>
                </p:cNvPr>
                <p:cNvSpPr/>
                <p:nvPr/>
              </p:nvSpPr>
              <p:spPr>
                <a:xfrm>
                  <a:off x="10675657" y="4833664"/>
                  <a:ext cx="398145" cy="18000"/>
                </a:xfrm>
                <a:prstGeom prst="rect">
                  <a:avLst/>
                </a:prstGeom>
                <a:solidFill>
                  <a:srgbClr val="5AC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Textfeld 20">
                <a:extLst>
                  <a:ext uri="{FF2B5EF4-FFF2-40B4-BE49-F238E27FC236}">
                    <a16:creationId xmlns:a16="http://schemas.microsoft.com/office/drawing/2014/main" id="{1B67E57A-9DAC-4B20-B2D6-5A274BB00B70}"/>
                  </a:ext>
                </a:extLst>
              </p:cNvPr>
              <p:cNvSpPr txBox="1"/>
              <p:nvPr/>
            </p:nvSpPr>
            <p:spPr>
              <a:xfrm>
                <a:off x="7413934" y="4899787"/>
                <a:ext cx="1119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/>
                  <a:t>Add </a:t>
                </a:r>
                <a:r>
                  <a:rPr lang="de-DE" sz="1000" dirty="0" err="1"/>
                  <a:t>something</a:t>
                </a:r>
                <a:r>
                  <a:rPr lang="de-DE" sz="1000" dirty="0"/>
                  <a:t> </a:t>
                </a:r>
                <a:r>
                  <a:rPr lang="de-DE" sz="1000" dirty="0" err="1"/>
                  <a:t>to</a:t>
                </a:r>
                <a:r>
                  <a:rPr lang="de-DE" sz="1000" dirty="0"/>
                  <a:t> a </a:t>
                </a:r>
                <a:r>
                  <a:rPr lang="de-DE" sz="1000" dirty="0" err="1"/>
                  <a:t>package</a:t>
                </a:r>
                <a:endParaRPr lang="de-DE" sz="1000" dirty="0"/>
              </a:p>
            </p:txBody>
          </p:sp>
          <p:sp>
            <p:nvSpPr>
              <p:cNvPr id="14" name="Textfeld 21">
                <a:extLst>
                  <a:ext uri="{FF2B5EF4-FFF2-40B4-BE49-F238E27FC236}">
                    <a16:creationId xmlns:a16="http://schemas.microsoft.com/office/drawing/2014/main" id="{235C0FB5-BC94-4C6E-A2D3-162DA8C0697C}"/>
                  </a:ext>
                </a:extLst>
              </p:cNvPr>
              <p:cNvSpPr txBox="1"/>
              <p:nvPr/>
            </p:nvSpPr>
            <p:spPr>
              <a:xfrm>
                <a:off x="8568436" y="4885985"/>
                <a:ext cx="15358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 err="1"/>
                  <a:t>Instruct</a:t>
                </a:r>
                <a:r>
                  <a:rPr lang="de-DE" sz="1000" dirty="0"/>
                  <a:t> </a:t>
                </a:r>
                <a:r>
                  <a:rPr lang="de-DE" sz="1000" dirty="0" err="1"/>
                  <a:t>colleagues</a:t>
                </a:r>
                <a:r>
                  <a:rPr lang="de-DE" sz="1000" dirty="0"/>
                  <a:t> in IT </a:t>
                </a:r>
                <a:r>
                  <a:rPr lang="de-DE" sz="1000" dirty="0" err="1"/>
                  <a:t>tasks</a:t>
                </a:r>
                <a:endParaRPr lang="de-DE" sz="1000" dirty="0"/>
              </a:p>
            </p:txBody>
          </p:sp>
          <p:sp>
            <p:nvSpPr>
              <p:cNvPr id="15" name="Textfeld 22">
                <a:extLst>
                  <a:ext uri="{FF2B5EF4-FFF2-40B4-BE49-F238E27FC236}">
                    <a16:creationId xmlns:a16="http://schemas.microsoft.com/office/drawing/2014/main" id="{F03AB53D-8F90-4C68-B2C9-8C116AAA3F6D}"/>
                  </a:ext>
                </a:extLst>
              </p:cNvPr>
              <p:cNvSpPr txBox="1"/>
              <p:nvPr/>
            </p:nvSpPr>
            <p:spPr>
              <a:xfrm>
                <a:off x="10789484" y="3345819"/>
                <a:ext cx="714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>
                    <a:solidFill>
                      <a:srgbClr val="5AC3CB"/>
                    </a:solidFill>
                  </a:rPr>
                  <a:t>Volume</a:t>
                </a:r>
              </a:p>
            </p:txBody>
          </p:sp>
          <p:sp>
            <p:nvSpPr>
              <p:cNvPr id="16" name="Textfeld 23">
                <a:extLst>
                  <a:ext uri="{FF2B5EF4-FFF2-40B4-BE49-F238E27FC236}">
                    <a16:creationId xmlns:a16="http://schemas.microsoft.com/office/drawing/2014/main" id="{98D725D7-B6D8-424E-9B09-D19C23457856}"/>
                  </a:ext>
                </a:extLst>
              </p:cNvPr>
              <p:cNvSpPr txBox="1"/>
              <p:nvPr/>
            </p:nvSpPr>
            <p:spPr>
              <a:xfrm>
                <a:off x="10085907" y="4892585"/>
                <a:ext cx="15358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/>
                  <a:t>IT </a:t>
                </a:r>
                <a:r>
                  <a:rPr lang="de-DE" sz="1000" dirty="0" err="1"/>
                  <a:t>related</a:t>
                </a:r>
                <a:r>
                  <a:rPr lang="de-DE" sz="1000" dirty="0"/>
                  <a:t> </a:t>
                </a:r>
                <a:r>
                  <a:rPr lang="de-DE" sz="1000" dirty="0" err="1"/>
                  <a:t>communication</a:t>
                </a:r>
                <a:endParaRPr lang="de-DE" sz="1000" dirty="0"/>
              </a:p>
            </p:txBody>
          </p:sp>
        </p:grpSp>
        <p:sp>
          <p:nvSpPr>
            <p:cNvPr id="10" name="Textfeld 16">
              <a:extLst>
                <a:ext uri="{FF2B5EF4-FFF2-40B4-BE49-F238E27FC236}">
                  <a16:creationId xmlns:a16="http://schemas.microsoft.com/office/drawing/2014/main" id="{CBE8220A-6889-44AE-8BF4-91C9755A4D67}"/>
                </a:ext>
              </a:extLst>
            </p:cNvPr>
            <p:cNvSpPr txBox="1"/>
            <p:nvPr/>
          </p:nvSpPr>
          <p:spPr>
            <a:xfrm>
              <a:off x="11071812" y="3791265"/>
              <a:ext cx="841897" cy="246221"/>
            </a:xfrm>
            <a:prstGeom prst="rect">
              <a:avLst/>
            </a:prstGeom>
            <a:solidFill>
              <a:srgbClr val="F6316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</a:rPr>
                <a:t>SCCM native</a:t>
              </a:r>
            </a:p>
          </p:txBody>
        </p:sp>
        <p:sp>
          <p:nvSpPr>
            <p:cNvPr id="11" name="Textfeld 17">
              <a:extLst>
                <a:ext uri="{FF2B5EF4-FFF2-40B4-BE49-F238E27FC236}">
                  <a16:creationId xmlns:a16="http://schemas.microsoft.com/office/drawing/2014/main" id="{1CF7EA4C-5EFE-462E-A262-E8F78C254562}"/>
                </a:ext>
              </a:extLst>
            </p:cNvPr>
            <p:cNvSpPr txBox="1"/>
            <p:nvPr/>
          </p:nvSpPr>
          <p:spPr>
            <a:xfrm>
              <a:off x="11071812" y="4036269"/>
              <a:ext cx="841897" cy="246221"/>
            </a:xfrm>
            <a:prstGeom prst="rect">
              <a:avLst/>
            </a:prstGeom>
            <a:solidFill>
              <a:srgbClr val="5AC3C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/>
                <a:t>With</a:t>
              </a:r>
              <a:r>
                <a:rPr lang="de-DE" sz="1000" dirty="0"/>
                <a:t> EM</a:t>
              </a:r>
            </a:p>
          </p:txBody>
        </p:sp>
      </p:grpSp>
      <p:sp>
        <p:nvSpPr>
          <p:cNvPr id="35" name="Freihandform: Form 4">
            <a:extLst>
              <a:ext uri="{FF2B5EF4-FFF2-40B4-BE49-F238E27FC236}">
                <a16:creationId xmlns:a16="http://schemas.microsoft.com/office/drawing/2014/main" id="{BFAA059D-9136-4D6E-B43C-8A5CE344E48A}"/>
              </a:ext>
            </a:extLst>
          </p:cNvPr>
          <p:cNvSpPr/>
          <p:nvPr/>
        </p:nvSpPr>
        <p:spPr>
          <a:xfrm>
            <a:off x="4525084" y="2564034"/>
            <a:ext cx="3863340" cy="336870"/>
          </a:xfrm>
          <a:custGeom>
            <a:avLst/>
            <a:gdLst>
              <a:gd name="connsiteX0" fmla="*/ 0 w 3863340"/>
              <a:gd name="connsiteY0" fmla="*/ 0 h 336870"/>
              <a:gd name="connsiteX1" fmla="*/ 937260 w 3863340"/>
              <a:gd name="connsiteY1" fmla="*/ 22860 h 336870"/>
              <a:gd name="connsiteX2" fmla="*/ 1432560 w 3863340"/>
              <a:gd name="connsiteY2" fmla="*/ 220980 h 336870"/>
              <a:gd name="connsiteX3" fmla="*/ 1866900 w 3863340"/>
              <a:gd name="connsiteY3" fmla="*/ 327660 h 336870"/>
              <a:gd name="connsiteX4" fmla="*/ 2362200 w 3863340"/>
              <a:gd name="connsiteY4" fmla="*/ 320040 h 336870"/>
              <a:gd name="connsiteX5" fmla="*/ 2857500 w 3863340"/>
              <a:gd name="connsiteY5" fmla="*/ 228600 h 336870"/>
              <a:gd name="connsiteX6" fmla="*/ 3215640 w 3863340"/>
              <a:gd name="connsiteY6" fmla="*/ 76200 h 336870"/>
              <a:gd name="connsiteX7" fmla="*/ 3863340 w 3863340"/>
              <a:gd name="connsiteY7" fmla="*/ 68580 h 3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3340" h="336870">
                <a:moveTo>
                  <a:pt x="0" y="0"/>
                </a:moveTo>
                <a:lnTo>
                  <a:pt x="937260" y="22860"/>
                </a:lnTo>
                <a:cubicBezTo>
                  <a:pt x="1176020" y="59690"/>
                  <a:pt x="1277620" y="170180"/>
                  <a:pt x="1432560" y="220980"/>
                </a:cubicBezTo>
                <a:cubicBezTo>
                  <a:pt x="1587500" y="271780"/>
                  <a:pt x="1711960" y="311150"/>
                  <a:pt x="1866900" y="327660"/>
                </a:cubicBezTo>
                <a:cubicBezTo>
                  <a:pt x="2021840" y="344170"/>
                  <a:pt x="2197100" y="336550"/>
                  <a:pt x="2362200" y="320040"/>
                </a:cubicBezTo>
                <a:cubicBezTo>
                  <a:pt x="2527300" y="303530"/>
                  <a:pt x="2715260" y="269240"/>
                  <a:pt x="2857500" y="228600"/>
                </a:cubicBezTo>
                <a:cubicBezTo>
                  <a:pt x="2999740" y="187960"/>
                  <a:pt x="3048000" y="102870"/>
                  <a:pt x="3215640" y="76200"/>
                </a:cubicBezTo>
                <a:cubicBezTo>
                  <a:pt x="3383280" y="49530"/>
                  <a:pt x="3623310" y="59055"/>
                  <a:pt x="3863340" y="68580"/>
                </a:cubicBezTo>
              </a:path>
            </a:pathLst>
          </a:custGeom>
          <a:noFill/>
          <a:ln>
            <a:solidFill>
              <a:srgbClr val="5AC3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Inhaltsplatzhalter 10">
            <a:extLst>
              <a:ext uri="{FF2B5EF4-FFF2-40B4-BE49-F238E27FC236}">
                <a16:creationId xmlns:a16="http://schemas.microsoft.com/office/drawing/2014/main" id="{5BAAE2AC-5945-48A2-9F34-3413BC244932}"/>
              </a:ext>
            </a:extLst>
          </p:cNvPr>
          <p:cNvSpPr txBox="1">
            <a:spLocks/>
          </p:cNvSpPr>
          <p:nvPr/>
        </p:nvSpPr>
        <p:spPr>
          <a:xfrm>
            <a:off x="135557" y="954116"/>
            <a:ext cx="3975521" cy="3273818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schemeClr val="bg1"/>
                </a:solidFill>
              </a:rPr>
              <a:t>You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employ</a:t>
            </a:r>
            <a:r>
              <a:rPr lang="de-DE" sz="1600" dirty="0">
                <a:solidFill>
                  <a:schemeClr val="bg1"/>
                </a:solidFill>
              </a:rPr>
              <a:t> at </a:t>
            </a:r>
            <a:r>
              <a:rPr lang="de-DE" sz="1600" dirty="0" err="1">
                <a:solidFill>
                  <a:schemeClr val="bg1"/>
                </a:solidFill>
              </a:rPr>
              <a:t>minimum</a:t>
            </a:r>
            <a:r>
              <a:rPr lang="de-DE" sz="1600" dirty="0">
                <a:solidFill>
                  <a:schemeClr val="bg1"/>
                </a:solidFill>
              </a:rPr>
              <a:t> 2 Administrators </a:t>
            </a:r>
            <a:r>
              <a:rPr lang="de-DE" sz="1600" dirty="0" err="1">
                <a:solidFill>
                  <a:schemeClr val="bg1"/>
                </a:solidFill>
              </a:rPr>
              <a:t>for</a:t>
            </a:r>
            <a:r>
              <a:rPr lang="de-DE" sz="1600" dirty="0">
                <a:solidFill>
                  <a:schemeClr val="bg1"/>
                </a:solidFill>
              </a:rPr>
              <a:t> SCCM </a:t>
            </a:r>
          </a:p>
          <a:p>
            <a:r>
              <a:rPr lang="de-DE" sz="1600" dirty="0">
                <a:solidFill>
                  <a:schemeClr val="bg1"/>
                </a:solidFill>
              </a:rPr>
              <a:t>In Munich a </a:t>
            </a:r>
            <a:r>
              <a:rPr lang="de-DE" sz="1600" dirty="0" err="1">
                <a:solidFill>
                  <a:schemeClr val="bg1"/>
                </a:solidFill>
              </a:rPr>
              <a:t>well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trained</a:t>
            </a:r>
            <a:r>
              <a:rPr lang="de-DE" sz="1600" dirty="0">
                <a:solidFill>
                  <a:schemeClr val="bg1"/>
                </a:solidFill>
              </a:rPr>
              <a:t> SCCM Administrator </a:t>
            </a:r>
            <a:r>
              <a:rPr lang="de-DE" sz="1600" dirty="0" err="1">
                <a:solidFill>
                  <a:schemeClr val="bg1"/>
                </a:solidFill>
              </a:rPr>
              <a:t>earns</a:t>
            </a:r>
            <a:r>
              <a:rPr lang="de-DE" sz="1600" dirty="0">
                <a:solidFill>
                  <a:schemeClr val="bg1"/>
                </a:solidFill>
              </a:rPr>
              <a:t> ~4.400€ p.m.</a:t>
            </a:r>
          </a:p>
          <a:p>
            <a:r>
              <a:rPr lang="de-DE" sz="1600" dirty="0">
                <a:solidFill>
                  <a:schemeClr val="bg1"/>
                </a:solidFill>
              </a:rPr>
              <a:t>„New“ </a:t>
            </a:r>
            <a:r>
              <a:rPr lang="de-DE" sz="1600" dirty="0" err="1">
                <a:solidFill>
                  <a:schemeClr val="bg1"/>
                </a:solidFill>
              </a:rPr>
              <a:t>worthful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technologies</a:t>
            </a:r>
            <a:r>
              <a:rPr lang="de-DE" sz="1600" dirty="0">
                <a:solidFill>
                  <a:schemeClr val="bg1"/>
                </a:solidFill>
              </a:rPr>
              <a:t> (like App-V, UEM, …) </a:t>
            </a:r>
            <a:r>
              <a:rPr lang="de-DE" sz="1600" dirty="0" err="1">
                <a:solidFill>
                  <a:schemeClr val="bg1"/>
                </a:solidFill>
              </a:rPr>
              <a:t>cannot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be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implemented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because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Workplace</a:t>
            </a:r>
            <a:r>
              <a:rPr lang="de-DE" sz="1600" dirty="0">
                <a:solidFill>
                  <a:schemeClr val="bg1"/>
                </a:solidFill>
              </a:rPr>
              <a:t> Admins </a:t>
            </a:r>
            <a:r>
              <a:rPr lang="de-DE" sz="1600" dirty="0" err="1">
                <a:solidFill>
                  <a:schemeClr val="bg1"/>
                </a:solidFill>
              </a:rPr>
              <a:t>drown</a:t>
            </a:r>
            <a:r>
              <a:rPr lang="de-DE" sz="1600" dirty="0">
                <a:solidFill>
                  <a:schemeClr val="bg1"/>
                </a:solidFill>
              </a:rPr>
              <a:t> in </a:t>
            </a:r>
            <a:r>
              <a:rPr lang="de-DE" sz="1600" dirty="0" err="1">
                <a:solidFill>
                  <a:schemeClr val="bg1"/>
                </a:solidFill>
              </a:rPr>
              <a:t>daily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business</a:t>
            </a:r>
            <a:r>
              <a:rPr lang="de-DE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6750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C910-4545-47E2-9304-0D1817AB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Examples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cost</a:t>
            </a:r>
            <a:r>
              <a:rPr lang="de-DE" sz="2800" dirty="0"/>
              <a:t> </a:t>
            </a:r>
            <a:r>
              <a:rPr lang="de-DE" sz="2800" dirty="0" err="1"/>
              <a:t>saving</a:t>
            </a:r>
            <a:r>
              <a:rPr lang="de-DE" sz="2800" dirty="0"/>
              <a:t> </a:t>
            </a:r>
            <a:r>
              <a:rPr lang="de-DE" sz="2800" b="1" dirty="0"/>
              <a:t>Central IT</a:t>
            </a:r>
            <a:endParaRPr lang="en-US" sz="2800" dirty="0"/>
          </a:p>
        </p:txBody>
      </p:sp>
      <p:grpSp>
        <p:nvGrpSpPr>
          <p:cNvPr id="4" name="Gruppieren 16">
            <a:extLst>
              <a:ext uri="{FF2B5EF4-FFF2-40B4-BE49-F238E27FC236}">
                <a16:creationId xmlns:a16="http://schemas.microsoft.com/office/drawing/2014/main" id="{F029CD22-97B1-4FAA-8BA5-714360DD8561}"/>
              </a:ext>
            </a:extLst>
          </p:cNvPr>
          <p:cNvGrpSpPr/>
          <p:nvPr/>
        </p:nvGrpSpPr>
        <p:grpSpPr>
          <a:xfrm>
            <a:off x="100955" y="867723"/>
            <a:ext cx="3534518" cy="2175046"/>
            <a:chOff x="4048575" y="1767853"/>
            <a:chExt cx="2679684" cy="1649004"/>
          </a:xfrm>
        </p:grpSpPr>
        <p:pic>
          <p:nvPicPr>
            <p:cNvPr id="5" name="Grafik 7">
              <a:extLst>
                <a:ext uri="{FF2B5EF4-FFF2-40B4-BE49-F238E27FC236}">
                  <a16:creationId xmlns:a16="http://schemas.microsoft.com/office/drawing/2014/main" id="{2C5BCC01-1015-4BF2-A124-89F3C919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578" y="2048335"/>
              <a:ext cx="2679681" cy="1368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feld 49">
              <a:extLst>
                <a:ext uri="{FF2B5EF4-FFF2-40B4-BE49-F238E27FC236}">
                  <a16:creationId xmlns:a16="http://schemas.microsoft.com/office/drawing/2014/main" id="{E47E4794-70CF-401B-8210-7415BA785266}"/>
                </a:ext>
              </a:extLst>
            </p:cNvPr>
            <p:cNvSpPr txBox="1"/>
            <p:nvPr/>
          </p:nvSpPr>
          <p:spPr>
            <a:xfrm>
              <a:off x="4048575" y="1767853"/>
              <a:ext cx="2679683" cy="276999"/>
            </a:xfrm>
            <a:prstGeom prst="rect">
              <a:avLst/>
            </a:prstGeom>
            <a:solidFill>
              <a:srgbClr val="FDD06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de-DE" dirty="0" err="1">
                  <a:solidFill>
                    <a:schemeClr val="tx1"/>
                  </a:solidFill>
                </a:rPr>
                <a:t>Customize</a:t>
              </a:r>
              <a:r>
                <a:rPr lang="de-DE" dirty="0">
                  <a:solidFill>
                    <a:schemeClr val="tx1"/>
                  </a:solidFill>
                </a:rPr>
                <a:t> EM UI </a:t>
              </a:r>
              <a:r>
                <a:rPr lang="de-DE" dirty="0" err="1">
                  <a:solidFill>
                    <a:schemeClr val="tx1"/>
                  </a:solidFill>
                </a:rPr>
                <a:t>with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role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model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17">
            <a:extLst>
              <a:ext uri="{FF2B5EF4-FFF2-40B4-BE49-F238E27FC236}">
                <a16:creationId xmlns:a16="http://schemas.microsoft.com/office/drawing/2014/main" id="{AC582E66-3601-43C3-813D-7E898BAD7FFA}"/>
              </a:ext>
            </a:extLst>
          </p:cNvPr>
          <p:cNvGrpSpPr/>
          <p:nvPr/>
        </p:nvGrpSpPr>
        <p:grpSpPr>
          <a:xfrm>
            <a:off x="3679726" y="1203598"/>
            <a:ext cx="2980506" cy="2648595"/>
            <a:chOff x="7025183" y="2302967"/>
            <a:chExt cx="2259661" cy="2008024"/>
          </a:xfrm>
        </p:grpSpPr>
        <p:pic>
          <p:nvPicPr>
            <p:cNvPr id="8" name="Grafik 15">
              <a:extLst>
                <a:ext uri="{FF2B5EF4-FFF2-40B4-BE49-F238E27FC236}">
                  <a16:creationId xmlns:a16="http://schemas.microsoft.com/office/drawing/2014/main" id="{2A42E1B9-48A0-4B19-8514-8E68CAA6E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5183" y="2579966"/>
              <a:ext cx="2259661" cy="17310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feld 50">
              <a:extLst>
                <a:ext uri="{FF2B5EF4-FFF2-40B4-BE49-F238E27FC236}">
                  <a16:creationId xmlns:a16="http://schemas.microsoft.com/office/drawing/2014/main" id="{A2885A1B-1ADE-4B85-905A-4D04A176A8F8}"/>
                </a:ext>
              </a:extLst>
            </p:cNvPr>
            <p:cNvSpPr txBox="1"/>
            <p:nvPr/>
          </p:nvSpPr>
          <p:spPr>
            <a:xfrm>
              <a:off x="7025183" y="2302967"/>
              <a:ext cx="2259661" cy="276999"/>
            </a:xfrm>
            <a:prstGeom prst="rect">
              <a:avLst/>
            </a:prstGeom>
            <a:solidFill>
              <a:srgbClr val="BFD9F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de-DE" dirty="0">
                  <a:solidFill>
                    <a:schemeClr val="tx1"/>
                  </a:solidFill>
                </a:rPr>
                <a:t>Control </a:t>
              </a:r>
              <a:r>
                <a:rPr lang="de-DE" dirty="0" err="1">
                  <a:solidFill>
                    <a:schemeClr val="tx1"/>
                  </a:solidFill>
                </a:rPr>
                <a:t>every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single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wizard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pieren 18">
            <a:extLst>
              <a:ext uri="{FF2B5EF4-FFF2-40B4-BE49-F238E27FC236}">
                <a16:creationId xmlns:a16="http://schemas.microsoft.com/office/drawing/2014/main" id="{E617F68F-48E9-42B5-8CBE-B2C06D657877}"/>
              </a:ext>
            </a:extLst>
          </p:cNvPr>
          <p:cNvGrpSpPr/>
          <p:nvPr/>
        </p:nvGrpSpPr>
        <p:grpSpPr>
          <a:xfrm>
            <a:off x="6732240" y="1583509"/>
            <a:ext cx="2357399" cy="2772740"/>
            <a:chOff x="9877002" y="1551403"/>
            <a:chExt cx="1787254" cy="2102144"/>
          </a:xfrm>
        </p:grpSpPr>
        <p:pic>
          <p:nvPicPr>
            <p:cNvPr id="11" name="Grafik 48">
              <a:extLst>
                <a:ext uri="{FF2B5EF4-FFF2-40B4-BE49-F238E27FC236}">
                  <a16:creationId xmlns:a16="http://schemas.microsoft.com/office/drawing/2014/main" id="{F8356B01-D547-4705-9609-2AA1F5026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002" y="1820994"/>
              <a:ext cx="1787254" cy="183255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Textfeld 51">
              <a:extLst>
                <a:ext uri="{FF2B5EF4-FFF2-40B4-BE49-F238E27FC236}">
                  <a16:creationId xmlns:a16="http://schemas.microsoft.com/office/drawing/2014/main" id="{23EE22C5-30B4-4257-A98F-73CCEC992F63}"/>
                </a:ext>
              </a:extLst>
            </p:cNvPr>
            <p:cNvSpPr txBox="1"/>
            <p:nvPr/>
          </p:nvSpPr>
          <p:spPr>
            <a:xfrm>
              <a:off x="9877002" y="1551403"/>
              <a:ext cx="1787254" cy="276999"/>
            </a:xfrm>
            <a:prstGeom prst="rect">
              <a:avLst/>
            </a:prstGeom>
            <a:solidFill>
              <a:srgbClr val="42D14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de-DE" dirty="0">
                  <a:solidFill>
                    <a:schemeClr val="tx1"/>
                  </a:solidFill>
                </a:rPr>
                <a:t>Manage </a:t>
              </a:r>
              <a:r>
                <a:rPr lang="de-DE" dirty="0" err="1">
                  <a:solidFill>
                    <a:schemeClr val="tx1"/>
                  </a:solidFill>
                </a:rPr>
                <a:t>inventory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visibility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pieren 19">
            <a:extLst>
              <a:ext uri="{FF2B5EF4-FFF2-40B4-BE49-F238E27FC236}">
                <a16:creationId xmlns:a16="http://schemas.microsoft.com/office/drawing/2014/main" id="{4C6CD6E1-937B-4C0C-8DAB-E1AC25097502}"/>
              </a:ext>
            </a:extLst>
          </p:cNvPr>
          <p:cNvGrpSpPr/>
          <p:nvPr/>
        </p:nvGrpSpPr>
        <p:grpSpPr>
          <a:xfrm>
            <a:off x="251520" y="3147814"/>
            <a:ext cx="3337124" cy="2405021"/>
            <a:chOff x="4198229" y="4121167"/>
            <a:chExt cx="2530030" cy="1823359"/>
          </a:xfrm>
        </p:grpSpPr>
        <p:pic>
          <p:nvPicPr>
            <p:cNvPr id="14" name="Grafik 47">
              <a:extLst>
                <a:ext uri="{FF2B5EF4-FFF2-40B4-BE49-F238E27FC236}">
                  <a16:creationId xmlns:a16="http://schemas.microsoft.com/office/drawing/2014/main" id="{E814A81F-042C-4357-BFFA-DAA9045F6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8229" y="4386511"/>
              <a:ext cx="2530030" cy="155801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feld 52">
              <a:extLst>
                <a:ext uri="{FF2B5EF4-FFF2-40B4-BE49-F238E27FC236}">
                  <a16:creationId xmlns:a16="http://schemas.microsoft.com/office/drawing/2014/main" id="{E759D6D7-2DCB-4557-818D-78CA4CEB80AB}"/>
                </a:ext>
              </a:extLst>
            </p:cNvPr>
            <p:cNvSpPr txBox="1"/>
            <p:nvPr/>
          </p:nvSpPr>
          <p:spPr>
            <a:xfrm>
              <a:off x="4202035" y="4121167"/>
              <a:ext cx="2526223" cy="276999"/>
            </a:xfrm>
            <a:prstGeom prst="rect">
              <a:avLst/>
            </a:prstGeom>
            <a:solidFill>
              <a:srgbClr val="A7D1E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de-DE" dirty="0">
                  <a:solidFill>
                    <a:schemeClr val="tx1"/>
                  </a:solidFill>
                </a:rPr>
                <a:t>Do </a:t>
              </a:r>
              <a:r>
                <a:rPr lang="de-DE" dirty="0" err="1">
                  <a:solidFill>
                    <a:schemeClr val="tx1"/>
                  </a:solidFill>
                </a:rPr>
                <a:t>release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management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7186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4ABEBA8-3708-4328-8DFC-ABE36B34E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1753561"/>
            <a:ext cx="561064" cy="574560"/>
          </a:xfrm>
          <a:prstGeom prst="rect">
            <a:avLst/>
          </a:prstGeom>
        </p:spPr>
      </p:pic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DB7704D7-F1BF-4603-95DE-2F8AD21A8483}"/>
              </a:ext>
            </a:extLst>
          </p:cNvPr>
          <p:cNvSpPr/>
          <p:nvPr/>
        </p:nvSpPr>
        <p:spPr>
          <a:xfrm>
            <a:off x="5364480" y="2514600"/>
            <a:ext cx="3055620" cy="167640"/>
          </a:xfrm>
          <a:custGeom>
            <a:avLst/>
            <a:gdLst>
              <a:gd name="connsiteX0" fmla="*/ 0 w 4074160"/>
              <a:gd name="connsiteY0" fmla="*/ 71120 h 223520"/>
              <a:gd name="connsiteX1" fmla="*/ 50800 w 4074160"/>
              <a:gd name="connsiteY1" fmla="*/ 60960 h 223520"/>
              <a:gd name="connsiteX2" fmla="*/ 91440 w 4074160"/>
              <a:gd name="connsiteY2" fmla="*/ 50800 h 223520"/>
              <a:gd name="connsiteX3" fmla="*/ 203200 w 4074160"/>
              <a:gd name="connsiteY3" fmla="*/ 30480 h 223520"/>
              <a:gd name="connsiteX4" fmla="*/ 386080 w 4074160"/>
              <a:gd name="connsiteY4" fmla="*/ 10160 h 223520"/>
              <a:gd name="connsiteX5" fmla="*/ 680720 w 4074160"/>
              <a:gd name="connsiteY5" fmla="*/ 20320 h 223520"/>
              <a:gd name="connsiteX6" fmla="*/ 741680 w 4074160"/>
              <a:gd name="connsiteY6" fmla="*/ 30480 h 223520"/>
              <a:gd name="connsiteX7" fmla="*/ 843280 w 4074160"/>
              <a:gd name="connsiteY7" fmla="*/ 50800 h 223520"/>
              <a:gd name="connsiteX8" fmla="*/ 1026160 w 4074160"/>
              <a:gd name="connsiteY8" fmla="*/ 81280 h 223520"/>
              <a:gd name="connsiteX9" fmla="*/ 1117600 w 4074160"/>
              <a:gd name="connsiteY9" fmla="*/ 111760 h 223520"/>
              <a:gd name="connsiteX10" fmla="*/ 1239520 w 4074160"/>
              <a:gd name="connsiteY10" fmla="*/ 132080 h 223520"/>
              <a:gd name="connsiteX11" fmla="*/ 1341120 w 4074160"/>
              <a:gd name="connsiteY11" fmla="*/ 152400 h 223520"/>
              <a:gd name="connsiteX12" fmla="*/ 2184400 w 4074160"/>
              <a:gd name="connsiteY12" fmla="*/ 142240 h 223520"/>
              <a:gd name="connsiteX13" fmla="*/ 2306320 w 4074160"/>
              <a:gd name="connsiteY13" fmla="*/ 121920 h 223520"/>
              <a:gd name="connsiteX14" fmla="*/ 2397760 w 4074160"/>
              <a:gd name="connsiteY14" fmla="*/ 111760 h 223520"/>
              <a:gd name="connsiteX15" fmla="*/ 2479040 w 4074160"/>
              <a:gd name="connsiteY15" fmla="*/ 101600 h 223520"/>
              <a:gd name="connsiteX16" fmla="*/ 2580640 w 4074160"/>
              <a:gd name="connsiteY16" fmla="*/ 71120 h 223520"/>
              <a:gd name="connsiteX17" fmla="*/ 3200400 w 4074160"/>
              <a:gd name="connsiteY17" fmla="*/ 71120 h 223520"/>
              <a:gd name="connsiteX18" fmla="*/ 3312160 w 4074160"/>
              <a:gd name="connsiteY18" fmla="*/ 101600 h 223520"/>
              <a:gd name="connsiteX19" fmla="*/ 3352800 w 4074160"/>
              <a:gd name="connsiteY19" fmla="*/ 111760 h 223520"/>
              <a:gd name="connsiteX20" fmla="*/ 3393440 w 4074160"/>
              <a:gd name="connsiteY20" fmla="*/ 132080 h 223520"/>
              <a:gd name="connsiteX21" fmla="*/ 3525520 w 4074160"/>
              <a:gd name="connsiteY21" fmla="*/ 121920 h 223520"/>
              <a:gd name="connsiteX22" fmla="*/ 3566160 w 4074160"/>
              <a:gd name="connsiteY22" fmla="*/ 111760 h 223520"/>
              <a:gd name="connsiteX23" fmla="*/ 3698240 w 4074160"/>
              <a:gd name="connsiteY23" fmla="*/ 91440 h 223520"/>
              <a:gd name="connsiteX24" fmla="*/ 3799840 w 4074160"/>
              <a:gd name="connsiteY24" fmla="*/ 71120 h 223520"/>
              <a:gd name="connsiteX25" fmla="*/ 2011680 w 4074160"/>
              <a:gd name="connsiteY25" fmla="*/ 50800 h 223520"/>
              <a:gd name="connsiteX26" fmla="*/ 1564640 w 4074160"/>
              <a:gd name="connsiteY26" fmla="*/ 40640 h 223520"/>
              <a:gd name="connsiteX27" fmla="*/ 1148080 w 4074160"/>
              <a:gd name="connsiteY27" fmla="*/ 60960 h 223520"/>
              <a:gd name="connsiteX28" fmla="*/ 1097280 w 4074160"/>
              <a:gd name="connsiteY28" fmla="*/ 71120 h 223520"/>
              <a:gd name="connsiteX29" fmla="*/ 1016000 w 4074160"/>
              <a:gd name="connsiteY29" fmla="*/ 81280 h 223520"/>
              <a:gd name="connsiteX30" fmla="*/ 792480 w 4074160"/>
              <a:gd name="connsiteY30" fmla="*/ 111760 h 223520"/>
              <a:gd name="connsiteX31" fmla="*/ 223520 w 4074160"/>
              <a:gd name="connsiteY31" fmla="*/ 111760 h 223520"/>
              <a:gd name="connsiteX32" fmla="*/ 40640 w 4074160"/>
              <a:gd name="connsiteY32" fmla="*/ 101600 h 223520"/>
              <a:gd name="connsiteX33" fmla="*/ 132080 w 4074160"/>
              <a:gd name="connsiteY33" fmla="*/ 162560 h 223520"/>
              <a:gd name="connsiteX34" fmla="*/ 193040 w 4074160"/>
              <a:gd name="connsiteY34" fmla="*/ 182880 h 223520"/>
              <a:gd name="connsiteX35" fmla="*/ 274320 w 4074160"/>
              <a:gd name="connsiteY35" fmla="*/ 213360 h 223520"/>
              <a:gd name="connsiteX36" fmla="*/ 497840 w 4074160"/>
              <a:gd name="connsiteY36" fmla="*/ 223520 h 223520"/>
              <a:gd name="connsiteX37" fmla="*/ 1076960 w 4074160"/>
              <a:gd name="connsiteY37" fmla="*/ 203200 h 223520"/>
              <a:gd name="connsiteX38" fmla="*/ 1463040 w 4074160"/>
              <a:gd name="connsiteY38" fmla="*/ 132080 h 223520"/>
              <a:gd name="connsiteX39" fmla="*/ 1737360 w 4074160"/>
              <a:gd name="connsiteY39" fmla="*/ 101600 h 223520"/>
              <a:gd name="connsiteX40" fmla="*/ 1849120 w 4074160"/>
              <a:gd name="connsiteY40" fmla="*/ 81280 h 223520"/>
              <a:gd name="connsiteX41" fmla="*/ 1930400 w 4074160"/>
              <a:gd name="connsiteY41" fmla="*/ 71120 h 223520"/>
              <a:gd name="connsiteX42" fmla="*/ 2001520 w 4074160"/>
              <a:gd name="connsiteY42" fmla="*/ 60960 h 223520"/>
              <a:gd name="connsiteX43" fmla="*/ 2123440 w 4074160"/>
              <a:gd name="connsiteY43" fmla="*/ 40640 h 223520"/>
              <a:gd name="connsiteX44" fmla="*/ 2458720 w 4074160"/>
              <a:gd name="connsiteY44" fmla="*/ 20320 h 223520"/>
              <a:gd name="connsiteX45" fmla="*/ 2743200 w 4074160"/>
              <a:gd name="connsiteY45" fmla="*/ 30480 h 223520"/>
              <a:gd name="connsiteX46" fmla="*/ 2783840 w 4074160"/>
              <a:gd name="connsiteY46" fmla="*/ 40640 h 223520"/>
              <a:gd name="connsiteX47" fmla="*/ 2875280 w 4074160"/>
              <a:gd name="connsiteY47" fmla="*/ 71120 h 223520"/>
              <a:gd name="connsiteX48" fmla="*/ 2905760 w 4074160"/>
              <a:gd name="connsiteY48" fmla="*/ 81280 h 223520"/>
              <a:gd name="connsiteX49" fmla="*/ 2946400 w 4074160"/>
              <a:gd name="connsiteY49" fmla="*/ 91440 h 223520"/>
              <a:gd name="connsiteX50" fmla="*/ 2976880 w 4074160"/>
              <a:gd name="connsiteY50" fmla="*/ 101600 h 223520"/>
              <a:gd name="connsiteX51" fmla="*/ 3068320 w 4074160"/>
              <a:gd name="connsiteY51" fmla="*/ 111760 h 223520"/>
              <a:gd name="connsiteX52" fmla="*/ 3393440 w 4074160"/>
              <a:gd name="connsiteY52" fmla="*/ 111760 h 223520"/>
              <a:gd name="connsiteX53" fmla="*/ 3759200 w 4074160"/>
              <a:gd name="connsiteY53" fmla="*/ 121920 h 223520"/>
              <a:gd name="connsiteX54" fmla="*/ 3810000 w 4074160"/>
              <a:gd name="connsiteY54" fmla="*/ 132080 h 223520"/>
              <a:gd name="connsiteX55" fmla="*/ 4074160 w 4074160"/>
              <a:gd name="connsiteY55" fmla="*/ 152400 h 223520"/>
              <a:gd name="connsiteX56" fmla="*/ 3830320 w 4074160"/>
              <a:gd name="connsiteY56" fmla="*/ 111760 h 223520"/>
              <a:gd name="connsiteX57" fmla="*/ 2936240 w 4074160"/>
              <a:gd name="connsiteY57" fmla="*/ 121920 h 223520"/>
              <a:gd name="connsiteX58" fmla="*/ 2397760 w 4074160"/>
              <a:gd name="connsiteY58" fmla="*/ 152400 h 223520"/>
              <a:gd name="connsiteX59" fmla="*/ 1747520 w 4074160"/>
              <a:gd name="connsiteY59" fmla="*/ 142240 h 223520"/>
              <a:gd name="connsiteX60" fmla="*/ 802640 w 4074160"/>
              <a:gd name="connsiteY60" fmla="*/ 172720 h 223520"/>
              <a:gd name="connsiteX61" fmla="*/ 690880 w 4074160"/>
              <a:gd name="connsiteY61" fmla="*/ 182880 h 223520"/>
              <a:gd name="connsiteX62" fmla="*/ 589280 w 4074160"/>
              <a:gd name="connsiteY62" fmla="*/ 203200 h 223520"/>
              <a:gd name="connsiteX63" fmla="*/ 223520 w 4074160"/>
              <a:gd name="connsiteY63" fmla="*/ 193040 h 223520"/>
              <a:gd name="connsiteX64" fmla="*/ 172720 w 4074160"/>
              <a:gd name="connsiteY64" fmla="*/ 121920 h 223520"/>
              <a:gd name="connsiteX65" fmla="*/ 152400 w 4074160"/>
              <a:gd name="connsiteY65" fmla="*/ 91440 h 223520"/>
              <a:gd name="connsiteX66" fmla="*/ 121920 w 4074160"/>
              <a:gd name="connsiteY66" fmla="*/ 71120 h 223520"/>
              <a:gd name="connsiteX67" fmla="*/ 406400 w 4074160"/>
              <a:gd name="connsiteY67" fmla="*/ 81280 h 223520"/>
              <a:gd name="connsiteX68" fmla="*/ 772160 w 4074160"/>
              <a:gd name="connsiteY68" fmla="*/ 111760 h 223520"/>
              <a:gd name="connsiteX69" fmla="*/ 1473200 w 4074160"/>
              <a:gd name="connsiteY69" fmla="*/ 101600 h 223520"/>
              <a:gd name="connsiteX70" fmla="*/ 1595120 w 4074160"/>
              <a:gd name="connsiteY70" fmla="*/ 91440 h 223520"/>
              <a:gd name="connsiteX71" fmla="*/ 1971040 w 4074160"/>
              <a:gd name="connsiteY71" fmla="*/ 81280 h 223520"/>
              <a:gd name="connsiteX72" fmla="*/ 2976880 w 4074160"/>
              <a:gd name="connsiteY72" fmla="*/ 91440 h 223520"/>
              <a:gd name="connsiteX73" fmla="*/ 2997200 w 4074160"/>
              <a:gd name="connsiteY73" fmla="*/ 121920 h 223520"/>
              <a:gd name="connsiteX74" fmla="*/ 3169920 w 4074160"/>
              <a:gd name="connsiteY74" fmla="*/ 101600 h 223520"/>
              <a:gd name="connsiteX75" fmla="*/ 3271520 w 4074160"/>
              <a:gd name="connsiteY75" fmla="*/ 60960 h 223520"/>
              <a:gd name="connsiteX76" fmla="*/ 3383280 w 4074160"/>
              <a:gd name="connsiteY76" fmla="*/ 50800 h 223520"/>
              <a:gd name="connsiteX77" fmla="*/ 3454400 w 4074160"/>
              <a:gd name="connsiteY77" fmla="*/ 30480 h 223520"/>
              <a:gd name="connsiteX78" fmla="*/ 3576320 w 4074160"/>
              <a:gd name="connsiteY78" fmla="*/ 10160 h 223520"/>
              <a:gd name="connsiteX79" fmla="*/ 3616960 w 4074160"/>
              <a:gd name="connsiteY79" fmla="*/ 0 h 223520"/>
              <a:gd name="connsiteX80" fmla="*/ 3749040 w 4074160"/>
              <a:gd name="connsiteY80" fmla="*/ 10160 h 223520"/>
              <a:gd name="connsiteX81" fmla="*/ 3850640 w 4074160"/>
              <a:gd name="connsiteY81" fmla="*/ 30480 h 223520"/>
              <a:gd name="connsiteX82" fmla="*/ 3911600 w 4074160"/>
              <a:gd name="connsiteY82" fmla="*/ 40640 h 223520"/>
              <a:gd name="connsiteX83" fmla="*/ 3942080 w 4074160"/>
              <a:gd name="connsiteY83" fmla="*/ 50800 h 223520"/>
              <a:gd name="connsiteX84" fmla="*/ 3931920 w 4074160"/>
              <a:gd name="connsiteY84" fmla="*/ 60960 h 22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074160" h="223520">
                <a:moveTo>
                  <a:pt x="0" y="71120"/>
                </a:moveTo>
                <a:cubicBezTo>
                  <a:pt x="16933" y="67733"/>
                  <a:pt x="33943" y="64706"/>
                  <a:pt x="50800" y="60960"/>
                </a:cubicBezTo>
                <a:cubicBezTo>
                  <a:pt x="64431" y="57931"/>
                  <a:pt x="77809" y="53829"/>
                  <a:pt x="91440" y="50800"/>
                </a:cubicBezTo>
                <a:cubicBezTo>
                  <a:pt x="116706" y="45185"/>
                  <a:pt x="179764" y="33237"/>
                  <a:pt x="203200" y="30480"/>
                </a:cubicBezTo>
                <a:cubicBezTo>
                  <a:pt x="482637" y="-2395"/>
                  <a:pt x="185853" y="38764"/>
                  <a:pt x="386080" y="10160"/>
                </a:cubicBezTo>
                <a:cubicBezTo>
                  <a:pt x="484293" y="13547"/>
                  <a:pt x="582608" y="14714"/>
                  <a:pt x="680720" y="20320"/>
                </a:cubicBezTo>
                <a:cubicBezTo>
                  <a:pt x="701287" y="21495"/>
                  <a:pt x="721433" y="26684"/>
                  <a:pt x="741680" y="30480"/>
                </a:cubicBezTo>
                <a:cubicBezTo>
                  <a:pt x="775626" y="36845"/>
                  <a:pt x="809268" y="44798"/>
                  <a:pt x="843280" y="50800"/>
                </a:cubicBezTo>
                <a:cubicBezTo>
                  <a:pt x="922171" y="64722"/>
                  <a:pt x="937819" y="59195"/>
                  <a:pt x="1026160" y="81280"/>
                </a:cubicBezTo>
                <a:cubicBezTo>
                  <a:pt x="1057329" y="89072"/>
                  <a:pt x="1086345" y="104318"/>
                  <a:pt x="1117600" y="111760"/>
                </a:cubicBezTo>
                <a:cubicBezTo>
                  <a:pt x="1157680" y="121303"/>
                  <a:pt x="1198984" y="124710"/>
                  <a:pt x="1239520" y="132080"/>
                </a:cubicBezTo>
                <a:cubicBezTo>
                  <a:pt x="1273500" y="138258"/>
                  <a:pt x="1307253" y="145627"/>
                  <a:pt x="1341120" y="152400"/>
                </a:cubicBezTo>
                <a:lnTo>
                  <a:pt x="2184400" y="142240"/>
                </a:lnTo>
                <a:cubicBezTo>
                  <a:pt x="2225580" y="140940"/>
                  <a:pt x="2265534" y="127747"/>
                  <a:pt x="2306320" y="121920"/>
                </a:cubicBezTo>
                <a:cubicBezTo>
                  <a:pt x="2336679" y="117583"/>
                  <a:pt x="2367302" y="115343"/>
                  <a:pt x="2397760" y="111760"/>
                </a:cubicBezTo>
                <a:lnTo>
                  <a:pt x="2479040" y="101600"/>
                </a:lnTo>
                <a:cubicBezTo>
                  <a:pt x="2512907" y="91440"/>
                  <a:pt x="2545664" y="76302"/>
                  <a:pt x="2580640" y="71120"/>
                </a:cubicBezTo>
                <a:cubicBezTo>
                  <a:pt x="2734084" y="48388"/>
                  <a:pt x="3130070" y="69522"/>
                  <a:pt x="3200400" y="71120"/>
                </a:cubicBezTo>
                <a:cubicBezTo>
                  <a:pt x="3257374" y="90111"/>
                  <a:pt x="3220490" y="78683"/>
                  <a:pt x="3312160" y="101600"/>
                </a:cubicBezTo>
                <a:cubicBezTo>
                  <a:pt x="3325707" y="104987"/>
                  <a:pt x="3340311" y="105515"/>
                  <a:pt x="3352800" y="111760"/>
                </a:cubicBezTo>
                <a:lnTo>
                  <a:pt x="3393440" y="132080"/>
                </a:lnTo>
                <a:cubicBezTo>
                  <a:pt x="3437467" y="128693"/>
                  <a:pt x="3481666" y="127079"/>
                  <a:pt x="3525520" y="121920"/>
                </a:cubicBezTo>
                <a:cubicBezTo>
                  <a:pt x="3539388" y="120288"/>
                  <a:pt x="3552468" y="114498"/>
                  <a:pt x="3566160" y="111760"/>
                </a:cubicBezTo>
                <a:cubicBezTo>
                  <a:pt x="3643379" y="96316"/>
                  <a:pt x="3615286" y="106079"/>
                  <a:pt x="3698240" y="91440"/>
                </a:cubicBezTo>
                <a:cubicBezTo>
                  <a:pt x="3732252" y="85438"/>
                  <a:pt x="3799840" y="71120"/>
                  <a:pt x="3799840" y="71120"/>
                </a:cubicBezTo>
                <a:lnTo>
                  <a:pt x="2011680" y="50800"/>
                </a:lnTo>
                <a:lnTo>
                  <a:pt x="1564640" y="40640"/>
                </a:lnTo>
                <a:lnTo>
                  <a:pt x="1148080" y="60960"/>
                </a:lnTo>
                <a:cubicBezTo>
                  <a:pt x="1130848" y="62084"/>
                  <a:pt x="1114348" y="68494"/>
                  <a:pt x="1097280" y="71120"/>
                </a:cubicBezTo>
                <a:cubicBezTo>
                  <a:pt x="1070293" y="75272"/>
                  <a:pt x="1043030" y="77419"/>
                  <a:pt x="1016000" y="81280"/>
                </a:cubicBezTo>
                <a:cubicBezTo>
                  <a:pt x="797397" y="112509"/>
                  <a:pt x="966893" y="92381"/>
                  <a:pt x="792480" y="111760"/>
                </a:cubicBezTo>
                <a:cubicBezTo>
                  <a:pt x="592530" y="178410"/>
                  <a:pt x="758578" y="126832"/>
                  <a:pt x="223520" y="111760"/>
                </a:cubicBezTo>
                <a:cubicBezTo>
                  <a:pt x="162490" y="110041"/>
                  <a:pt x="101600" y="104987"/>
                  <a:pt x="40640" y="101600"/>
                </a:cubicBezTo>
                <a:cubicBezTo>
                  <a:pt x="73731" y="151236"/>
                  <a:pt x="52982" y="132138"/>
                  <a:pt x="132080" y="162560"/>
                </a:cubicBezTo>
                <a:cubicBezTo>
                  <a:pt x="152071" y="170249"/>
                  <a:pt x="172869" y="175676"/>
                  <a:pt x="193040" y="182880"/>
                </a:cubicBezTo>
                <a:cubicBezTo>
                  <a:pt x="220290" y="192612"/>
                  <a:pt x="245638" y="209536"/>
                  <a:pt x="274320" y="213360"/>
                </a:cubicBezTo>
                <a:cubicBezTo>
                  <a:pt x="348249" y="223217"/>
                  <a:pt x="423333" y="220133"/>
                  <a:pt x="497840" y="223520"/>
                </a:cubicBezTo>
                <a:cubicBezTo>
                  <a:pt x="690880" y="216747"/>
                  <a:pt x="884218" y="215880"/>
                  <a:pt x="1076960" y="203200"/>
                </a:cubicBezTo>
                <a:cubicBezTo>
                  <a:pt x="1198534" y="195202"/>
                  <a:pt x="1343957" y="153095"/>
                  <a:pt x="1463040" y="132080"/>
                </a:cubicBezTo>
                <a:cubicBezTo>
                  <a:pt x="1566556" y="113813"/>
                  <a:pt x="1635432" y="110094"/>
                  <a:pt x="1737360" y="101600"/>
                </a:cubicBezTo>
                <a:cubicBezTo>
                  <a:pt x="1774613" y="94827"/>
                  <a:pt x="1811719" y="87185"/>
                  <a:pt x="1849120" y="81280"/>
                </a:cubicBezTo>
                <a:cubicBezTo>
                  <a:pt x="1876090" y="77022"/>
                  <a:pt x="1903335" y="74729"/>
                  <a:pt x="1930400" y="71120"/>
                </a:cubicBezTo>
                <a:lnTo>
                  <a:pt x="2001520" y="60960"/>
                </a:lnTo>
                <a:cubicBezTo>
                  <a:pt x="2042216" y="54534"/>
                  <a:pt x="2082401" y="44288"/>
                  <a:pt x="2123440" y="40640"/>
                </a:cubicBezTo>
                <a:cubicBezTo>
                  <a:pt x="2234965" y="30727"/>
                  <a:pt x="2346960" y="27093"/>
                  <a:pt x="2458720" y="20320"/>
                </a:cubicBezTo>
                <a:cubicBezTo>
                  <a:pt x="2553547" y="23707"/>
                  <a:pt x="2648498" y="24561"/>
                  <a:pt x="2743200" y="30480"/>
                </a:cubicBezTo>
                <a:cubicBezTo>
                  <a:pt x="2757136" y="31351"/>
                  <a:pt x="2770465" y="36628"/>
                  <a:pt x="2783840" y="40640"/>
                </a:cubicBezTo>
                <a:cubicBezTo>
                  <a:pt x="2814614" y="49872"/>
                  <a:pt x="2844800" y="60960"/>
                  <a:pt x="2875280" y="71120"/>
                </a:cubicBezTo>
                <a:cubicBezTo>
                  <a:pt x="2885440" y="74507"/>
                  <a:pt x="2895370" y="78683"/>
                  <a:pt x="2905760" y="81280"/>
                </a:cubicBezTo>
                <a:cubicBezTo>
                  <a:pt x="2919307" y="84667"/>
                  <a:pt x="2932974" y="87604"/>
                  <a:pt x="2946400" y="91440"/>
                </a:cubicBezTo>
                <a:cubicBezTo>
                  <a:pt x="2956698" y="94382"/>
                  <a:pt x="2966316" y="99839"/>
                  <a:pt x="2976880" y="101600"/>
                </a:cubicBezTo>
                <a:cubicBezTo>
                  <a:pt x="3007130" y="106642"/>
                  <a:pt x="3037840" y="108373"/>
                  <a:pt x="3068320" y="111760"/>
                </a:cubicBezTo>
                <a:cubicBezTo>
                  <a:pt x="3207288" y="146502"/>
                  <a:pt x="3052372" y="111760"/>
                  <a:pt x="3393440" y="111760"/>
                </a:cubicBezTo>
                <a:cubicBezTo>
                  <a:pt x="3515407" y="111760"/>
                  <a:pt x="3637280" y="118533"/>
                  <a:pt x="3759200" y="121920"/>
                </a:cubicBezTo>
                <a:cubicBezTo>
                  <a:pt x="3776133" y="125307"/>
                  <a:pt x="3792850" y="130062"/>
                  <a:pt x="3810000" y="132080"/>
                </a:cubicBezTo>
                <a:cubicBezTo>
                  <a:pt x="3853605" y="137210"/>
                  <a:pt x="4037741" y="149799"/>
                  <a:pt x="4074160" y="152400"/>
                </a:cubicBezTo>
                <a:cubicBezTo>
                  <a:pt x="4039831" y="49414"/>
                  <a:pt x="4071158" y="111760"/>
                  <a:pt x="3830320" y="111760"/>
                </a:cubicBezTo>
                <a:cubicBezTo>
                  <a:pt x="3532274" y="111760"/>
                  <a:pt x="3234267" y="118533"/>
                  <a:pt x="2936240" y="121920"/>
                </a:cubicBezTo>
                <a:cubicBezTo>
                  <a:pt x="2431306" y="142959"/>
                  <a:pt x="2608102" y="110332"/>
                  <a:pt x="2397760" y="152400"/>
                </a:cubicBezTo>
                <a:lnTo>
                  <a:pt x="1747520" y="142240"/>
                </a:lnTo>
                <a:cubicBezTo>
                  <a:pt x="756891" y="142240"/>
                  <a:pt x="1256166" y="122328"/>
                  <a:pt x="802640" y="172720"/>
                </a:cubicBezTo>
                <a:cubicBezTo>
                  <a:pt x="765462" y="176851"/>
                  <a:pt x="728031" y="178509"/>
                  <a:pt x="690880" y="182880"/>
                </a:cubicBezTo>
                <a:cubicBezTo>
                  <a:pt x="643826" y="188416"/>
                  <a:pt x="631143" y="192734"/>
                  <a:pt x="589280" y="203200"/>
                </a:cubicBezTo>
                <a:cubicBezTo>
                  <a:pt x="467360" y="199813"/>
                  <a:pt x="345327" y="199287"/>
                  <a:pt x="223520" y="193040"/>
                </a:cubicBezTo>
                <a:cubicBezTo>
                  <a:pt x="170337" y="190313"/>
                  <a:pt x="201192" y="164628"/>
                  <a:pt x="172720" y="121920"/>
                </a:cubicBezTo>
                <a:cubicBezTo>
                  <a:pt x="165947" y="111760"/>
                  <a:pt x="161034" y="100074"/>
                  <a:pt x="152400" y="91440"/>
                </a:cubicBezTo>
                <a:cubicBezTo>
                  <a:pt x="143766" y="82806"/>
                  <a:pt x="109719" y="71608"/>
                  <a:pt x="121920" y="71120"/>
                </a:cubicBezTo>
                <a:lnTo>
                  <a:pt x="406400" y="81280"/>
                </a:lnTo>
                <a:cubicBezTo>
                  <a:pt x="656796" y="107637"/>
                  <a:pt x="534849" y="97801"/>
                  <a:pt x="772160" y="111760"/>
                </a:cubicBezTo>
                <a:lnTo>
                  <a:pt x="1473200" y="101600"/>
                </a:lnTo>
                <a:cubicBezTo>
                  <a:pt x="1513968" y="100593"/>
                  <a:pt x="1554373" y="93103"/>
                  <a:pt x="1595120" y="91440"/>
                </a:cubicBezTo>
                <a:cubicBezTo>
                  <a:pt x="1720368" y="86328"/>
                  <a:pt x="1845733" y="84667"/>
                  <a:pt x="1971040" y="81280"/>
                </a:cubicBezTo>
                <a:lnTo>
                  <a:pt x="2976880" y="91440"/>
                </a:lnTo>
                <a:cubicBezTo>
                  <a:pt x="2989081" y="91923"/>
                  <a:pt x="2985006" y="121278"/>
                  <a:pt x="2997200" y="121920"/>
                </a:cubicBezTo>
                <a:cubicBezTo>
                  <a:pt x="3055090" y="124967"/>
                  <a:pt x="3112347" y="108373"/>
                  <a:pt x="3169920" y="101600"/>
                </a:cubicBezTo>
                <a:cubicBezTo>
                  <a:pt x="3203892" y="84614"/>
                  <a:pt x="3232714" y="67808"/>
                  <a:pt x="3271520" y="60960"/>
                </a:cubicBezTo>
                <a:cubicBezTo>
                  <a:pt x="3308358" y="54459"/>
                  <a:pt x="3346027" y="54187"/>
                  <a:pt x="3383280" y="50800"/>
                </a:cubicBezTo>
                <a:cubicBezTo>
                  <a:pt x="3406987" y="44027"/>
                  <a:pt x="3430274" y="35559"/>
                  <a:pt x="3454400" y="30480"/>
                </a:cubicBezTo>
                <a:cubicBezTo>
                  <a:pt x="3494717" y="21992"/>
                  <a:pt x="3536350" y="20153"/>
                  <a:pt x="3576320" y="10160"/>
                </a:cubicBezTo>
                <a:lnTo>
                  <a:pt x="3616960" y="0"/>
                </a:lnTo>
                <a:cubicBezTo>
                  <a:pt x="3660987" y="3387"/>
                  <a:pt x="3705126" y="5537"/>
                  <a:pt x="3749040" y="10160"/>
                </a:cubicBezTo>
                <a:cubicBezTo>
                  <a:pt x="3822539" y="17897"/>
                  <a:pt x="3790851" y="18522"/>
                  <a:pt x="3850640" y="30480"/>
                </a:cubicBezTo>
                <a:cubicBezTo>
                  <a:pt x="3870840" y="34520"/>
                  <a:pt x="3891490" y="36171"/>
                  <a:pt x="3911600" y="40640"/>
                </a:cubicBezTo>
                <a:cubicBezTo>
                  <a:pt x="3922055" y="42963"/>
                  <a:pt x="3934507" y="43227"/>
                  <a:pt x="3942080" y="50800"/>
                </a:cubicBezTo>
                <a:lnTo>
                  <a:pt x="3931920" y="60960"/>
                </a:lnTo>
              </a:path>
            </a:pathLst>
          </a:custGeom>
          <a:noFill/>
          <a:ln w="76200">
            <a:solidFill>
              <a:srgbClr val="5AC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EFD1317-0B68-416E-A1BE-4A4BCB2E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Cost</a:t>
            </a:r>
            <a:r>
              <a:rPr lang="de-DE" sz="2800" dirty="0"/>
              <a:t> </a:t>
            </a:r>
            <a:r>
              <a:rPr lang="de-DE" sz="2800" dirty="0" err="1"/>
              <a:t>savings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EM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A8F003-BEB1-40B7-832A-D670D0F56C8D}"/>
              </a:ext>
            </a:extLst>
          </p:cNvPr>
          <p:cNvSpPr txBox="1">
            <a:spLocks/>
          </p:cNvSpPr>
          <p:nvPr/>
        </p:nvSpPr>
        <p:spPr>
          <a:xfrm>
            <a:off x="4918046" y="1125434"/>
            <a:ext cx="38862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3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50" dirty="0" err="1"/>
              <a:t>Cost</a:t>
            </a:r>
            <a:r>
              <a:rPr lang="de-DE" sz="1350" dirty="0"/>
              <a:t> </a:t>
            </a:r>
            <a:r>
              <a:rPr lang="de-DE" sz="1350" dirty="0" err="1"/>
              <a:t>optimization</a:t>
            </a:r>
            <a:r>
              <a:rPr lang="de-DE" sz="1350" dirty="0"/>
              <a:t> </a:t>
            </a:r>
            <a:r>
              <a:rPr lang="de-DE" sz="1350" dirty="0" err="1"/>
              <a:t>with</a:t>
            </a:r>
            <a:r>
              <a:rPr lang="de-DE" sz="1350" dirty="0"/>
              <a:t> EM </a:t>
            </a:r>
            <a:r>
              <a:rPr lang="de-DE" sz="1350" dirty="0" err="1"/>
              <a:t>can</a:t>
            </a:r>
            <a:r>
              <a:rPr lang="de-DE" sz="1350" dirty="0"/>
              <a:t> </a:t>
            </a:r>
            <a:r>
              <a:rPr lang="de-DE" sz="1350" dirty="0" err="1"/>
              <a:t>be</a:t>
            </a:r>
            <a:r>
              <a:rPr lang="de-DE" sz="1350" dirty="0"/>
              <a:t> </a:t>
            </a:r>
            <a:r>
              <a:rPr lang="de-DE" sz="1350" dirty="0" err="1"/>
              <a:t>done</a:t>
            </a:r>
            <a:r>
              <a:rPr lang="de-DE" sz="1350" dirty="0"/>
              <a:t> in 3 </a:t>
            </a:r>
            <a:r>
              <a:rPr lang="de-DE" sz="1350" dirty="0" err="1"/>
              <a:t>steps</a:t>
            </a:r>
            <a:r>
              <a:rPr lang="de-DE" sz="1350" dirty="0"/>
              <a:t>: </a:t>
            </a:r>
          </a:p>
          <a:p>
            <a:pPr marL="600075" lvl="1" indent="-257175">
              <a:buFont typeface="+mj-lt"/>
              <a:buAutoNum type="arabicPeriod"/>
            </a:pPr>
            <a:r>
              <a:rPr lang="de-DE" sz="1200" b="1" dirty="0" err="1"/>
              <a:t>Make</a:t>
            </a:r>
            <a:r>
              <a:rPr lang="de-DE" sz="1200" b="1" dirty="0"/>
              <a:t> live </a:t>
            </a:r>
            <a:r>
              <a:rPr lang="de-DE" sz="1200" b="1" dirty="0" err="1"/>
              <a:t>easier</a:t>
            </a:r>
            <a:r>
              <a:rPr lang="de-DE" sz="1200" b="1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Central-, Onsite-, and Helpdesk Support</a:t>
            </a:r>
          </a:p>
          <a:p>
            <a:pPr marL="600075" lvl="1" indent="-257175">
              <a:buFont typeface="+mj-lt"/>
              <a:buAutoNum type="arabicPeriod"/>
            </a:pPr>
            <a:r>
              <a:rPr lang="de-DE" sz="1200" b="1" dirty="0" err="1"/>
              <a:t>Optimize</a:t>
            </a:r>
            <a:r>
              <a:rPr lang="de-DE" sz="1200" b="1" dirty="0"/>
              <a:t> </a:t>
            </a:r>
            <a:r>
              <a:rPr lang="de-DE" sz="1200" b="1" dirty="0" err="1"/>
              <a:t>processes</a:t>
            </a:r>
            <a:r>
              <a:rPr lang="de-DE" sz="1200" b="1" dirty="0"/>
              <a:t> </a:t>
            </a:r>
            <a:r>
              <a:rPr lang="de-DE" sz="1200" dirty="0"/>
              <a:t>in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endParaRPr lang="de-DE" sz="1200" dirty="0"/>
          </a:p>
          <a:p>
            <a:pPr marL="600075" lvl="1" indent="-257175">
              <a:buFont typeface="+mj-lt"/>
              <a:buAutoNum type="arabicPeriod"/>
            </a:pPr>
            <a:r>
              <a:rPr lang="de-DE" sz="1200" b="1" dirty="0" err="1"/>
              <a:t>Reduce</a:t>
            </a:r>
            <a:r>
              <a:rPr lang="de-DE" sz="1200" b="1" dirty="0"/>
              <a:t> </a:t>
            </a:r>
            <a:r>
              <a:rPr lang="de-DE" sz="1200" b="1" dirty="0" err="1"/>
              <a:t>interruption</a:t>
            </a:r>
            <a:r>
              <a:rPr lang="de-DE" sz="1200" b="1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End-User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E163CD-AB4B-4C37-9AD2-A5BD88AB93F4}"/>
              </a:ext>
            </a:extLst>
          </p:cNvPr>
          <p:cNvSpPr/>
          <p:nvPr/>
        </p:nvSpPr>
        <p:spPr>
          <a:xfrm>
            <a:off x="1371600" y="1440180"/>
            <a:ext cx="868680" cy="2247900"/>
          </a:xfrm>
          <a:prstGeom prst="rect">
            <a:avLst/>
          </a:prstGeom>
          <a:solidFill>
            <a:srgbClr val="F63162"/>
          </a:solidFill>
          <a:ln>
            <a:solidFill>
              <a:srgbClr val="F6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F080A4-DFDC-4899-ABAE-9C7985AA7ECC}"/>
              </a:ext>
            </a:extLst>
          </p:cNvPr>
          <p:cNvSpPr/>
          <p:nvPr/>
        </p:nvSpPr>
        <p:spPr>
          <a:xfrm>
            <a:off x="2087880" y="1440180"/>
            <a:ext cx="868680" cy="2247900"/>
          </a:xfrm>
          <a:prstGeom prst="rect">
            <a:avLst/>
          </a:prstGeom>
          <a:solidFill>
            <a:srgbClr val="5AC3CB"/>
          </a:solidFill>
          <a:ln>
            <a:solidFill>
              <a:srgbClr val="5AC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98C9896-C1E2-4CF0-AC5F-C4EE54E46BF8}"/>
              </a:ext>
            </a:extLst>
          </p:cNvPr>
          <p:cNvSpPr txBox="1"/>
          <p:nvPr/>
        </p:nvSpPr>
        <p:spPr>
          <a:xfrm>
            <a:off x="3022161" y="2280384"/>
            <a:ext cx="723276" cy="207749"/>
          </a:xfrm>
          <a:prstGeom prst="rect">
            <a:avLst/>
          </a:prstGeom>
          <a:solidFill>
            <a:srgbClr val="F63162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750" dirty="0">
                <a:solidFill>
                  <a:schemeClr val="bg1"/>
                </a:solidFill>
              </a:rPr>
              <a:t>SCCM native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755E931-2205-4764-8C66-C09B34511116}"/>
              </a:ext>
            </a:extLst>
          </p:cNvPr>
          <p:cNvSpPr txBox="1"/>
          <p:nvPr/>
        </p:nvSpPr>
        <p:spPr>
          <a:xfrm>
            <a:off x="3068088" y="2464137"/>
            <a:ext cx="631423" cy="207749"/>
          </a:xfrm>
          <a:prstGeom prst="rect">
            <a:avLst/>
          </a:prstGeom>
          <a:solidFill>
            <a:srgbClr val="5AC3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750" dirty="0" err="1"/>
              <a:t>With</a:t>
            </a:r>
            <a:r>
              <a:rPr lang="de-DE" sz="750" dirty="0"/>
              <a:t> EM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375E1F5-A4D2-4386-A143-4DEAF0778EDC}"/>
              </a:ext>
            </a:extLst>
          </p:cNvPr>
          <p:cNvSpPr/>
          <p:nvPr/>
        </p:nvSpPr>
        <p:spPr>
          <a:xfrm>
            <a:off x="2087880" y="1386840"/>
            <a:ext cx="980207" cy="51054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E5E61F4-0DF9-4F08-A011-79105E1743FC}"/>
              </a:ext>
            </a:extLst>
          </p:cNvPr>
          <p:cNvSpPr/>
          <p:nvPr/>
        </p:nvSpPr>
        <p:spPr>
          <a:xfrm>
            <a:off x="1371600" y="1440180"/>
            <a:ext cx="868680" cy="457200"/>
          </a:xfrm>
          <a:prstGeom prst="rect">
            <a:avLst/>
          </a:prstGeom>
          <a:solidFill>
            <a:srgbClr val="F63162"/>
          </a:solidFill>
          <a:ln>
            <a:solidFill>
              <a:srgbClr val="F6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E10F59D2-14D6-426D-BC89-A5689C1ACB53}"/>
              </a:ext>
            </a:extLst>
          </p:cNvPr>
          <p:cNvSpPr/>
          <p:nvPr/>
        </p:nvSpPr>
        <p:spPr>
          <a:xfrm>
            <a:off x="2280109" y="1897845"/>
            <a:ext cx="467057" cy="44247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1E0893B-4A59-4822-A4A2-A98F9923920A}"/>
              </a:ext>
            </a:extLst>
          </p:cNvPr>
          <p:cNvCxnSpPr>
            <a:cxnSpLocks/>
          </p:cNvCxnSpPr>
          <p:nvPr/>
        </p:nvCxnSpPr>
        <p:spPr>
          <a:xfrm>
            <a:off x="2087880" y="2353136"/>
            <a:ext cx="868681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7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D1B8B5B-D630-4A1E-89BD-0AE2331D1773}"/>
              </a:ext>
            </a:extLst>
          </p:cNvPr>
          <p:cNvSpPr/>
          <p:nvPr/>
        </p:nvSpPr>
        <p:spPr>
          <a:xfrm>
            <a:off x="769620" y="3889226"/>
            <a:ext cx="3658364" cy="266700"/>
          </a:xfrm>
          <a:custGeom>
            <a:avLst/>
            <a:gdLst>
              <a:gd name="connsiteX0" fmla="*/ 0 w 4297680"/>
              <a:gd name="connsiteY0" fmla="*/ 101600 h 355600"/>
              <a:gd name="connsiteX1" fmla="*/ 4043680 w 4297680"/>
              <a:gd name="connsiteY1" fmla="*/ 132080 h 355600"/>
              <a:gd name="connsiteX2" fmla="*/ 4165600 w 4297680"/>
              <a:gd name="connsiteY2" fmla="*/ 152400 h 355600"/>
              <a:gd name="connsiteX3" fmla="*/ 4196080 w 4297680"/>
              <a:gd name="connsiteY3" fmla="*/ 142240 h 355600"/>
              <a:gd name="connsiteX4" fmla="*/ 4135120 w 4297680"/>
              <a:gd name="connsiteY4" fmla="*/ 121920 h 355600"/>
              <a:gd name="connsiteX5" fmla="*/ 4003040 w 4297680"/>
              <a:gd name="connsiteY5" fmla="*/ 101600 h 355600"/>
              <a:gd name="connsiteX6" fmla="*/ 3789680 w 4297680"/>
              <a:gd name="connsiteY6" fmla="*/ 71120 h 355600"/>
              <a:gd name="connsiteX7" fmla="*/ 1381760 w 4297680"/>
              <a:gd name="connsiteY7" fmla="*/ 81280 h 355600"/>
              <a:gd name="connsiteX8" fmla="*/ 985520 w 4297680"/>
              <a:gd name="connsiteY8" fmla="*/ 101600 h 355600"/>
              <a:gd name="connsiteX9" fmla="*/ 538480 w 4297680"/>
              <a:gd name="connsiteY9" fmla="*/ 91440 h 355600"/>
              <a:gd name="connsiteX10" fmla="*/ 477520 w 4297680"/>
              <a:gd name="connsiteY10" fmla="*/ 81280 h 355600"/>
              <a:gd name="connsiteX11" fmla="*/ 193040 w 4297680"/>
              <a:gd name="connsiteY11" fmla="*/ 81280 h 355600"/>
              <a:gd name="connsiteX12" fmla="*/ 162560 w 4297680"/>
              <a:gd name="connsiteY12" fmla="*/ 71120 h 355600"/>
              <a:gd name="connsiteX13" fmla="*/ 243840 w 4297680"/>
              <a:gd name="connsiteY13" fmla="*/ 60960 h 355600"/>
              <a:gd name="connsiteX14" fmla="*/ 274320 w 4297680"/>
              <a:gd name="connsiteY14" fmla="*/ 71120 h 355600"/>
              <a:gd name="connsiteX15" fmla="*/ 721360 w 4297680"/>
              <a:gd name="connsiteY15" fmla="*/ 182880 h 355600"/>
              <a:gd name="connsiteX16" fmla="*/ 914400 w 4297680"/>
              <a:gd name="connsiteY16" fmla="*/ 213360 h 355600"/>
              <a:gd name="connsiteX17" fmla="*/ 1412240 w 4297680"/>
              <a:gd name="connsiteY17" fmla="*/ 233680 h 355600"/>
              <a:gd name="connsiteX18" fmla="*/ 1493520 w 4297680"/>
              <a:gd name="connsiteY18" fmla="*/ 243840 h 355600"/>
              <a:gd name="connsiteX19" fmla="*/ 1625600 w 4297680"/>
              <a:gd name="connsiteY19" fmla="*/ 254000 h 355600"/>
              <a:gd name="connsiteX20" fmla="*/ 1778000 w 4297680"/>
              <a:gd name="connsiteY20" fmla="*/ 284480 h 355600"/>
              <a:gd name="connsiteX21" fmla="*/ 2997200 w 4297680"/>
              <a:gd name="connsiteY21" fmla="*/ 294640 h 355600"/>
              <a:gd name="connsiteX22" fmla="*/ 3251200 w 4297680"/>
              <a:gd name="connsiteY22" fmla="*/ 304800 h 355600"/>
              <a:gd name="connsiteX23" fmla="*/ 3383280 w 4297680"/>
              <a:gd name="connsiteY23" fmla="*/ 325120 h 355600"/>
              <a:gd name="connsiteX24" fmla="*/ 3444240 w 4297680"/>
              <a:gd name="connsiteY24" fmla="*/ 345440 h 355600"/>
              <a:gd name="connsiteX25" fmla="*/ 3535680 w 4297680"/>
              <a:gd name="connsiteY25" fmla="*/ 355600 h 355600"/>
              <a:gd name="connsiteX26" fmla="*/ 3616960 w 4297680"/>
              <a:gd name="connsiteY26" fmla="*/ 345440 h 355600"/>
              <a:gd name="connsiteX27" fmla="*/ 3688080 w 4297680"/>
              <a:gd name="connsiteY27" fmla="*/ 304800 h 355600"/>
              <a:gd name="connsiteX28" fmla="*/ 3718560 w 4297680"/>
              <a:gd name="connsiteY28" fmla="*/ 294640 h 355600"/>
              <a:gd name="connsiteX29" fmla="*/ 3891280 w 4297680"/>
              <a:gd name="connsiteY29" fmla="*/ 254000 h 355600"/>
              <a:gd name="connsiteX30" fmla="*/ 4236720 w 4297680"/>
              <a:gd name="connsiteY30" fmla="*/ 233680 h 355600"/>
              <a:gd name="connsiteX31" fmla="*/ 4084320 w 4297680"/>
              <a:gd name="connsiteY31" fmla="*/ 213360 h 355600"/>
              <a:gd name="connsiteX32" fmla="*/ 4013200 w 4297680"/>
              <a:gd name="connsiteY32" fmla="*/ 203200 h 355600"/>
              <a:gd name="connsiteX33" fmla="*/ 3972560 w 4297680"/>
              <a:gd name="connsiteY33" fmla="*/ 193040 h 355600"/>
              <a:gd name="connsiteX34" fmla="*/ 3891280 w 4297680"/>
              <a:gd name="connsiteY34" fmla="*/ 182880 h 355600"/>
              <a:gd name="connsiteX35" fmla="*/ 3779520 w 4297680"/>
              <a:gd name="connsiteY35" fmla="*/ 162560 h 355600"/>
              <a:gd name="connsiteX36" fmla="*/ 3637280 w 4297680"/>
              <a:gd name="connsiteY36" fmla="*/ 152400 h 355600"/>
              <a:gd name="connsiteX37" fmla="*/ 3606800 w 4297680"/>
              <a:gd name="connsiteY37" fmla="*/ 142240 h 355600"/>
              <a:gd name="connsiteX38" fmla="*/ 2875280 w 4297680"/>
              <a:gd name="connsiteY38" fmla="*/ 142240 h 355600"/>
              <a:gd name="connsiteX39" fmla="*/ 2306320 w 4297680"/>
              <a:gd name="connsiteY39" fmla="*/ 193040 h 355600"/>
              <a:gd name="connsiteX40" fmla="*/ 1158240 w 4297680"/>
              <a:gd name="connsiteY40" fmla="*/ 213360 h 355600"/>
              <a:gd name="connsiteX41" fmla="*/ 1107440 w 4297680"/>
              <a:gd name="connsiteY41" fmla="*/ 223520 h 355600"/>
              <a:gd name="connsiteX42" fmla="*/ 975360 w 4297680"/>
              <a:gd name="connsiteY42" fmla="*/ 233680 h 355600"/>
              <a:gd name="connsiteX43" fmla="*/ 914400 w 4297680"/>
              <a:gd name="connsiteY43" fmla="*/ 243840 h 355600"/>
              <a:gd name="connsiteX44" fmla="*/ 335280 w 4297680"/>
              <a:gd name="connsiteY44" fmla="*/ 243840 h 355600"/>
              <a:gd name="connsiteX45" fmla="*/ 243840 w 4297680"/>
              <a:gd name="connsiteY45" fmla="*/ 193040 h 355600"/>
              <a:gd name="connsiteX46" fmla="*/ 213360 w 4297680"/>
              <a:gd name="connsiteY46" fmla="*/ 162560 h 355600"/>
              <a:gd name="connsiteX47" fmla="*/ 152400 w 4297680"/>
              <a:gd name="connsiteY47" fmla="*/ 121920 h 355600"/>
              <a:gd name="connsiteX48" fmla="*/ 121920 w 4297680"/>
              <a:gd name="connsiteY48" fmla="*/ 101600 h 355600"/>
              <a:gd name="connsiteX49" fmla="*/ 91440 w 4297680"/>
              <a:gd name="connsiteY49" fmla="*/ 91440 h 355600"/>
              <a:gd name="connsiteX50" fmla="*/ 81280 w 4297680"/>
              <a:gd name="connsiteY50" fmla="*/ 60960 h 355600"/>
              <a:gd name="connsiteX51" fmla="*/ 132080 w 4297680"/>
              <a:gd name="connsiteY51" fmla="*/ 20320 h 355600"/>
              <a:gd name="connsiteX52" fmla="*/ 182880 w 4297680"/>
              <a:gd name="connsiteY52" fmla="*/ 10160 h 355600"/>
              <a:gd name="connsiteX53" fmla="*/ 223520 w 4297680"/>
              <a:gd name="connsiteY53" fmla="*/ 0 h 355600"/>
              <a:gd name="connsiteX54" fmla="*/ 467360 w 4297680"/>
              <a:gd name="connsiteY54" fmla="*/ 10160 h 355600"/>
              <a:gd name="connsiteX55" fmla="*/ 528320 w 4297680"/>
              <a:gd name="connsiteY55" fmla="*/ 20320 h 355600"/>
              <a:gd name="connsiteX56" fmla="*/ 558800 w 4297680"/>
              <a:gd name="connsiteY56" fmla="*/ 30480 h 355600"/>
              <a:gd name="connsiteX57" fmla="*/ 853440 w 4297680"/>
              <a:gd name="connsiteY57" fmla="*/ 40640 h 355600"/>
              <a:gd name="connsiteX58" fmla="*/ 1076960 w 4297680"/>
              <a:gd name="connsiteY58" fmla="*/ 60960 h 355600"/>
              <a:gd name="connsiteX59" fmla="*/ 1371600 w 4297680"/>
              <a:gd name="connsiteY59" fmla="*/ 71120 h 355600"/>
              <a:gd name="connsiteX60" fmla="*/ 2651760 w 4297680"/>
              <a:gd name="connsiteY60" fmla="*/ 91440 h 355600"/>
              <a:gd name="connsiteX61" fmla="*/ 3261360 w 4297680"/>
              <a:gd name="connsiteY61" fmla="*/ 91440 h 355600"/>
              <a:gd name="connsiteX62" fmla="*/ 3393440 w 4297680"/>
              <a:gd name="connsiteY62" fmla="*/ 71120 h 355600"/>
              <a:gd name="connsiteX63" fmla="*/ 3505200 w 4297680"/>
              <a:gd name="connsiteY63" fmla="*/ 60960 h 355600"/>
              <a:gd name="connsiteX64" fmla="*/ 3677920 w 4297680"/>
              <a:gd name="connsiteY64" fmla="*/ 30480 h 355600"/>
              <a:gd name="connsiteX65" fmla="*/ 3779520 w 4297680"/>
              <a:gd name="connsiteY65" fmla="*/ 20320 h 355600"/>
              <a:gd name="connsiteX66" fmla="*/ 4003040 w 4297680"/>
              <a:gd name="connsiteY66" fmla="*/ 20320 h 355600"/>
              <a:gd name="connsiteX67" fmla="*/ 4094480 w 4297680"/>
              <a:gd name="connsiteY67" fmla="*/ 50800 h 355600"/>
              <a:gd name="connsiteX68" fmla="*/ 4155440 w 4297680"/>
              <a:gd name="connsiteY68" fmla="*/ 60960 h 355600"/>
              <a:gd name="connsiteX69" fmla="*/ 4226560 w 4297680"/>
              <a:gd name="connsiteY69" fmla="*/ 91440 h 355600"/>
              <a:gd name="connsiteX70" fmla="*/ 4297680 w 4297680"/>
              <a:gd name="connsiteY70" fmla="*/ 9144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297680" h="355600">
                <a:moveTo>
                  <a:pt x="0" y="101600"/>
                </a:moveTo>
                <a:lnTo>
                  <a:pt x="4043680" y="132080"/>
                </a:lnTo>
                <a:cubicBezTo>
                  <a:pt x="4070194" y="132342"/>
                  <a:pt x="4135811" y="146442"/>
                  <a:pt x="4165600" y="152400"/>
                </a:cubicBezTo>
                <a:cubicBezTo>
                  <a:pt x="4175760" y="149013"/>
                  <a:pt x="4203653" y="149813"/>
                  <a:pt x="4196080" y="142240"/>
                </a:cubicBezTo>
                <a:cubicBezTo>
                  <a:pt x="4180934" y="127094"/>
                  <a:pt x="4155900" y="127115"/>
                  <a:pt x="4135120" y="121920"/>
                </a:cubicBezTo>
                <a:cubicBezTo>
                  <a:pt x="4064728" y="104322"/>
                  <a:pt x="4108358" y="113302"/>
                  <a:pt x="4003040" y="101600"/>
                </a:cubicBezTo>
                <a:cubicBezTo>
                  <a:pt x="3910043" y="78351"/>
                  <a:pt x="3900397" y="71120"/>
                  <a:pt x="3789680" y="71120"/>
                </a:cubicBezTo>
                <a:lnTo>
                  <a:pt x="1381760" y="81280"/>
                </a:lnTo>
                <a:cubicBezTo>
                  <a:pt x="1225351" y="95499"/>
                  <a:pt x="1180937" y="101600"/>
                  <a:pt x="985520" y="101600"/>
                </a:cubicBezTo>
                <a:cubicBezTo>
                  <a:pt x="836468" y="101600"/>
                  <a:pt x="687493" y="94827"/>
                  <a:pt x="538480" y="91440"/>
                </a:cubicBezTo>
                <a:cubicBezTo>
                  <a:pt x="518160" y="88053"/>
                  <a:pt x="498120" y="81280"/>
                  <a:pt x="477520" y="81280"/>
                </a:cubicBezTo>
                <a:cubicBezTo>
                  <a:pt x="305257" y="81280"/>
                  <a:pt x="307727" y="106766"/>
                  <a:pt x="193040" y="81280"/>
                </a:cubicBezTo>
                <a:cubicBezTo>
                  <a:pt x="182585" y="78957"/>
                  <a:pt x="172720" y="74507"/>
                  <a:pt x="162560" y="71120"/>
                </a:cubicBezTo>
                <a:cubicBezTo>
                  <a:pt x="189653" y="67733"/>
                  <a:pt x="216536" y="60960"/>
                  <a:pt x="243840" y="60960"/>
                </a:cubicBezTo>
                <a:cubicBezTo>
                  <a:pt x="254550" y="60960"/>
                  <a:pt x="263943" y="68471"/>
                  <a:pt x="274320" y="71120"/>
                </a:cubicBezTo>
                <a:lnTo>
                  <a:pt x="721360" y="182880"/>
                </a:lnTo>
                <a:cubicBezTo>
                  <a:pt x="771839" y="195242"/>
                  <a:pt x="886211" y="210541"/>
                  <a:pt x="914400" y="213360"/>
                </a:cubicBezTo>
                <a:cubicBezTo>
                  <a:pt x="1147468" y="236667"/>
                  <a:pt x="981976" y="222648"/>
                  <a:pt x="1412240" y="233680"/>
                </a:cubicBezTo>
                <a:cubicBezTo>
                  <a:pt x="1439333" y="237067"/>
                  <a:pt x="1466339" y="241251"/>
                  <a:pt x="1493520" y="243840"/>
                </a:cubicBezTo>
                <a:cubicBezTo>
                  <a:pt x="1537478" y="248026"/>
                  <a:pt x="1581887" y="247755"/>
                  <a:pt x="1625600" y="254000"/>
                </a:cubicBezTo>
                <a:cubicBezTo>
                  <a:pt x="1703027" y="265061"/>
                  <a:pt x="1702459" y="283290"/>
                  <a:pt x="1778000" y="284480"/>
                </a:cubicBezTo>
                <a:lnTo>
                  <a:pt x="2997200" y="294640"/>
                </a:lnTo>
                <a:cubicBezTo>
                  <a:pt x="3081867" y="298027"/>
                  <a:pt x="3166631" y="299514"/>
                  <a:pt x="3251200" y="304800"/>
                </a:cubicBezTo>
                <a:cubicBezTo>
                  <a:pt x="3259794" y="305337"/>
                  <a:pt x="3370029" y="321807"/>
                  <a:pt x="3383280" y="325120"/>
                </a:cubicBezTo>
                <a:cubicBezTo>
                  <a:pt x="3404060" y="330315"/>
                  <a:pt x="3423237" y="341239"/>
                  <a:pt x="3444240" y="345440"/>
                </a:cubicBezTo>
                <a:cubicBezTo>
                  <a:pt x="3474312" y="351454"/>
                  <a:pt x="3505200" y="352213"/>
                  <a:pt x="3535680" y="355600"/>
                </a:cubicBezTo>
                <a:cubicBezTo>
                  <a:pt x="3562773" y="352213"/>
                  <a:pt x="3590471" y="352062"/>
                  <a:pt x="3616960" y="345440"/>
                </a:cubicBezTo>
                <a:cubicBezTo>
                  <a:pt x="3652584" y="336534"/>
                  <a:pt x="3657847" y="319916"/>
                  <a:pt x="3688080" y="304800"/>
                </a:cubicBezTo>
                <a:cubicBezTo>
                  <a:pt x="3697659" y="300011"/>
                  <a:pt x="3708228" y="297458"/>
                  <a:pt x="3718560" y="294640"/>
                </a:cubicBezTo>
                <a:cubicBezTo>
                  <a:pt x="3746991" y="286886"/>
                  <a:pt x="3865531" y="257862"/>
                  <a:pt x="3891280" y="254000"/>
                </a:cubicBezTo>
                <a:cubicBezTo>
                  <a:pt x="3975617" y="241349"/>
                  <a:pt x="4184664" y="235943"/>
                  <a:pt x="4236720" y="233680"/>
                </a:cubicBezTo>
                <a:cubicBezTo>
                  <a:pt x="4084070" y="216719"/>
                  <a:pt x="4202893" y="231602"/>
                  <a:pt x="4084320" y="213360"/>
                </a:cubicBezTo>
                <a:cubicBezTo>
                  <a:pt x="4060651" y="209719"/>
                  <a:pt x="4036761" y="207484"/>
                  <a:pt x="4013200" y="203200"/>
                </a:cubicBezTo>
                <a:cubicBezTo>
                  <a:pt x="3999462" y="200702"/>
                  <a:pt x="3986334" y="195336"/>
                  <a:pt x="3972560" y="193040"/>
                </a:cubicBezTo>
                <a:cubicBezTo>
                  <a:pt x="3945627" y="188551"/>
                  <a:pt x="3918250" y="187138"/>
                  <a:pt x="3891280" y="182880"/>
                </a:cubicBezTo>
                <a:cubicBezTo>
                  <a:pt x="3853879" y="176975"/>
                  <a:pt x="3817114" y="167071"/>
                  <a:pt x="3779520" y="162560"/>
                </a:cubicBezTo>
                <a:cubicBezTo>
                  <a:pt x="3732324" y="156897"/>
                  <a:pt x="3684693" y="155787"/>
                  <a:pt x="3637280" y="152400"/>
                </a:cubicBezTo>
                <a:cubicBezTo>
                  <a:pt x="3627120" y="149013"/>
                  <a:pt x="3617444" y="143423"/>
                  <a:pt x="3606800" y="142240"/>
                </a:cubicBezTo>
                <a:cubicBezTo>
                  <a:pt x="3380954" y="117146"/>
                  <a:pt x="3053292" y="139117"/>
                  <a:pt x="2875280" y="142240"/>
                </a:cubicBezTo>
                <a:cubicBezTo>
                  <a:pt x="2503749" y="197282"/>
                  <a:pt x="2693343" y="179694"/>
                  <a:pt x="2306320" y="193040"/>
                </a:cubicBezTo>
                <a:cubicBezTo>
                  <a:pt x="1865361" y="248160"/>
                  <a:pt x="2341024" y="191855"/>
                  <a:pt x="1158240" y="213360"/>
                </a:cubicBezTo>
                <a:cubicBezTo>
                  <a:pt x="1140974" y="213674"/>
                  <a:pt x="1124603" y="221613"/>
                  <a:pt x="1107440" y="223520"/>
                </a:cubicBezTo>
                <a:cubicBezTo>
                  <a:pt x="1063553" y="228396"/>
                  <a:pt x="1019387" y="230293"/>
                  <a:pt x="975360" y="233680"/>
                </a:cubicBezTo>
                <a:cubicBezTo>
                  <a:pt x="955040" y="237067"/>
                  <a:pt x="934935" y="242197"/>
                  <a:pt x="914400" y="243840"/>
                </a:cubicBezTo>
                <a:cubicBezTo>
                  <a:pt x="675588" y="262945"/>
                  <a:pt x="620369" y="251342"/>
                  <a:pt x="335280" y="243840"/>
                </a:cubicBezTo>
                <a:cubicBezTo>
                  <a:pt x="296952" y="231064"/>
                  <a:pt x="278775" y="227975"/>
                  <a:pt x="243840" y="193040"/>
                </a:cubicBezTo>
                <a:cubicBezTo>
                  <a:pt x="233680" y="182880"/>
                  <a:pt x="224702" y="171381"/>
                  <a:pt x="213360" y="162560"/>
                </a:cubicBezTo>
                <a:cubicBezTo>
                  <a:pt x="194083" y="147567"/>
                  <a:pt x="172720" y="135467"/>
                  <a:pt x="152400" y="121920"/>
                </a:cubicBezTo>
                <a:cubicBezTo>
                  <a:pt x="142240" y="115147"/>
                  <a:pt x="133504" y="105461"/>
                  <a:pt x="121920" y="101600"/>
                </a:cubicBezTo>
                <a:lnTo>
                  <a:pt x="91440" y="91440"/>
                </a:lnTo>
                <a:cubicBezTo>
                  <a:pt x="88053" y="81280"/>
                  <a:pt x="79519" y="71524"/>
                  <a:pt x="81280" y="60960"/>
                </a:cubicBezTo>
                <a:cubicBezTo>
                  <a:pt x="86294" y="30878"/>
                  <a:pt x="108651" y="26177"/>
                  <a:pt x="132080" y="20320"/>
                </a:cubicBezTo>
                <a:cubicBezTo>
                  <a:pt x="148833" y="16132"/>
                  <a:pt x="166023" y="13906"/>
                  <a:pt x="182880" y="10160"/>
                </a:cubicBezTo>
                <a:cubicBezTo>
                  <a:pt x="196511" y="7131"/>
                  <a:pt x="209973" y="3387"/>
                  <a:pt x="223520" y="0"/>
                </a:cubicBezTo>
                <a:cubicBezTo>
                  <a:pt x="304800" y="3387"/>
                  <a:pt x="386190" y="4749"/>
                  <a:pt x="467360" y="10160"/>
                </a:cubicBezTo>
                <a:cubicBezTo>
                  <a:pt x="487915" y="11530"/>
                  <a:pt x="508210" y="15851"/>
                  <a:pt x="528320" y="20320"/>
                </a:cubicBezTo>
                <a:cubicBezTo>
                  <a:pt x="538775" y="22643"/>
                  <a:pt x="548111" y="29812"/>
                  <a:pt x="558800" y="30480"/>
                </a:cubicBezTo>
                <a:cubicBezTo>
                  <a:pt x="656880" y="36610"/>
                  <a:pt x="755227" y="37253"/>
                  <a:pt x="853440" y="40640"/>
                </a:cubicBezTo>
                <a:cubicBezTo>
                  <a:pt x="950490" y="64902"/>
                  <a:pt x="892474" y="53110"/>
                  <a:pt x="1076960" y="60960"/>
                </a:cubicBezTo>
                <a:lnTo>
                  <a:pt x="1371600" y="71120"/>
                </a:lnTo>
                <a:cubicBezTo>
                  <a:pt x="1924829" y="87634"/>
                  <a:pt x="1931755" y="83258"/>
                  <a:pt x="2651760" y="91440"/>
                </a:cubicBezTo>
                <a:cubicBezTo>
                  <a:pt x="2863200" y="161920"/>
                  <a:pt x="2711221" y="115017"/>
                  <a:pt x="3261360" y="91440"/>
                </a:cubicBezTo>
                <a:cubicBezTo>
                  <a:pt x="3305864" y="89533"/>
                  <a:pt x="3349239" y="76645"/>
                  <a:pt x="3393440" y="71120"/>
                </a:cubicBezTo>
                <a:cubicBezTo>
                  <a:pt x="3430558" y="66480"/>
                  <a:pt x="3467947" y="64347"/>
                  <a:pt x="3505200" y="60960"/>
                </a:cubicBezTo>
                <a:cubicBezTo>
                  <a:pt x="3557573" y="50485"/>
                  <a:pt x="3631602" y="35112"/>
                  <a:pt x="3677920" y="30480"/>
                </a:cubicBezTo>
                <a:lnTo>
                  <a:pt x="3779520" y="20320"/>
                </a:lnTo>
                <a:cubicBezTo>
                  <a:pt x="3871055" y="-2564"/>
                  <a:pt x="3842666" y="273"/>
                  <a:pt x="4003040" y="20320"/>
                </a:cubicBezTo>
                <a:cubicBezTo>
                  <a:pt x="4124960" y="35560"/>
                  <a:pt x="4018280" y="38100"/>
                  <a:pt x="4094480" y="50800"/>
                </a:cubicBezTo>
                <a:lnTo>
                  <a:pt x="4155440" y="60960"/>
                </a:lnTo>
                <a:cubicBezTo>
                  <a:pt x="4168661" y="67570"/>
                  <a:pt x="4207873" y="89571"/>
                  <a:pt x="4226560" y="91440"/>
                </a:cubicBezTo>
                <a:cubicBezTo>
                  <a:pt x="4250149" y="93799"/>
                  <a:pt x="4273973" y="91440"/>
                  <a:pt x="4297680" y="91440"/>
                </a:cubicBezTo>
              </a:path>
            </a:pathLst>
          </a:custGeom>
          <a:noFill/>
          <a:ln w="76200">
            <a:solidFill>
              <a:srgbClr val="5AC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3C06696F-08CE-4D64-8E8F-CB6C56376EC5}"/>
              </a:ext>
            </a:extLst>
          </p:cNvPr>
          <p:cNvSpPr/>
          <p:nvPr/>
        </p:nvSpPr>
        <p:spPr>
          <a:xfrm>
            <a:off x="807720" y="2971800"/>
            <a:ext cx="5882640" cy="320040"/>
          </a:xfrm>
          <a:custGeom>
            <a:avLst/>
            <a:gdLst>
              <a:gd name="connsiteX0" fmla="*/ 0 w 7843520"/>
              <a:gd name="connsiteY0" fmla="*/ 162560 h 426720"/>
              <a:gd name="connsiteX1" fmla="*/ 5730240 w 7843520"/>
              <a:gd name="connsiteY1" fmla="*/ 40640 h 426720"/>
              <a:gd name="connsiteX2" fmla="*/ 6177280 w 7843520"/>
              <a:gd name="connsiteY2" fmla="*/ 50800 h 426720"/>
              <a:gd name="connsiteX3" fmla="*/ 7112000 w 7843520"/>
              <a:gd name="connsiteY3" fmla="*/ 40640 h 426720"/>
              <a:gd name="connsiteX4" fmla="*/ 7721600 w 7843520"/>
              <a:gd name="connsiteY4" fmla="*/ 60960 h 426720"/>
              <a:gd name="connsiteX5" fmla="*/ 7731760 w 7843520"/>
              <a:gd name="connsiteY5" fmla="*/ 91440 h 426720"/>
              <a:gd name="connsiteX6" fmla="*/ 7701280 w 7843520"/>
              <a:gd name="connsiteY6" fmla="*/ 111760 h 426720"/>
              <a:gd name="connsiteX7" fmla="*/ 7660640 w 7843520"/>
              <a:gd name="connsiteY7" fmla="*/ 121920 h 426720"/>
              <a:gd name="connsiteX8" fmla="*/ 7630160 w 7843520"/>
              <a:gd name="connsiteY8" fmla="*/ 132080 h 426720"/>
              <a:gd name="connsiteX9" fmla="*/ 7538720 w 7843520"/>
              <a:gd name="connsiteY9" fmla="*/ 152400 h 426720"/>
              <a:gd name="connsiteX10" fmla="*/ 6959600 w 7843520"/>
              <a:gd name="connsiteY10" fmla="*/ 203200 h 426720"/>
              <a:gd name="connsiteX11" fmla="*/ 6858000 w 7843520"/>
              <a:gd name="connsiteY11" fmla="*/ 233680 h 426720"/>
              <a:gd name="connsiteX12" fmla="*/ 6797040 w 7843520"/>
              <a:gd name="connsiteY12" fmla="*/ 243840 h 426720"/>
              <a:gd name="connsiteX13" fmla="*/ 6654800 w 7843520"/>
              <a:gd name="connsiteY13" fmla="*/ 264160 h 426720"/>
              <a:gd name="connsiteX14" fmla="*/ 6278880 w 7843520"/>
              <a:gd name="connsiteY14" fmla="*/ 294640 h 426720"/>
              <a:gd name="connsiteX15" fmla="*/ 5699760 w 7843520"/>
              <a:gd name="connsiteY15" fmla="*/ 314960 h 426720"/>
              <a:gd name="connsiteX16" fmla="*/ 5618480 w 7843520"/>
              <a:gd name="connsiteY16" fmla="*/ 325120 h 426720"/>
              <a:gd name="connsiteX17" fmla="*/ 5415280 w 7843520"/>
              <a:gd name="connsiteY17" fmla="*/ 345440 h 426720"/>
              <a:gd name="connsiteX18" fmla="*/ 5019040 w 7843520"/>
              <a:gd name="connsiteY18" fmla="*/ 396240 h 426720"/>
              <a:gd name="connsiteX19" fmla="*/ 4795520 w 7843520"/>
              <a:gd name="connsiteY19" fmla="*/ 406400 h 426720"/>
              <a:gd name="connsiteX20" fmla="*/ 3769360 w 7843520"/>
              <a:gd name="connsiteY20" fmla="*/ 426720 h 426720"/>
              <a:gd name="connsiteX21" fmla="*/ 2458720 w 7843520"/>
              <a:gd name="connsiteY21" fmla="*/ 416560 h 426720"/>
              <a:gd name="connsiteX22" fmla="*/ 2387600 w 7843520"/>
              <a:gd name="connsiteY22" fmla="*/ 406400 h 426720"/>
              <a:gd name="connsiteX23" fmla="*/ 2204720 w 7843520"/>
              <a:gd name="connsiteY23" fmla="*/ 386080 h 426720"/>
              <a:gd name="connsiteX24" fmla="*/ 2123440 w 7843520"/>
              <a:gd name="connsiteY24" fmla="*/ 375920 h 426720"/>
              <a:gd name="connsiteX25" fmla="*/ 1645920 w 7843520"/>
              <a:gd name="connsiteY25" fmla="*/ 355600 h 426720"/>
              <a:gd name="connsiteX26" fmla="*/ 1412240 w 7843520"/>
              <a:gd name="connsiteY26" fmla="*/ 345440 h 426720"/>
              <a:gd name="connsiteX27" fmla="*/ 1158240 w 7843520"/>
              <a:gd name="connsiteY27" fmla="*/ 304800 h 426720"/>
              <a:gd name="connsiteX28" fmla="*/ 1117600 w 7843520"/>
              <a:gd name="connsiteY28" fmla="*/ 294640 h 426720"/>
              <a:gd name="connsiteX29" fmla="*/ 985520 w 7843520"/>
              <a:gd name="connsiteY29" fmla="*/ 284480 h 426720"/>
              <a:gd name="connsiteX30" fmla="*/ 873760 w 7843520"/>
              <a:gd name="connsiteY30" fmla="*/ 264160 h 426720"/>
              <a:gd name="connsiteX31" fmla="*/ 843280 w 7843520"/>
              <a:gd name="connsiteY31" fmla="*/ 254000 h 426720"/>
              <a:gd name="connsiteX32" fmla="*/ 772160 w 7843520"/>
              <a:gd name="connsiteY32" fmla="*/ 243840 h 426720"/>
              <a:gd name="connsiteX33" fmla="*/ 609600 w 7843520"/>
              <a:gd name="connsiteY33" fmla="*/ 223520 h 426720"/>
              <a:gd name="connsiteX34" fmla="*/ 477520 w 7843520"/>
              <a:gd name="connsiteY34" fmla="*/ 203200 h 426720"/>
              <a:gd name="connsiteX35" fmla="*/ 406400 w 7843520"/>
              <a:gd name="connsiteY35" fmla="*/ 193040 h 426720"/>
              <a:gd name="connsiteX36" fmla="*/ 365760 w 7843520"/>
              <a:gd name="connsiteY36" fmla="*/ 182880 h 426720"/>
              <a:gd name="connsiteX37" fmla="*/ 264160 w 7843520"/>
              <a:gd name="connsiteY37" fmla="*/ 172720 h 426720"/>
              <a:gd name="connsiteX38" fmla="*/ 213360 w 7843520"/>
              <a:gd name="connsiteY38" fmla="*/ 182880 h 426720"/>
              <a:gd name="connsiteX39" fmla="*/ 254000 w 7843520"/>
              <a:gd name="connsiteY39" fmla="*/ 193040 h 426720"/>
              <a:gd name="connsiteX40" fmla="*/ 406400 w 7843520"/>
              <a:gd name="connsiteY40" fmla="*/ 203200 h 426720"/>
              <a:gd name="connsiteX41" fmla="*/ 1036320 w 7843520"/>
              <a:gd name="connsiteY41" fmla="*/ 182880 h 426720"/>
              <a:gd name="connsiteX42" fmla="*/ 1117600 w 7843520"/>
              <a:gd name="connsiteY42" fmla="*/ 172720 h 426720"/>
              <a:gd name="connsiteX43" fmla="*/ 1615440 w 7843520"/>
              <a:gd name="connsiteY43" fmla="*/ 182880 h 426720"/>
              <a:gd name="connsiteX44" fmla="*/ 2387600 w 7843520"/>
              <a:gd name="connsiteY44" fmla="*/ 172720 h 426720"/>
              <a:gd name="connsiteX45" fmla="*/ 2479040 w 7843520"/>
              <a:gd name="connsiteY45" fmla="*/ 162560 h 426720"/>
              <a:gd name="connsiteX46" fmla="*/ 2621280 w 7843520"/>
              <a:gd name="connsiteY46" fmla="*/ 152400 h 426720"/>
              <a:gd name="connsiteX47" fmla="*/ 3515360 w 7843520"/>
              <a:gd name="connsiteY47" fmla="*/ 162560 h 426720"/>
              <a:gd name="connsiteX48" fmla="*/ 3647440 w 7843520"/>
              <a:gd name="connsiteY48" fmla="*/ 172720 h 426720"/>
              <a:gd name="connsiteX49" fmla="*/ 5008880 w 7843520"/>
              <a:gd name="connsiteY49" fmla="*/ 162560 h 426720"/>
              <a:gd name="connsiteX50" fmla="*/ 5638800 w 7843520"/>
              <a:gd name="connsiteY50" fmla="*/ 152400 h 426720"/>
              <a:gd name="connsiteX51" fmla="*/ 7233920 w 7843520"/>
              <a:gd name="connsiteY51" fmla="*/ 152400 h 426720"/>
              <a:gd name="connsiteX52" fmla="*/ 7376160 w 7843520"/>
              <a:gd name="connsiteY52" fmla="*/ 162560 h 426720"/>
              <a:gd name="connsiteX53" fmla="*/ 7437120 w 7843520"/>
              <a:gd name="connsiteY53" fmla="*/ 182880 h 426720"/>
              <a:gd name="connsiteX54" fmla="*/ 7498080 w 7843520"/>
              <a:gd name="connsiteY54" fmla="*/ 203200 h 426720"/>
              <a:gd name="connsiteX55" fmla="*/ 7528560 w 7843520"/>
              <a:gd name="connsiteY55" fmla="*/ 213360 h 426720"/>
              <a:gd name="connsiteX56" fmla="*/ 7579360 w 7843520"/>
              <a:gd name="connsiteY56" fmla="*/ 233680 h 426720"/>
              <a:gd name="connsiteX57" fmla="*/ 7660640 w 7843520"/>
              <a:gd name="connsiteY57" fmla="*/ 243840 h 426720"/>
              <a:gd name="connsiteX58" fmla="*/ 7843520 w 7843520"/>
              <a:gd name="connsiteY58" fmla="*/ 274320 h 426720"/>
              <a:gd name="connsiteX59" fmla="*/ 7752080 w 7843520"/>
              <a:gd name="connsiteY59" fmla="*/ 274320 h 426720"/>
              <a:gd name="connsiteX60" fmla="*/ 7640320 w 7843520"/>
              <a:gd name="connsiteY60" fmla="*/ 264160 h 426720"/>
              <a:gd name="connsiteX61" fmla="*/ 7569200 w 7843520"/>
              <a:gd name="connsiteY61" fmla="*/ 254000 h 426720"/>
              <a:gd name="connsiteX62" fmla="*/ 6878320 w 7843520"/>
              <a:gd name="connsiteY62" fmla="*/ 274320 h 426720"/>
              <a:gd name="connsiteX63" fmla="*/ 6766560 w 7843520"/>
              <a:gd name="connsiteY63" fmla="*/ 284480 h 426720"/>
              <a:gd name="connsiteX64" fmla="*/ 6461760 w 7843520"/>
              <a:gd name="connsiteY64" fmla="*/ 274320 h 426720"/>
              <a:gd name="connsiteX65" fmla="*/ 5232400 w 7843520"/>
              <a:gd name="connsiteY65" fmla="*/ 274320 h 426720"/>
              <a:gd name="connsiteX66" fmla="*/ 5151120 w 7843520"/>
              <a:gd name="connsiteY66" fmla="*/ 284480 h 426720"/>
              <a:gd name="connsiteX67" fmla="*/ 4978400 w 7843520"/>
              <a:gd name="connsiteY67" fmla="*/ 294640 h 426720"/>
              <a:gd name="connsiteX68" fmla="*/ 3891280 w 7843520"/>
              <a:gd name="connsiteY68" fmla="*/ 284480 h 426720"/>
              <a:gd name="connsiteX69" fmla="*/ 3586480 w 7843520"/>
              <a:gd name="connsiteY69" fmla="*/ 274320 h 426720"/>
              <a:gd name="connsiteX70" fmla="*/ 3200400 w 7843520"/>
              <a:gd name="connsiteY70" fmla="*/ 254000 h 426720"/>
              <a:gd name="connsiteX71" fmla="*/ 3129280 w 7843520"/>
              <a:gd name="connsiteY71" fmla="*/ 233680 h 426720"/>
              <a:gd name="connsiteX72" fmla="*/ 2834640 w 7843520"/>
              <a:gd name="connsiteY72" fmla="*/ 213360 h 426720"/>
              <a:gd name="connsiteX73" fmla="*/ 2367280 w 7843520"/>
              <a:gd name="connsiteY73" fmla="*/ 203200 h 426720"/>
              <a:gd name="connsiteX74" fmla="*/ 1645920 w 7843520"/>
              <a:gd name="connsiteY74" fmla="*/ 213360 h 426720"/>
              <a:gd name="connsiteX75" fmla="*/ 1595120 w 7843520"/>
              <a:gd name="connsiteY75" fmla="*/ 223520 h 426720"/>
              <a:gd name="connsiteX76" fmla="*/ 1209040 w 7843520"/>
              <a:gd name="connsiteY76" fmla="*/ 233680 h 426720"/>
              <a:gd name="connsiteX77" fmla="*/ 1097280 w 7843520"/>
              <a:gd name="connsiteY77" fmla="*/ 243840 h 426720"/>
              <a:gd name="connsiteX78" fmla="*/ 965200 w 7843520"/>
              <a:gd name="connsiteY78" fmla="*/ 254000 h 426720"/>
              <a:gd name="connsiteX79" fmla="*/ 873760 w 7843520"/>
              <a:gd name="connsiteY79" fmla="*/ 264160 h 426720"/>
              <a:gd name="connsiteX80" fmla="*/ 751840 w 7843520"/>
              <a:gd name="connsiteY80" fmla="*/ 294640 h 426720"/>
              <a:gd name="connsiteX81" fmla="*/ 589280 w 7843520"/>
              <a:gd name="connsiteY81" fmla="*/ 304800 h 426720"/>
              <a:gd name="connsiteX82" fmla="*/ 457200 w 7843520"/>
              <a:gd name="connsiteY82" fmla="*/ 314960 h 426720"/>
              <a:gd name="connsiteX83" fmla="*/ 193040 w 7843520"/>
              <a:gd name="connsiteY83" fmla="*/ 304800 h 426720"/>
              <a:gd name="connsiteX84" fmla="*/ 162560 w 7843520"/>
              <a:gd name="connsiteY84" fmla="*/ 284480 h 426720"/>
              <a:gd name="connsiteX85" fmla="*/ 132080 w 7843520"/>
              <a:gd name="connsiteY85" fmla="*/ 254000 h 426720"/>
              <a:gd name="connsiteX86" fmla="*/ 233680 w 7843520"/>
              <a:gd name="connsiteY86" fmla="*/ 264160 h 426720"/>
              <a:gd name="connsiteX87" fmla="*/ 975360 w 7843520"/>
              <a:gd name="connsiteY87" fmla="*/ 274320 h 426720"/>
              <a:gd name="connsiteX88" fmla="*/ 1046480 w 7843520"/>
              <a:gd name="connsiteY88" fmla="*/ 294640 h 426720"/>
              <a:gd name="connsiteX89" fmla="*/ 1259840 w 7843520"/>
              <a:gd name="connsiteY89" fmla="*/ 314960 h 426720"/>
              <a:gd name="connsiteX90" fmla="*/ 1341120 w 7843520"/>
              <a:gd name="connsiteY90" fmla="*/ 325120 h 426720"/>
              <a:gd name="connsiteX91" fmla="*/ 2570480 w 7843520"/>
              <a:gd name="connsiteY91" fmla="*/ 294640 h 426720"/>
              <a:gd name="connsiteX92" fmla="*/ 2794000 w 7843520"/>
              <a:gd name="connsiteY92" fmla="*/ 274320 h 426720"/>
              <a:gd name="connsiteX93" fmla="*/ 2915920 w 7843520"/>
              <a:gd name="connsiteY93" fmla="*/ 254000 h 426720"/>
              <a:gd name="connsiteX94" fmla="*/ 3291840 w 7843520"/>
              <a:gd name="connsiteY94" fmla="*/ 223520 h 426720"/>
              <a:gd name="connsiteX95" fmla="*/ 3413760 w 7843520"/>
              <a:gd name="connsiteY95" fmla="*/ 213360 h 426720"/>
              <a:gd name="connsiteX96" fmla="*/ 3545840 w 7843520"/>
              <a:gd name="connsiteY96" fmla="*/ 182880 h 426720"/>
              <a:gd name="connsiteX97" fmla="*/ 3921760 w 7843520"/>
              <a:gd name="connsiteY97" fmla="*/ 152400 h 426720"/>
              <a:gd name="connsiteX98" fmla="*/ 4003040 w 7843520"/>
              <a:gd name="connsiteY98" fmla="*/ 142240 h 426720"/>
              <a:gd name="connsiteX99" fmla="*/ 5598160 w 7843520"/>
              <a:gd name="connsiteY99" fmla="*/ 142240 h 426720"/>
              <a:gd name="connsiteX100" fmla="*/ 5842000 w 7843520"/>
              <a:gd name="connsiteY100" fmla="*/ 121920 h 426720"/>
              <a:gd name="connsiteX101" fmla="*/ 5892800 w 7843520"/>
              <a:gd name="connsiteY101" fmla="*/ 111760 h 426720"/>
              <a:gd name="connsiteX102" fmla="*/ 5923280 w 7843520"/>
              <a:gd name="connsiteY102" fmla="*/ 101600 h 426720"/>
              <a:gd name="connsiteX103" fmla="*/ 6248400 w 7843520"/>
              <a:gd name="connsiteY103" fmla="*/ 50800 h 426720"/>
              <a:gd name="connsiteX104" fmla="*/ 6380480 w 7843520"/>
              <a:gd name="connsiteY104" fmla="*/ 40640 h 426720"/>
              <a:gd name="connsiteX105" fmla="*/ 6990080 w 7843520"/>
              <a:gd name="connsiteY105" fmla="*/ 20320 h 426720"/>
              <a:gd name="connsiteX106" fmla="*/ 7152640 w 7843520"/>
              <a:gd name="connsiteY106" fmla="*/ 10160 h 426720"/>
              <a:gd name="connsiteX107" fmla="*/ 7254240 w 7843520"/>
              <a:gd name="connsiteY107" fmla="*/ 0 h 426720"/>
              <a:gd name="connsiteX108" fmla="*/ 7487920 w 7843520"/>
              <a:gd name="connsiteY108" fmla="*/ 10160 h 426720"/>
              <a:gd name="connsiteX109" fmla="*/ 7498080 w 7843520"/>
              <a:gd name="connsiteY109" fmla="*/ 40640 h 426720"/>
              <a:gd name="connsiteX110" fmla="*/ 7508240 w 7843520"/>
              <a:gd name="connsiteY110" fmla="*/ 121920 h 426720"/>
              <a:gd name="connsiteX111" fmla="*/ 7538720 w 7843520"/>
              <a:gd name="connsiteY111" fmla="*/ 152400 h 426720"/>
              <a:gd name="connsiteX112" fmla="*/ 6228080 w 7843520"/>
              <a:gd name="connsiteY112" fmla="*/ 172720 h 426720"/>
              <a:gd name="connsiteX113" fmla="*/ 5516880 w 7843520"/>
              <a:gd name="connsiteY113" fmla="*/ 182880 h 426720"/>
              <a:gd name="connsiteX114" fmla="*/ 5303520 w 7843520"/>
              <a:gd name="connsiteY114" fmla="*/ 193040 h 426720"/>
              <a:gd name="connsiteX115" fmla="*/ 5008880 w 7843520"/>
              <a:gd name="connsiteY115" fmla="*/ 213360 h 426720"/>
              <a:gd name="connsiteX116" fmla="*/ 4064000 w 7843520"/>
              <a:gd name="connsiteY116" fmla="*/ 223520 h 426720"/>
              <a:gd name="connsiteX117" fmla="*/ 3911600 w 7843520"/>
              <a:gd name="connsiteY117" fmla="*/ 243840 h 426720"/>
              <a:gd name="connsiteX118" fmla="*/ 3840480 w 7843520"/>
              <a:gd name="connsiteY118" fmla="*/ 254000 h 426720"/>
              <a:gd name="connsiteX119" fmla="*/ 3647440 w 7843520"/>
              <a:gd name="connsiteY119" fmla="*/ 274320 h 426720"/>
              <a:gd name="connsiteX120" fmla="*/ 3576320 w 7843520"/>
              <a:gd name="connsiteY120" fmla="*/ 294640 h 426720"/>
              <a:gd name="connsiteX121" fmla="*/ 2936240 w 7843520"/>
              <a:gd name="connsiteY121" fmla="*/ 314960 h 426720"/>
              <a:gd name="connsiteX122" fmla="*/ 2712720 w 7843520"/>
              <a:gd name="connsiteY122" fmla="*/ 30480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7843520" h="426720">
                <a:moveTo>
                  <a:pt x="0" y="162560"/>
                </a:moveTo>
                <a:lnTo>
                  <a:pt x="5730240" y="40640"/>
                </a:lnTo>
                <a:cubicBezTo>
                  <a:pt x="5879267" y="37944"/>
                  <a:pt x="6028228" y="50800"/>
                  <a:pt x="6177280" y="50800"/>
                </a:cubicBezTo>
                <a:cubicBezTo>
                  <a:pt x="6488872" y="50800"/>
                  <a:pt x="6800427" y="44027"/>
                  <a:pt x="7112000" y="40640"/>
                </a:cubicBezTo>
                <a:cubicBezTo>
                  <a:pt x="7315200" y="47413"/>
                  <a:pt x="7518967" y="44351"/>
                  <a:pt x="7721600" y="60960"/>
                </a:cubicBezTo>
                <a:cubicBezTo>
                  <a:pt x="7732274" y="61835"/>
                  <a:pt x="7735737" y="81496"/>
                  <a:pt x="7731760" y="91440"/>
                </a:cubicBezTo>
                <a:cubicBezTo>
                  <a:pt x="7727225" y="102777"/>
                  <a:pt x="7712503" y="106950"/>
                  <a:pt x="7701280" y="111760"/>
                </a:cubicBezTo>
                <a:cubicBezTo>
                  <a:pt x="7688445" y="117261"/>
                  <a:pt x="7674066" y="118084"/>
                  <a:pt x="7660640" y="121920"/>
                </a:cubicBezTo>
                <a:cubicBezTo>
                  <a:pt x="7650342" y="124862"/>
                  <a:pt x="7640458" y="129138"/>
                  <a:pt x="7630160" y="132080"/>
                </a:cubicBezTo>
                <a:cubicBezTo>
                  <a:pt x="7612852" y="137025"/>
                  <a:pt x="7553640" y="151130"/>
                  <a:pt x="7538720" y="152400"/>
                </a:cubicBezTo>
                <a:cubicBezTo>
                  <a:pt x="6925359" y="204601"/>
                  <a:pt x="7302056" y="157539"/>
                  <a:pt x="6959600" y="203200"/>
                </a:cubicBezTo>
                <a:cubicBezTo>
                  <a:pt x="6925733" y="213360"/>
                  <a:pt x="6892302" y="225104"/>
                  <a:pt x="6858000" y="233680"/>
                </a:cubicBezTo>
                <a:cubicBezTo>
                  <a:pt x="6838015" y="238676"/>
                  <a:pt x="6817412" y="240784"/>
                  <a:pt x="6797040" y="243840"/>
                </a:cubicBezTo>
                <a:cubicBezTo>
                  <a:pt x="6749675" y="250945"/>
                  <a:pt x="6702466" y="259487"/>
                  <a:pt x="6654800" y="264160"/>
                </a:cubicBezTo>
                <a:cubicBezTo>
                  <a:pt x="6529682" y="276426"/>
                  <a:pt x="6404441" y="288362"/>
                  <a:pt x="6278880" y="294640"/>
                </a:cubicBezTo>
                <a:cubicBezTo>
                  <a:pt x="5950484" y="311060"/>
                  <a:pt x="6143473" y="302968"/>
                  <a:pt x="5699760" y="314960"/>
                </a:cubicBezTo>
                <a:lnTo>
                  <a:pt x="5618480" y="325120"/>
                </a:lnTo>
                <a:lnTo>
                  <a:pt x="5415280" y="345440"/>
                </a:lnTo>
                <a:cubicBezTo>
                  <a:pt x="5194642" y="371397"/>
                  <a:pt x="5309877" y="371488"/>
                  <a:pt x="5019040" y="396240"/>
                </a:cubicBezTo>
                <a:cubicBezTo>
                  <a:pt x="4944725" y="402565"/>
                  <a:pt x="4870015" y="402766"/>
                  <a:pt x="4795520" y="406400"/>
                </a:cubicBezTo>
                <a:cubicBezTo>
                  <a:pt x="4275623" y="431761"/>
                  <a:pt x="4880324" y="413172"/>
                  <a:pt x="3769360" y="426720"/>
                </a:cubicBezTo>
                <a:lnTo>
                  <a:pt x="2458720" y="416560"/>
                </a:lnTo>
                <a:cubicBezTo>
                  <a:pt x="2434775" y="416208"/>
                  <a:pt x="2411337" y="409565"/>
                  <a:pt x="2387600" y="406400"/>
                </a:cubicBezTo>
                <a:cubicBezTo>
                  <a:pt x="2264041" y="389926"/>
                  <a:pt x="2344092" y="401566"/>
                  <a:pt x="2204720" y="386080"/>
                </a:cubicBezTo>
                <a:cubicBezTo>
                  <a:pt x="2177583" y="383065"/>
                  <a:pt x="2150650" y="378187"/>
                  <a:pt x="2123440" y="375920"/>
                </a:cubicBezTo>
                <a:cubicBezTo>
                  <a:pt x="1956672" y="362023"/>
                  <a:pt x="1820454" y="362064"/>
                  <a:pt x="1645920" y="355600"/>
                </a:cubicBezTo>
                <a:lnTo>
                  <a:pt x="1412240" y="345440"/>
                </a:lnTo>
                <a:cubicBezTo>
                  <a:pt x="1342176" y="335431"/>
                  <a:pt x="1204129" y="316272"/>
                  <a:pt x="1158240" y="304800"/>
                </a:cubicBezTo>
                <a:cubicBezTo>
                  <a:pt x="1144693" y="301413"/>
                  <a:pt x="1131468" y="296272"/>
                  <a:pt x="1117600" y="294640"/>
                </a:cubicBezTo>
                <a:cubicBezTo>
                  <a:pt x="1073746" y="289481"/>
                  <a:pt x="1029547" y="287867"/>
                  <a:pt x="985520" y="284480"/>
                </a:cubicBezTo>
                <a:cubicBezTo>
                  <a:pt x="958345" y="279951"/>
                  <a:pt x="902160" y="271260"/>
                  <a:pt x="873760" y="264160"/>
                </a:cubicBezTo>
                <a:cubicBezTo>
                  <a:pt x="863370" y="261563"/>
                  <a:pt x="853782" y="256100"/>
                  <a:pt x="843280" y="254000"/>
                </a:cubicBezTo>
                <a:cubicBezTo>
                  <a:pt x="819798" y="249304"/>
                  <a:pt x="795782" y="247777"/>
                  <a:pt x="772160" y="243840"/>
                </a:cubicBezTo>
                <a:cubicBezTo>
                  <a:pt x="646188" y="222845"/>
                  <a:pt x="821937" y="242823"/>
                  <a:pt x="609600" y="223520"/>
                </a:cubicBezTo>
                <a:cubicBezTo>
                  <a:pt x="543941" y="201634"/>
                  <a:pt x="598961" y="217487"/>
                  <a:pt x="477520" y="203200"/>
                </a:cubicBezTo>
                <a:cubicBezTo>
                  <a:pt x="453737" y="200402"/>
                  <a:pt x="429961" y="197324"/>
                  <a:pt x="406400" y="193040"/>
                </a:cubicBezTo>
                <a:cubicBezTo>
                  <a:pt x="392662" y="190542"/>
                  <a:pt x="379583" y="184855"/>
                  <a:pt x="365760" y="182880"/>
                </a:cubicBezTo>
                <a:cubicBezTo>
                  <a:pt x="332066" y="178067"/>
                  <a:pt x="298027" y="176107"/>
                  <a:pt x="264160" y="172720"/>
                </a:cubicBezTo>
                <a:cubicBezTo>
                  <a:pt x="247227" y="176107"/>
                  <a:pt x="221083" y="167434"/>
                  <a:pt x="213360" y="182880"/>
                </a:cubicBezTo>
                <a:cubicBezTo>
                  <a:pt x="207115" y="195369"/>
                  <a:pt x="240113" y="191578"/>
                  <a:pt x="254000" y="193040"/>
                </a:cubicBezTo>
                <a:cubicBezTo>
                  <a:pt x="304633" y="198370"/>
                  <a:pt x="355600" y="199813"/>
                  <a:pt x="406400" y="203200"/>
                </a:cubicBezTo>
                <a:lnTo>
                  <a:pt x="1036320" y="182880"/>
                </a:lnTo>
                <a:cubicBezTo>
                  <a:pt x="1063599" y="181711"/>
                  <a:pt x="1090296" y="172720"/>
                  <a:pt x="1117600" y="172720"/>
                </a:cubicBezTo>
                <a:cubicBezTo>
                  <a:pt x="1283581" y="172720"/>
                  <a:pt x="1449493" y="179493"/>
                  <a:pt x="1615440" y="182880"/>
                </a:cubicBezTo>
                <a:lnTo>
                  <a:pt x="2387600" y="172720"/>
                </a:lnTo>
                <a:cubicBezTo>
                  <a:pt x="2418259" y="171999"/>
                  <a:pt x="2448488" y="165217"/>
                  <a:pt x="2479040" y="162560"/>
                </a:cubicBezTo>
                <a:cubicBezTo>
                  <a:pt x="2526395" y="158442"/>
                  <a:pt x="2573867" y="155787"/>
                  <a:pt x="2621280" y="152400"/>
                </a:cubicBezTo>
                <a:lnTo>
                  <a:pt x="3515360" y="162560"/>
                </a:lnTo>
                <a:cubicBezTo>
                  <a:pt x="3559508" y="163434"/>
                  <a:pt x="3603283" y="172720"/>
                  <a:pt x="3647440" y="172720"/>
                </a:cubicBezTo>
                <a:lnTo>
                  <a:pt x="5008880" y="162560"/>
                </a:lnTo>
                <a:lnTo>
                  <a:pt x="5638800" y="152400"/>
                </a:lnTo>
                <a:cubicBezTo>
                  <a:pt x="7428156" y="152400"/>
                  <a:pt x="6242963" y="175994"/>
                  <a:pt x="7233920" y="152400"/>
                </a:cubicBezTo>
                <a:cubicBezTo>
                  <a:pt x="7281333" y="155787"/>
                  <a:pt x="7329152" y="155509"/>
                  <a:pt x="7376160" y="162560"/>
                </a:cubicBezTo>
                <a:cubicBezTo>
                  <a:pt x="7397342" y="165737"/>
                  <a:pt x="7416800" y="176107"/>
                  <a:pt x="7437120" y="182880"/>
                </a:cubicBezTo>
                <a:lnTo>
                  <a:pt x="7498080" y="203200"/>
                </a:lnTo>
                <a:cubicBezTo>
                  <a:pt x="7508240" y="206587"/>
                  <a:pt x="7518616" y="209383"/>
                  <a:pt x="7528560" y="213360"/>
                </a:cubicBezTo>
                <a:cubicBezTo>
                  <a:pt x="7545493" y="220133"/>
                  <a:pt x="7561589" y="229579"/>
                  <a:pt x="7579360" y="233680"/>
                </a:cubicBezTo>
                <a:cubicBezTo>
                  <a:pt x="7605965" y="239820"/>
                  <a:pt x="7633653" y="239688"/>
                  <a:pt x="7660640" y="243840"/>
                </a:cubicBezTo>
                <a:cubicBezTo>
                  <a:pt x="7721722" y="253237"/>
                  <a:pt x="7843520" y="274320"/>
                  <a:pt x="7843520" y="274320"/>
                </a:cubicBezTo>
                <a:cubicBezTo>
                  <a:pt x="7754185" y="292187"/>
                  <a:pt x="7829561" y="284651"/>
                  <a:pt x="7752080" y="274320"/>
                </a:cubicBezTo>
                <a:cubicBezTo>
                  <a:pt x="7715001" y="269376"/>
                  <a:pt x="7677498" y="268291"/>
                  <a:pt x="7640320" y="264160"/>
                </a:cubicBezTo>
                <a:cubicBezTo>
                  <a:pt x="7616519" y="261515"/>
                  <a:pt x="7592907" y="257387"/>
                  <a:pt x="7569200" y="254000"/>
                </a:cubicBezTo>
                <a:lnTo>
                  <a:pt x="6878320" y="274320"/>
                </a:lnTo>
                <a:cubicBezTo>
                  <a:pt x="6840940" y="275739"/>
                  <a:pt x="6803967" y="284480"/>
                  <a:pt x="6766560" y="284480"/>
                </a:cubicBezTo>
                <a:cubicBezTo>
                  <a:pt x="6664904" y="284480"/>
                  <a:pt x="6563360" y="277707"/>
                  <a:pt x="6461760" y="274320"/>
                </a:cubicBezTo>
                <a:cubicBezTo>
                  <a:pt x="5993112" y="227455"/>
                  <a:pt x="6316636" y="256098"/>
                  <a:pt x="5232400" y="274320"/>
                </a:cubicBezTo>
                <a:cubicBezTo>
                  <a:pt x="5205100" y="274779"/>
                  <a:pt x="5178337" y="282303"/>
                  <a:pt x="5151120" y="284480"/>
                </a:cubicBezTo>
                <a:cubicBezTo>
                  <a:pt x="5093631" y="289079"/>
                  <a:pt x="5035973" y="291253"/>
                  <a:pt x="4978400" y="294640"/>
                </a:cubicBezTo>
                <a:cubicBezTo>
                  <a:pt x="4581005" y="360873"/>
                  <a:pt x="4920925" y="308060"/>
                  <a:pt x="3891280" y="284480"/>
                </a:cubicBezTo>
                <a:cubicBezTo>
                  <a:pt x="3789650" y="282153"/>
                  <a:pt x="3688069" y="278014"/>
                  <a:pt x="3586480" y="274320"/>
                </a:cubicBezTo>
                <a:cubicBezTo>
                  <a:pt x="3315087" y="264451"/>
                  <a:pt x="3403036" y="269587"/>
                  <a:pt x="3200400" y="254000"/>
                </a:cubicBezTo>
                <a:cubicBezTo>
                  <a:pt x="3176693" y="247227"/>
                  <a:pt x="3153457" y="238515"/>
                  <a:pt x="3129280" y="233680"/>
                </a:cubicBezTo>
                <a:cubicBezTo>
                  <a:pt x="3053955" y="218615"/>
                  <a:pt x="2875509" y="214580"/>
                  <a:pt x="2834640" y="213360"/>
                </a:cubicBezTo>
                <a:lnTo>
                  <a:pt x="2367280" y="203200"/>
                </a:lnTo>
                <a:lnTo>
                  <a:pt x="1645920" y="213360"/>
                </a:lnTo>
                <a:cubicBezTo>
                  <a:pt x="1628657" y="213814"/>
                  <a:pt x="1612370" y="222718"/>
                  <a:pt x="1595120" y="223520"/>
                </a:cubicBezTo>
                <a:cubicBezTo>
                  <a:pt x="1466521" y="229501"/>
                  <a:pt x="1337733" y="230293"/>
                  <a:pt x="1209040" y="233680"/>
                </a:cubicBezTo>
                <a:lnTo>
                  <a:pt x="1097280" y="243840"/>
                </a:lnTo>
                <a:lnTo>
                  <a:pt x="965200" y="254000"/>
                </a:lnTo>
                <a:cubicBezTo>
                  <a:pt x="934658" y="256777"/>
                  <a:pt x="904240" y="260773"/>
                  <a:pt x="873760" y="264160"/>
                </a:cubicBezTo>
                <a:cubicBezTo>
                  <a:pt x="833120" y="274320"/>
                  <a:pt x="793310" y="288716"/>
                  <a:pt x="751840" y="294640"/>
                </a:cubicBezTo>
                <a:cubicBezTo>
                  <a:pt x="698093" y="302318"/>
                  <a:pt x="643444" y="301065"/>
                  <a:pt x="589280" y="304800"/>
                </a:cubicBezTo>
                <a:lnTo>
                  <a:pt x="457200" y="314960"/>
                </a:lnTo>
                <a:cubicBezTo>
                  <a:pt x="369147" y="311573"/>
                  <a:pt x="280691" y="313867"/>
                  <a:pt x="193040" y="304800"/>
                </a:cubicBezTo>
                <a:cubicBezTo>
                  <a:pt x="180894" y="303544"/>
                  <a:pt x="171941" y="292297"/>
                  <a:pt x="162560" y="284480"/>
                </a:cubicBezTo>
                <a:cubicBezTo>
                  <a:pt x="151522" y="275282"/>
                  <a:pt x="118264" y="257947"/>
                  <a:pt x="132080" y="254000"/>
                </a:cubicBezTo>
                <a:cubicBezTo>
                  <a:pt x="164806" y="244650"/>
                  <a:pt x="199654" y="263340"/>
                  <a:pt x="233680" y="264160"/>
                </a:cubicBezTo>
                <a:cubicBezTo>
                  <a:pt x="480858" y="270116"/>
                  <a:pt x="728133" y="270933"/>
                  <a:pt x="975360" y="274320"/>
                </a:cubicBezTo>
                <a:cubicBezTo>
                  <a:pt x="999067" y="281093"/>
                  <a:pt x="1022303" y="289805"/>
                  <a:pt x="1046480" y="294640"/>
                </a:cubicBezTo>
                <a:cubicBezTo>
                  <a:pt x="1099240" y="305192"/>
                  <a:pt x="1217519" y="310929"/>
                  <a:pt x="1259840" y="314960"/>
                </a:cubicBezTo>
                <a:cubicBezTo>
                  <a:pt x="1287021" y="317549"/>
                  <a:pt x="1314027" y="321733"/>
                  <a:pt x="1341120" y="325120"/>
                </a:cubicBezTo>
                <a:cubicBezTo>
                  <a:pt x="1927752" y="317966"/>
                  <a:pt x="2077229" y="326984"/>
                  <a:pt x="2570480" y="294640"/>
                </a:cubicBezTo>
                <a:cubicBezTo>
                  <a:pt x="2645134" y="289745"/>
                  <a:pt x="2719699" y="283061"/>
                  <a:pt x="2794000" y="274320"/>
                </a:cubicBezTo>
                <a:cubicBezTo>
                  <a:pt x="2834918" y="269506"/>
                  <a:pt x="2874932" y="258182"/>
                  <a:pt x="2915920" y="254000"/>
                </a:cubicBezTo>
                <a:cubicBezTo>
                  <a:pt x="3040988" y="241238"/>
                  <a:pt x="3166539" y="233749"/>
                  <a:pt x="3291840" y="223520"/>
                </a:cubicBezTo>
                <a:lnTo>
                  <a:pt x="3413760" y="213360"/>
                </a:lnTo>
                <a:cubicBezTo>
                  <a:pt x="3457787" y="203200"/>
                  <a:pt x="3501137" y="189454"/>
                  <a:pt x="3545840" y="182880"/>
                </a:cubicBezTo>
                <a:cubicBezTo>
                  <a:pt x="3696400" y="160739"/>
                  <a:pt x="3776696" y="164489"/>
                  <a:pt x="3921760" y="152400"/>
                </a:cubicBezTo>
                <a:cubicBezTo>
                  <a:pt x="3948970" y="150133"/>
                  <a:pt x="3975947" y="145627"/>
                  <a:pt x="4003040" y="142240"/>
                </a:cubicBezTo>
                <a:cubicBezTo>
                  <a:pt x="4678397" y="152630"/>
                  <a:pt x="4863069" y="161251"/>
                  <a:pt x="5598160" y="142240"/>
                </a:cubicBezTo>
                <a:cubicBezTo>
                  <a:pt x="5679694" y="140131"/>
                  <a:pt x="5760720" y="128693"/>
                  <a:pt x="5842000" y="121920"/>
                </a:cubicBezTo>
                <a:cubicBezTo>
                  <a:pt x="5858933" y="118533"/>
                  <a:pt x="5876047" y="115948"/>
                  <a:pt x="5892800" y="111760"/>
                </a:cubicBezTo>
                <a:cubicBezTo>
                  <a:pt x="5903190" y="109163"/>
                  <a:pt x="5912760" y="103604"/>
                  <a:pt x="5923280" y="101600"/>
                </a:cubicBezTo>
                <a:cubicBezTo>
                  <a:pt x="5979373" y="90916"/>
                  <a:pt x="6179851" y="58417"/>
                  <a:pt x="6248400" y="50800"/>
                </a:cubicBezTo>
                <a:cubicBezTo>
                  <a:pt x="6292287" y="45924"/>
                  <a:pt x="6336428" y="43678"/>
                  <a:pt x="6380480" y="40640"/>
                </a:cubicBezTo>
                <a:cubicBezTo>
                  <a:pt x="6648269" y="22172"/>
                  <a:pt x="6608273" y="28997"/>
                  <a:pt x="6990080" y="20320"/>
                </a:cubicBezTo>
                <a:lnTo>
                  <a:pt x="7152640" y="10160"/>
                </a:lnTo>
                <a:cubicBezTo>
                  <a:pt x="7186575" y="7550"/>
                  <a:pt x="7220204" y="0"/>
                  <a:pt x="7254240" y="0"/>
                </a:cubicBezTo>
                <a:cubicBezTo>
                  <a:pt x="7332207" y="0"/>
                  <a:pt x="7410027" y="6773"/>
                  <a:pt x="7487920" y="10160"/>
                </a:cubicBezTo>
                <a:cubicBezTo>
                  <a:pt x="7491307" y="20320"/>
                  <a:pt x="7496164" y="30103"/>
                  <a:pt x="7498080" y="40640"/>
                </a:cubicBezTo>
                <a:cubicBezTo>
                  <a:pt x="7502964" y="67504"/>
                  <a:pt x="7498909" y="96260"/>
                  <a:pt x="7508240" y="121920"/>
                </a:cubicBezTo>
                <a:cubicBezTo>
                  <a:pt x="7513150" y="135423"/>
                  <a:pt x="7528560" y="142240"/>
                  <a:pt x="7538720" y="152400"/>
                </a:cubicBezTo>
                <a:cubicBezTo>
                  <a:pt x="7075494" y="245045"/>
                  <a:pt x="7520301" y="159398"/>
                  <a:pt x="6228080" y="172720"/>
                </a:cubicBezTo>
                <a:lnTo>
                  <a:pt x="5516880" y="182880"/>
                </a:lnTo>
                <a:cubicBezTo>
                  <a:pt x="5445760" y="186267"/>
                  <a:pt x="5374540" y="187967"/>
                  <a:pt x="5303520" y="193040"/>
                </a:cubicBezTo>
                <a:cubicBezTo>
                  <a:pt x="5008221" y="214133"/>
                  <a:pt x="5724571" y="200913"/>
                  <a:pt x="5008880" y="213360"/>
                </a:cubicBezTo>
                <a:lnTo>
                  <a:pt x="4064000" y="223520"/>
                </a:lnTo>
                <a:lnTo>
                  <a:pt x="3911600" y="243840"/>
                </a:lnTo>
                <a:cubicBezTo>
                  <a:pt x="3887863" y="247005"/>
                  <a:pt x="3864270" y="251255"/>
                  <a:pt x="3840480" y="254000"/>
                </a:cubicBezTo>
                <a:cubicBezTo>
                  <a:pt x="3776204" y="261416"/>
                  <a:pt x="3711787" y="267547"/>
                  <a:pt x="3647440" y="274320"/>
                </a:cubicBezTo>
                <a:cubicBezTo>
                  <a:pt x="3623733" y="281093"/>
                  <a:pt x="3600948" y="293486"/>
                  <a:pt x="3576320" y="294640"/>
                </a:cubicBezTo>
                <a:cubicBezTo>
                  <a:pt x="2829761" y="329635"/>
                  <a:pt x="3203311" y="270448"/>
                  <a:pt x="2936240" y="314960"/>
                </a:cubicBezTo>
                <a:lnTo>
                  <a:pt x="2712720" y="304800"/>
                </a:lnTo>
              </a:path>
            </a:pathLst>
          </a:custGeom>
          <a:noFill/>
          <a:ln w="76200">
            <a:solidFill>
              <a:srgbClr val="5AC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4C24EAF6-ABAB-4EDA-B2B0-8921585C28B6}"/>
              </a:ext>
            </a:extLst>
          </p:cNvPr>
          <p:cNvSpPr/>
          <p:nvPr/>
        </p:nvSpPr>
        <p:spPr>
          <a:xfrm>
            <a:off x="731520" y="2255520"/>
            <a:ext cx="4678680" cy="259080"/>
          </a:xfrm>
          <a:custGeom>
            <a:avLst/>
            <a:gdLst>
              <a:gd name="connsiteX0" fmla="*/ 0 w 6238240"/>
              <a:gd name="connsiteY0" fmla="*/ 152400 h 345440"/>
              <a:gd name="connsiteX1" fmla="*/ 5191760 w 6238240"/>
              <a:gd name="connsiteY1" fmla="*/ 91440 h 345440"/>
              <a:gd name="connsiteX2" fmla="*/ 5344160 w 6238240"/>
              <a:gd name="connsiteY2" fmla="*/ 121920 h 345440"/>
              <a:gd name="connsiteX3" fmla="*/ 5435600 w 6238240"/>
              <a:gd name="connsiteY3" fmla="*/ 132080 h 345440"/>
              <a:gd name="connsiteX4" fmla="*/ 6075680 w 6238240"/>
              <a:gd name="connsiteY4" fmla="*/ 152400 h 345440"/>
              <a:gd name="connsiteX5" fmla="*/ 6045200 w 6238240"/>
              <a:gd name="connsiteY5" fmla="*/ 182880 h 345440"/>
              <a:gd name="connsiteX6" fmla="*/ 5913120 w 6238240"/>
              <a:gd name="connsiteY6" fmla="*/ 193040 h 345440"/>
              <a:gd name="connsiteX7" fmla="*/ 5750560 w 6238240"/>
              <a:gd name="connsiteY7" fmla="*/ 203200 h 345440"/>
              <a:gd name="connsiteX8" fmla="*/ 5608320 w 6238240"/>
              <a:gd name="connsiteY8" fmla="*/ 213360 h 345440"/>
              <a:gd name="connsiteX9" fmla="*/ 5527040 w 6238240"/>
              <a:gd name="connsiteY9" fmla="*/ 223520 h 345440"/>
              <a:gd name="connsiteX10" fmla="*/ 5151120 w 6238240"/>
              <a:gd name="connsiteY10" fmla="*/ 233680 h 345440"/>
              <a:gd name="connsiteX11" fmla="*/ 4958080 w 6238240"/>
              <a:gd name="connsiteY11" fmla="*/ 243840 h 345440"/>
              <a:gd name="connsiteX12" fmla="*/ 4450080 w 6238240"/>
              <a:gd name="connsiteY12" fmla="*/ 233680 h 345440"/>
              <a:gd name="connsiteX13" fmla="*/ 4409440 w 6238240"/>
              <a:gd name="connsiteY13" fmla="*/ 223520 h 345440"/>
              <a:gd name="connsiteX14" fmla="*/ 4318000 w 6238240"/>
              <a:gd name="connsiteY14" fmla="*/ 213360 h 345440"/>
              <a:gd name="connsiteX15" fmla="*/ 4175760 w 6238240"/>
              <a:gd name="connsiteY15" fmla="*/ 193040 h 345440"/>
              <a:gd name="connsiteX16" fmla="*/ 3302000 w 6238240"/>
              <a:gd name="connsiteY16" fmla="*/ 203200 h 345440"/>
              <a:gd name="connsiteX17" fmla="*/ 2164080 w 6238240"/>
              <a:gd name="connsiteY17" fmla="*/ 203200 h 345440"/>
              <a:gd name="connsiteX18" fmla="*/ 172720 w 6238240"/>
              <a:gd name="connsiteY18" fmla="*/ 213360 h 345440"/>
              <a:gd name="connsiteX19" fmla="*/ 71120 w 6238240"/>
              <a:gd name="connsiteY19" fmla="*/ 223520 h 345440"/>
              <a:gd name="connsiteX20" fmla="*/ 111760 w 6238240"/>
              <a:gd name="connsiteY20" fmla="*/ 243840 h 345440"/>
              <a:gd name="connsiteX21" fmla="*/ 162560 w 6238240"/>
              <a:gd name="connsiteY21" fmla="*/ 264160 h 345440"/>
              <a:gd name="connsiteX22" fmla="*/ 284480 w 6238240"/>
              <a:gd name="connsiteY22" fmla="*/ 274320 h 345440"/>
              <a:gd name="connsiteX23" fmla="*/ 1036320 w 6238240"/>
              <a:gd name="connsiteY23" fmla="*/ 284480 h 345440"/>
              <a:gd name="connsiteX24" fmla="*/ 1229360 w 6238240"/>
              <a:gd name="connsiteY24" fmla="*/ 294640 h 345440"/>
              <a:gd name="connsiteX25" fmla="*/ 1371600 w 6238240"/>
              <a:gd name="connsiteY25" fmla="*/ 314960 h 345440"/>
              <a:gd name="connsiteX26" fmla="*/ 1473200 w 6238240"/>
              <a:gd name="connsiteY26" fmla="*/ 325120 h 345440"/>
              <a:gd name="connsiteX27" fmla="*/ 1524000 w 6238240"/>
              <a:gd name="connsiteY27" fmla="*/ 335280 h 345440"/>
              <a:gd name="connsiteX28" fmla="*/ 1615440 w 6238240"/>
              <a:gd name="connsiteY28" fmla="*/ 345440 h 345440"/>
              <a:gd name="connsiteX29" fmla="*/ 1910080 w 6238240"/>
              <a:gd name="connsiteY29" fmla="*/ 335280 h 345440"/>
              <a:gd name="connsiteX30" fmla="*/ 2001520 w 6238240"/>
              <a:gd name="connsiteY30" fmla="*/ 314960 h 345440"/>
              <a:gd name="connsiteX31" fmla="*/ 2103120 w 6238240"/>
              <a:gd name="connsiteY31" fmla="*/ 304800 h 345440"/>
              <a:gd name="connsiteX32" fmla="*/ 2377440 w 6238240"/>
              <a:gd name="connsiteY32" fmla="*/ 274320 h 345440"/>
              <a:gd name="connsiteX33" fmla="*/ 2926080 w 6238240"/>
              <a:gd name="connsiteY33" fmla="*/ 284480 h 345440"/>
              <a:gd name="connsiteX34" fmla="*/ 3078480 w 6238240"/>
              <a:gd name="connsiteY34" fmla="*/ 314960 h 345440"/>
              <a:gd name="connsiteX35" fmla="*/ 3220720 w 6238240"/>
              <a:gd name="connsiteY35" fmla="*/ 325120 h 345440"/>
              <a:gd name="connsiteX36" fmla="*/ 3302000 w 6238240"/>
              <a:gd name="connsiteY36" fmla="*/ 335280 h 345440"/>
              <a:gd name="connsiteX37" fmla="*/ 3921760 w 6238240"/>
              <a:gd name="connsiteY37" fmla="*/ 325120 h 345440"/>
              <a:gd name="connsiteX38" fmla="*/ 4033520 w 6238240"/>
              <a:gd name="connsiteY38" fmla="*/ 314960 h 345440"/>
              <a:gd name="connsiteX39" fmla="*/ 4287520 w 6238240"/>
              <a:gd name="connsiteY39" fmla="*/ 304800 h 345440"/>
              <a:gd name="connsiteX40" fmla="*/ 5801360 w 6238240"/>
              <a:gd name="connsiteY40" fmla="*/ 294640 h 345440"/>
              <a:gd name="connsiteX41" fmla="*/ 5933440 w 6238240"/>
              <a:gd name="connsiteY41" fmla="*/ 274320 h 345440"/>
              <a:gd name="connsiteX42" fmla="*/ 5963920 w 6238240"/>
              <a:gd name="connsiteY42" fmla="*/ 264160 h 345440"/>
              <a:gd name="connsiteX43" fmla="*/ 6024880 w 6238240"/>
              <a:gd name="connsiteY43" fmla="*/ 254000 h 345440"/>
              <a:gd name="connsiteX44" fmla="*/ 6065520 w 6238240"/>
              <a:gd name="connsiteY44" fmla="*/ 243840 h 345440"/>
              <a:gd name="connsiteX45" fmla="*/ 6238240 w 6238240"/>
              <a:gd name="connsiteY45" fmla="*/ 223520 h 345440"/>
              <a:gd name="connsiteX46" fmla="*/ 3098800 w 6238240"/>
              <a:gd name="connsiteY46" fmla="*/ 223520 h 345440"/>
              <a:gd name="connsiteX47" fmla="*/ 2489200 w 6238240"/>
              <a:gd name="connsiteY47" fmla="*/ 233680 h 345440"/>
              <a:gd name="connsiteX48" fmla="*/ 558800 w 6238240"/>
              <a:gd name="connsiteY48" fmla="*/ 223520 h 345440"/>
              <a:gd name="connsiteX49" fmla="*/ 467360 w 6238240"/>
              <a:gd name="connsiteY49" fmla="*/ 203200 h 345440"/>
              <a:gd name="connsiteX50" fmla="*/ 223520 w 6238240"/>
              <a:gd name="connsiteY50" fmla="*/ 172720 h 345440"/>
              <a:gd name="connsiteX51" fmla="*/ 172720 w 6238240"/>
              <a:gd name="connsiteY51" fmla="*/ 162560 h 345440"/>
              <a:gd name="connsiteX52" fmla="*/ 142240 w 6238240"/>
              <a:gd name="connsiteY52" fmla="*/ 152400 h 345440"/>
              <a:gd name="connsiteX53" fmla="*/ 20320 w 6238240"/>
              <a:gd name="connsiteY53" fmla="*/ 142240 h 345440"/>
              <a:gd name="connsiteX54" fmla="*/ 142240 w 6238240"/>
              <a:gd name="connsiteY54" fmla="*/ 132080 h 345440"/>
              <a:gd name="connsiteX55" fmla="*/ 223520 w 6238240"/>
              <a:gd name="connsiteY55" fmla="*/ 121920 h 345440"/>
              <a:gd name="connsiteX56" fmla="*/ 731520 w 6238240"/>
              <a:gd name="connsiteY56" fmla="*/ 111760 h 345440"/>
              <a:gd name="connsiteX57" fmla="*/ 1209040 w 6238240"/>
              <a:gd name="connsiteY57" fmla="*/ 121920 h 345440"/>
              <a:gd name="connsiteX58" fmla="*/ 1402080 w 6238240"/>
              <a:gd name="connsiteY58" fmla="*/ 142240 h 345440"/>
              <a:gd name="connsiteX59" fmla="*/ 1564640 w 6238240"/>
              <a:gd name="connsiteY59" fmla="*/ 152400 h 345440"/>
              <a:gd name="connsiteX60" fmla="*/ 1635760 w 6238240"/>
              <a:gd name="connsiteY60" fmla="*/ 162560 h 345440"/>
              <a:gd name="connsiteX61" fmla="*/ 1767840 w 6238240"/>
              <a:gd name="connsiteY61" fmla="*/ 182880 h 345440"/>
              <a:gd name="connsiteX62" fmla="*/ 3037840 w 6238240"/>
              <a:gd name="connsiteY62" fmla="*/ 172720 h 345440"/>
              <a:gd name="connsiteX63" fmla="*/ 3241040 w 6238240"/>
              <a:gd name="connsiteY63" fmla="*/ 152400 h 345440"/>
              <a:gd name="connsiteX64" fmla="*/ 3383280 w 6238240"/>
              <a:gd name="connsiteY64" fmla="*/ 142240 h 345440"/>
              <a:gd name="connsiteX65" fmla="*/ 3464560 w 6238240"/>
              <a:gd name="connsiteY65" fmla="*/ 132080 h 345440"/>
              <a:gd name="connsiteX66" fmla="*/ 3647440 w 6238240"/>
              <a:gd name="connsiteY66" fmla="*/ 121920 h 345440"/>
              <a:gd name="connsiteX67" fmla="*/ 3799840 w 6238240"/>
              <a:gd name="connsiteY67" fmla="*/ 111760 h 345440"/>
              <a:gd name="connsiteX68" fmla="*/ 3870960 w 6238240"/>
              <a:gd name="connsiteY68" fmla="*/ 101600 h 345440"/>
              <a:gd name="connsiteX69" fmla="*/ 3921760 w 6238240"/>
              <a:gd name="connsiteY69" fmla="*/ 91440 h 345440"/>
              <a:gd name="connsiteX70" fmla="*/ 4074160 w 6238240"/>
              <a:gd name="connsiteY70" fmla="*/ 71120 h 345440"/>
              <a:gd name="connsiteX71" fmla="*/ 4216400 w 6238240"/>
              <a:gd name="connsiteY71" fmla="*/ 60960 h 345440"/>
              <a:gd name="connsiteX72" fmla="*/ 4358640 w 6238240"/>
              <a:gd name="connsiteY72" fmla="*/ 40640 h 345440"/>
              <a:gd name="connsiteX73" fmla="*/ 4399280 w 6238240"/>
              <a:gd name="connsiteY73" fmla="*/ 30480 h 345440"/>
              <a:gd name="connsiteX74" fmla="*/ 4521200 w 6238240"/>
              <a:gd name="connsiteY74" fmla="*/ 20320 h 345440"/>
              <a:gd name="connsiteX75" fmla="*/ 5161280 w 6238240"/>
              <a:gd name="connsiteY75" fmla="*/ 0 h 345440"/>
              <a:gd name="connsiteX76" fmla="*/ 5638800 w 6238240"/>
              <a:gd name="connsiteY76" fmla="*/ 10160 h 345440"/>
              <a:gd name="connsiteX77" fmla="*/ 5669280 w 6238240"/>
              <a:gd name="connsiteY77" fmla="*/ 20320 h 345440"/>
              <a:gd name="connsiteX78" fmla="*/ 5821680 w 6238240"/>
              <a:gd name="connsiteY78" fmla="*/ 40640 h 345440"/>
              <a:gd name="connsiteX79" fmla="*/ 6004560 w 6238240"/>
              <a:gd name="connsiteY79" fmla="*/ 50800 h 345440"/>
              <a:gd name="connsiteX80" fmla="*/ 6055360 w 6238240"/>
              <a:gd name="connsiteY80" fmla="*/ 7112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238240" h="345440">
                <a:moveTo>
                  <a:pt x="0" y="152400"/>
                </a:moveTo>
                <a:cubicBezTo>
                  <a:pt x="1728041" y="56398"/>
                  <a:pt x="3461067" y="98254"/>
                  <a:pt x="5191760" y="91440"/>
                </a:cubicBezTo>
                <a:cubicBezTo>
                  <a:pt x="5243566" y="91236"/>
                  <a:pt x="5292671" y="116199"/>
                  <a:pt x="5344160" y="121920"/>
                </a:cubicBezTo>
                <a:cubicBezTo>
                  <a:pt x="5374640" y="125307"/>
                  <a:pt x="5405023" y="129728"/>
                  <a:pt x="5435600" y="132080"/>
                </a:cubicBezTo>
                <a:cubicBezTo>
                  <a:pt x="5656205" y="149050"/>
                  <a:pt x="5841567" y="147311"/>
                  <a:pt x="6075680" y="152400"/>
                </a:cubicBezTo>
                <a:cubicBezTo>
                  <a:pt x="6065520" y="162560"/>
                  <a:pt x="6059139" y="179395"/>
                  <a:pt x="6045200" y="182880"/>
                </a:cubicBezTo>
                <a:cubicBezTo>
                  <a:pt x="6002362" y="193590"/>
                  <a:pt x="5957172" y="190002"/>
                  <a:pt x="5913120" y="193040"/>
                </a:cubicBezTo>
                <a:lnTo>
                  <a:pt x="5750560" y="203200"/>
                </a:lnTo>
                <a:lnTo>
                  <a:pt x="5608320" y="213360"/>
                </a:lnTo>
                <a:cubicBezTo>
                  <a:pt x="5581128" y="215832"/>
                  <a:pt x="5554317" y="222308"/>
                  <a:pt x="5527040" y="223520"/>
                </a:cubicBezTo>
                <a:cubicBezTo>
                  <a:pt x="5401811" y="229086"/>
                  <a:pt x="5276393" y="229206"/>
                  <a:pt x="5151120" y="233680"/>
                </a:cubicBezTo>
                <a:cubicBezTo>
                  <a:pt x="5086725" y="235980"/>
                  <a:pt x="5022427" y="240453"/>
                  <a:pt x="4958080" y="243840"/>
                </a:cubicBezTo>
                <a:lnTo>
                  <a:pt x="4450080" y="233680"/>
                </a:lnTo>
                <a:cubicBezTo>
                  <a:pt x="4436126" y="233163"/>
                  <a:pt x="4423241" y="225643"/>
                  <a:pt x="4409440" y="223520"/>
                </a:cubicBezTo>
                <a:cubicBezTo>
                  <a:pt x="4379129" y="218857"/>
                  <a:pt x="4348480" y="216747"/>
                  <a:pt x="4318000" y="213360"/>
                </a:cubicBezTo>
                <a:cubicBezTo>
                  <a:pt x="4263294" y="199683"/>
                  <a:pt x="4245057" y="193040"/>
                  <a:pt x="4175760" y="193040"/>
                </a:cubicBezTo>
                <a:cubicBezTo>
                  <a:pt x="3884487" y="193040"/>
                  <a:pt x="3593253" y="199813"/>
                  <a:pt x="3302000" y="203200"/>
                </a:cubicBezTo>
                <a:cubicBezTo>
                  <a:pt x="2883357" y="272974"/>
                  <a:pt x="3323765" y="203200"/>
                  <a:pt x="2164080" y="203200"/>
                </a:cubicBezTo>
                <a:lnTo>
                  <a:pt x="172720" y="213360"/>
                </a:lnTo>
                <a:cubicBezTo>
                  <a:pt x="138853" y="216747"/>
                  <a:pt x="101562" y="208299"/>
                  <a:pt x="71120" y="223520"/>
                </a:cubicBezTo>
                <a:cubicBezTo>
                  <a:pt x="57573" y="230293"/>
                  <a:pt x="97920" y="237689"/>
                  <a:pt x="111760" y="243840"/>
                </a:cubicBezTo>
                <a:cubicBezTo>
                  <a:pt x="128426" y="251247"/>
                  <a:pt x="144600" y="260991"/>
                  <a:pt x="162560" y="264160"/>
                </a:cubicBezTo>
                <a:cubicBezTo>
                  <a:pt x="202720" y="271247"/>
                  <a:pt x="243710" y="273372"/>
                  <a:pt x="284480" y="274320"/>
                </a:cubicBezTo>
                <a:lnTo>
                  <a:pt x="1036320" y="284480"/>
                </a:lnTo>
                <a:cubicBezTo>
                  <a:pt x="1100667" y="287867"/>
                  <a:pt x="1165189" y="288806"/>
                  <a:pt x="1229360" y="294640"/>
                </a:cubicBezTo>
                <a:cubicBezTo>
                  <a:pt x="1277058" y="298976"/>
                  <a:pt x="1324075" y="309019"/>
                  <a:pt x="1371600" y="314960"/>
                </a:cubicBezTo>
                <a:cubicBezTo>
                  <a:pt x="1405373" y="319182"/>
                  <a:pt x="1439463" y="320622"/>
                  <a:pt x="1473200" y="325120"/>
                </a:cubicBezTo>
                <a:cubicBezTo>
                  <a:pt x="1490317" y="327402"/>
                  <a:pt x="1506905" y="332838"/>
                  <a:pt x="1524000" y="335280"/>
                </a:cubicBezTo>
                <a:cubicBezTo>
                  <a:pt x="1554359" y="339617"/>
                  <a:pt x="1584960" y="342053"/>
                  <a:pt x="1615440" y="345440"/>
                </a:cubicBezTo>
                <a:cubicBezTo>
                  <a:pt x="1713653" y="342053"/>
                  <a:pt x="1812113" y="343014"/>
                  <a:pt x="1910080" y="335280"/>
                </a:cubicBezTo>
                <a:cubicBezTo>
                  <a:pt x="1941207" y="332823"/>
                  <a:pt x="1970679" y="319830"/>
                  <a:pt x="2001520" y="314960"/>
                </a:cubicBezTo>
                <a:cubicBezTo>
                  <a:pt x="2035139" y="309652"/>
                  <a:pt x="2069265" y="308302"/>
                  <a:pt x="2103120" y="304800"/>
                </a:cubicBezTo>
                <a:cubicBezTo>
                  <a:pt x="2304771" y="283940"/>
                  <a:pt x="2239782" y="291527"/>
                  <a:pt x="2377440" y="274320"/>
                </a:cubicBezTo>
                <a:lnTo>
                  <a:pt x="2926080" y="284480"/>
                </a:lnTo>
                <a:cubicBezTo>
                  <a:pt x="3018211" y="287501"/>
                  <a:pt x="2981706" y="301764"/>
                  <a:pt x="3078480" y="314960"/>
                </a:cubicBezTo>
                <a:cubicBezTo>
                  <a:pt x="3125578" y="321382"/>
                  <a:pt x="3173381" y="320816"/>
                  <a:pt x="3220720" y="325120"/>
                </a:cubicBezTo>
                <a:cubicBezTo>
                  <a:pt x="3247912" y="327592"/>
                  <a:pt x="3274907" y="331893"/>
                  <a:pt x="3302000" y="335280"/>
                </a:cubicBezTo>
                <a:lnTo>
                  <a:pt x="3921760" y="325120"/>
                </a:lnTo>
                <a:cubicBezTo>
                  <a:pt x="3959153" y="324081"/>
                  <a:pt x="3996171" y="317035"/>
                  <a:pt x="4033520" y="314960"/>
                </a:cubicBezTo>
                <a:cubicBezTo>
                  <a:pt x="4118124" y="310260"/>
                  <a:pt x="4202791" y="305774"/>
                  <a:pt x="4287520" y="304800"/>
                </a:cubicBezTo>
                <a:lnTo>
                  <a:pt x="5801360" y="294640"/>
                </a:lnTo>
                <a:cubicBezTo>
                  <a:pt x="5903721" y="269050"/>
                  <a:pt x="5757910" y="303575"/>
                  <a:pt x="5933440" y="274320"/>
                </a:cubicBezTo>
                <a:cubicBezTo>
                  <a:pt x="5944004" y="272559"/>
                  <a:pt x="5953465" y="266483"/>
                  <a:pt x="5963920" y="264160"/>
                </a:cubicBezTo>
                <a:cubicBezTo>
                  <a:pt x="5984030" y="259691"/>
                  <a:pt x="6004680" y="258040"/>
                  <a:pt x="6024880" y="254000"/>
                </a:cubicBezTo>
                <a:cubicBezTo>
                  <a:pt x="6038572" y="251262"/>
                  <a:pt x="6051828" y="246578"/>
                  <a:pt x="6065520" y="243840"/>
                </a:cubicBezTo>
                <a:cubicBezTo>
                  <a:pt x="6133477" y="230249"/>
                  <a:pt x="6160260" y="230609"/>
                  <a:pt x="6238240" y="223520"/>
                </a:cubicBezTo>
                <a:cubicBezTo>
                  <a:pt x="5202278" y="75525"/>
                  <a:pt x="4145264" y="217738"/>
                  <a:pt x="3098800" y="223520"/>
                </a:cubicBezTo>
                <a:cubicBezTo>
                  <a:pt x="2895575" y="224643"/>
                  <a:pt x="2692400" y="230293"/>
                  <a:pt x="2489200" y="233680"/>
                </a:cubicBezTo>
                <a:lnTo>
                  <a:pt x="558800" y="223520"/>
                </a:lnTo>
                <a:cubicBezTo>
                  <a:pt x="456303" y="222474"/>
                  <a:pt x="533485" y="214221"/>
                  <a:pt x="467360" y="203200"/>
                </a:cubicBezTo>
                <a:cubicBezTo>
                  <a:pt x="223240" y="162513"/>
                  <a:pt x="402590" y="198301"/>
                  <a:pt x="223520" y="172720"/>
                </a:cubicBezTo>
                <a:cubicBezTo>
                  <a:pt x="206425" y="170278"/>
                  <a:pt x="189473" y="166748"/>
                  <a:pt x="172720" y="162560"/>
                </a:cubicBezTo>
                <a:cubicBezTo>
                  <a:pt x="162330" y="159963"/>
                  <a:pt x="152856" y="153815"/>
                  <a:pt x="142240" y="152400"/>
                </a:cubicBezTo>
                <a:cubicBezTo>
                  <a:pt x="101817" y="147010"/>
                  <a:pt x="60960" y="145627"/>
                  <a:pt x="20320" y="142240"/>
                </a:cubicBezTo>
                <a:lnTo>
                  <a:pt x="142240" y="132080"/>
                </a:lnTo>
                <a:cubicBezTo>
                  <a:pt x="169409" y="129363"/>
                  <a:pt x="196232" y="122861"/>
                  <a:pt x="223520" y="121920"/>
                </a:cubicBezTo>
                <a:cubicBezTo>
                  <a:pt x="392787" y="116083"/>
                  <a:pt x="562187" y="115147"/>
                  <a:pt x="731520" y="111760"/>
                </a:cubicBezTo>
                <a:lnTo>
                  <a:pt x="1209040" y="121920"/>
                </a:lnTo>
                <a:cubicBezTo>
                  <a:pt x="1540890" y="132982"/>
                  <a:pt x="1213948" y="125137"/>
                  <a:pt x="1402080" y="142240"/>
                </a:cubicBezTo>
                <a:cubicBezTo>
                  <a:pt x="1456149" y="147155"/>
                  <a:pt x="1510453" y="149013"/>
                  <a:pt x="1564640" y="152400"/>
                </a:cubicBezTo>
                <a:lnTo>
                  <a:pt x="1635760" y="162560"/>
                </a:lnTo>
                <a:cubicBezTo>
                  <a:pt x="1819020" y="190754"/>
                  <a:pt x="1561615" y="153419"/>
                  <a:pt x="1767840" y="182880"/>
                </a:cubicBezTo>
                <a:lnTo>
                  <a:pt x="3037840" y="172720"/>
                </a:lnTo>
                <a:cubicBezTo>
                  <a:pt x="3133879" y="171318"/>
                  <a:pt x="3154840" y="160236"/>
                  <a:pt x="3241040" y="152400"/>
                </a:cubicBezTo>
                <a:cubicBezTo>
                  <a:pt x="3288379" y="148096"/>
                  <a:pt x="3335941" y="146544"/>
                  <a:pt x="3383280" y="142240"/>
                </a:cubicBezTo>
                <a:cubicBezTo>
                  <a:pt x="3410472" y="139768"/>
                  <a:pt x="3437336" y="134174"/>
                  <a:pt x="3464560" y="132080"/>
                </a:cubicBezTo>
                <a:cubicBezTo>
                  <a:pt x="3525434" y="127397"/>
                  <a:pt x="3586498" y="125613"/>
                  <a:pt x="3647440" y="121920"/>
                </a:cubicBezTo>
                <a:lnTo>
                  <a:pt x="3799840" y="111760"/>
                </a:lnTo>
                <a:cubicBezTo>
                  <a:pt x="3823547" y="108373"/>
                  <a:pt x="3847338" y="105537"/>
                  <a:pt x="3870960" y="101600"/>
                </a:cubicBezTo>
                <a:cubicBezTo>
                  <a:pt x="3887994" y="98761"/>
                  <a:pt x="3904682" y="94002"/>
                  <a:pt x="3921760" y="91440"/>
                </a:cubicBezTo>
                <a:cubicBezTo>
                  <a:pt x="3972443" y="83838"/>
                  <a:pt x="4023182" y="76394"/>
                  <a:pt x="4074160" y="71120"/>
                </a:cubicBezTo>
                <a:cubicBezTo>
                  <a:pt x="4121442" y="66229"/>
                  <a:pt x="4169136" y="66024"/>
                  <a:pt x="4216400" y="60960"/>
                </a:cubicBezTo>
                <a:cubicBezTo>
                  <a:pt x="4264022" y="55858"/>
                  <a:pt x="4312175" y="52256"/>
                  <a:pt x="4358640" y="40640"/>
                </a:cubicBezTo>
                <a:cubicBezTo>
                  <a:pt x="4372187" y="37253"/>
                  <a:pt x="4385424" y="32212"/>
                  <a:pt x="4399280" y="30480"/>
                </a:cubicBezTo>
                <a:cubicBezTo>
                  <a:pt x="4439746" y="25422"/>
                  <a:pt x="4480475" y="22463"/>
                  <a:pt x="4521200" y="20320"/>
                </a:cubicBezTo>
                <a:cubicBezTo>
                  <a:pt x="4695108" y="11167"/>
                  <a:pt x="5003850" y="4255"/>
                  <a:pt x="5161280" y="0"/>
                </a:cubicBezTo>
                <a:lnTo>
                  <a:pt x="5638800" y="10160"/>
                </a:lnTo>
                <a:cubicBezTo>
                  <a:pt x="5649501" y="10588"/>
                  <a:pt x="5658716" y="18559"/>
                  <a:pt x="5669280" y="20320"/>
                </a:cubicBezTo>
                <a:cubicBezTo>
                  <a:pt x="5719832" y="28745"/>
                  <a:pt x="5770641" y="36000"/>
                  <a:pt x="5821680" y="40640"/>
                </a:cubicBezTo>
                <a:cubicBezTo>
                  <a:pt x="5882483" y="46168"/>
                  <a:pt x="5943600" y="47413"/>
                  <a:pt x="6004560" y="50800"/>
                </a:cubicBezTo>
                <a:cubicBezTo>
                  <a:pt x="6040676" y="74877"/>
                  <a:pt x="6022829" y="71120"/>
                  <a:pt x="6055360" y="71120"/>
                </a:cubicBezTo>
              </a:path>
            </a:pathLst>
          </a:custGeom>
          <a:noFill/>
          <a:ln w="76200">
            <a:solidFill>
              <a:srgbClr val="5AC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FE4D9C55-E4B5-4C2E-8FB7-705F7AF08EA9}"/>
              </a:ext>
            </a:extLst>
          </p:cNvPr>
          <p:cNvSpPr/>
          <p:nvPr/>
        </p:nvSpPr>
        <p:spPr>
          <a:xfrm>
            <a:off x="563880" y="1493520"/>
            <a:ext cx="8156038" cy="335280"/>
          </a:xfrm>
          <a:custGeom>
            <a:avLst/>
            <a:gdLst>
              <a:gd name="connsiteX0" fmla="*/ 233680 w 10874717"/>
              <a:gd name="connsiteY0" fmla="*/ 142240 h 447040"/>
              <a:gd name="connsiteX1" fmla="*/ 538480 w 10874717"/>
              <a:gd name="connsiteY1" fmla="*/ 182880 h 447040"/>
              <a:gd name="connsiteX2" fmla="*/ 721360 w 10874717"/>
              <a:gd name="connsiteY2" fmla="*/ 203200 h 447040"/>
              <a:gd name="connsiteX3" fmla="*/ 843280 w 10874717"/>
              <a:gd name="connsiteY3" fmla="*/ 223520 h 447040"/>
              <a:gd name="connsiteX4" fmla="*/ 1798320 w 10874717"/>
              <a:gd name="connsiteY4" fmla="*/ 243840 h 447040"/>
              <a:gd name="connsiteX5" fmla="*/ 2672080 w 10874717"/>
              <a:gd name="connsiteY5" fmla="*/ 213360 h 447040"/>
              <a:gd name="connsiteX6" fmla="*/ 2824480 w 10874717"/>
              <a:gd name="connsiteY6" fmla="*/ 203200 h 447040"/>
              <a:gd name="connsiteX7" fmla="*/ 2976880 w 10874717"/>
              <a:gd name="connsiteY7" fmla="*/ 182880 h 447040"/>
              <a:gd name="connsiteX8" fmla="*/ 3241040 w 10874717"/>
              <a:gd name="connsiteY8" fmla="*/ 162560 h 447040"/>
              <a:gd name="connsiteX9" fmla="*/ 3342640 w 10874717"/>
              <a:gd name="connsiteY9" fmla="*/ 142240 h 447040"/>
              <a:gd name="connsiteX10" fmla="*/ 3738880 w 10874717"/>
              <a:gd name="connsiteY10" fmla="*/ 152400 h 447040"/>
              <a:gd name="connsiteX11" fmla="*/ 3891280 w 10874717"/>
              <a:gd name="connsiteY11" fmla="*/ 193040 h 447040"/>
              <a:gd name="connsiteX12" fmla="*/ 3942080 w 10874717"/>
              <a:gd name="connsiteY12" fmla="*/ 213360 h 447040"/>
              <a:gd name="connsiteX13" fmla="*/ 4094480 w 10874717"/>
              <a:gd name="connsiteY13" fmla="*/ 233680 h 447040"/>
              <a:gd name="connsiteX14" fmla="*/ 4338320 w 10874717"/>
              <a:gd name="connsiteY14" fmla="*/ 213360 h 447040"/>
              <a:gd name="connsiteX15" fmla="*/ 4419600 w 10874717"/>
              <a:gd name="connsiteY15" fmla="*/ 203200 h 447040"/>
              <a:gd name="connsiteX16" fmla="*/ 4521200 w 10874717"/>
              <a:gd name="connsiteY16" fmla="*/ 172720 h 447040"/>
              <a:gd name="connsiteX17" fmla="*/ 4754880 w 10874717"/>
              <a:gd name="connsiteY17" fmla="*/ 132080 h 447040"/>
              <a:gd name="connsiteX18" fmla="*/ 4866640 w 10874717"/>
              <a:gd name="connsiteY18" fmla="*/ 111760 h 447040"/>
              <a:gd name="connsiteX19" fmla="*/ 5080000 w 10874717"/>
              <a:gd name="connsiteY19" fmla="*/ 71120 h 447040"/>
              <a:gd name="connsiteX20" fmla="*/ 6451600 w 10874717"/>
              <a:gd name="connsiteY20" fmla="*/ 50800 h 447040"/>
              <a:gd name="connsiteX21" fmla="*/ 6837680 w 10874717"/>
              <a:gd name="connsiteY21" fmla="*/ 10160 h 447040"/>
              <a:gd name="connsiteX22" fmla="*/ 6969760 w 10874717"/>
              <a:gd name="connsiteY22" fmla="*/ 0 h 447040"/>
              <a:gd name="connsiteX23" fmla="*/ 7569200 w 10874717"/>
              <a:gd name="connsiteY23" fmla="*/ 20320 h 447040"/>
              <a:gd name="connsiteX24" fmla="*/ 7731760 w 10874717"/>
              <a:gd name="connsiteY24" fmla="*/ 40640 h 447040"/>
              <a:gd name="connsiteX25" fmla="*/ 7833360 w 10874717"/>
              <a:gd name="connsiteY25" fmla="*/ 60960 h 447040"/>
              <a:gd name="connsiteX26" fmla="*/ 8463280 w 10874717"/>
              <a:gd name="connsiteY26" fmla="*/ 81280 h 447040"/>
              <a:gd name="connsiteX27" fmla="*/ 8808720 w 10874717"/>
              <a:gd name="connsiteY27" fmla="*/ 111760 h 447040"/>
              <a:gd name="connsiteX28" fmla="*/ 8920480 w 10874717"/>
              <a:gd name="connsiteY28" fmla="*/ 142240 h 447040"/>
              <a:gd name="connsiteX29" fmla="*/ 9103360 w 10874717"/>
              <a:gd name="connsiteY29" fmla="*/ 162560 h 447040"/>
              <a:gd name="connsiteX30" fmla="*/ 9184640 w 10874717"/>
              <a:gd name="connsiteY30" fmla="*/ 182880 h 447040"/>
              <a:gd name="connsiteX31" fmla="*/ 9255760 w 10874717"/>
              <a:gd name="connsiteY31" fmla="*/ 193040 h 447040"/>
              <a:gd name="connsiteX32" fmla="*/ 9540240 w 10874717"/>
              <a:gd name="connsiteY32" fmla="*/ 233680 h 447040"/>
              <a:gd name="connsiteX33" fmla="*/ 10830560 w 10874717"/>
              <a:gd name="connsiteY33" fmla="*/ 223520 h 447040"/>
              <a:gd name="connsiteX34" fmla="*/ 10800080 w 10874717"/>
              <a:gd name="connsiteY34" fmla="*/ 233680 h 447040"/>
              <a:gd name="connsiteX35" fmla="*/ 10769600 w 10874717"/>
              <a:gd name="connsiteY35" fmla="*/ 223520 h 447040"/>
              <a:gd name="connsiteX36" fmla="*/ 10200640 w 10874717"/>
              <a:gd name="connsiteY36" fmla="*/ 233680 h 447040"/>
              <a:gd name="connsiteX37" fmla="*/ 9997440 w 10874717"/>
              <a:gd name="connsiteY37" fmla="*/ 264160 h 447040"/>
              <a:gd name="connsiteX38" fmla="*/ 9794240 w 10874717"/>
              <a:gd name="connsiteY38" fmla="*/ 284480 h 447040"/>
              <a:gd name="connsiteX39" fmla="*/ 9448800 w 10874717"/>
              <a:gd name="connsiteY39" fmla="*/ 335280 h 447040"/>
              <a:gd name="connsiteX40" fmla="*/ 9337040 w 10874717"/>
              <a:gd name="connsiteY40" fmla="*/ 355600 h 447040"/>
              <a:gd name="connsiteX41" fmla="*/ 8778240 w 10874717"/>
              <a:gd name="connsiteY41" fmla="*/ 375920 h 447040"/>
              <a:gd name="connsiteX42" fmla="*/ 8696960 w 10874717"/>
              <a:gd name="connsiteY42" fmla="*/ 386080 h 447040"/>
              <a:gd name="connsiteX43" fmla="*/ 7995920 w 10874717"/>
              <a:gd name="connsiteY43" fmla="*/ 355600 h 447040"/>
              <a:gd name="connsiteX44" fmla="*/ 7680960 w 10874717"/>
              <a:gd name="connsiteY44" fmla="*/ 335280 h 447040"/>
              <a:gd name="connsiteX45" fmla="*/ 6959600 w 10874717"/>
              <a:gd name="connsiteY45" fmla="*/ 314960 h 447040"/>
              <a:gd name="connsiteX46" fmla="*/ 5679440 w 10874717"/>
              <a:gd name="connsiteY46" fmla="*/ 325120 h 447040"/>
              <a:gd name="connsiteX47" fmla="*/ 4236720 w 10874717"/>
              <a:gd name="connsiteY47" fmla="*/ 304800 h 447040"/>
              <a:gd name="connsiteX48" fmla="*/ 4023360 w 10874717"/>
              <a:gd name="connsiteY48" fmla="*/ 284480 h 447040"/>
              <a:gd name="connsiteX49" fmla="*/ 3718560 w 10874717"/>
              <a:gd name="connsiteY49" fmla="*/ 254000 h 447040"/>
              <a:gd name="connsiteX50" fmla="*/ 2143760 w 10874717"/>
              <a:gd name="connsiteY50" fmla="*/ 264160 h 447040"/>
              <a:gd name="connsiteX51" fmla="*/ 1341120 w 10874717"/>
              <a:gd name="connsiteY51" fmla="*/ 243840 h 447040"/>
              <a:gd name="connsiteX52" fmla="*/ 1290320 w 10874717"/>
              <a:gd name="connsiteY52" fmla="*/ 233680 h 447040"/>
              <a:gd name="connsiteX53" fmla="*/ 1178560 w 10874717"/>
              <a:gd name="connsiteY53" fmla="*/ 223520 h 447040"/>
              <a:gd name="connsiteX54" fmla="*/ 873760 w 10874717"/>
              <a:gd name="connsiteY54" fmla="*/ 213360 h 447040"/>
              <a:gd name="connsiteX55" fmla="*/ 558800 w 10874717"/>
              <a:gd name="connsiteY55" fmla="*/ 223520 h 447040"/>
              <a:gd name="connsiteX56" fmla="*/ 457200 w 10874717"/>
              <a:gd name="connsiteY56" fmla="*/ 233680 h 447040"/>
              <a:gd name="connsiteX57" fmla="*/ 416560 w 10874717"/>
              <a:gd name="connsiteY57" fmla="*/ 243840 h 447040"/>
              <a:gd name="connsiteX58" fmla="*/ 355600 w 10874717"/>
              <a:gd name="connsiteY58" fmla="*/ 254000 h 447040"/>
              <a:gd name="connsiteX59" fmla="*/ 182880 w 10874717"/>
              <a:gd name="connsiteY59" fmla="*/ 274320 h 447040"/>
              <a:gd name="connsiteX60" fmla="*/ 40640 w 10874717"/>
              <a:gd name="connsiteY60" fmla="*/ 304800 h 447040"/>
              <a:gd name="connsiteX61" fmla="*/ 0 w 10874717"/>
              <a:gd name="connsiteY61" fmla="*/ 294640 h 447040"/>
              <a:gd name="connsiteX62" fmla="*/ 81280 w 10874717"/>
              <a:gd name="connsiteY62" fmla="*/ 274320 h 447040"/>
              <a:gd name="connsiteX63" fmla="*/ 721360 w 10874717"/>
              <a:gd name="connsiteY63" fmla="*/ 274320 h 447040"/>
              <a:gd name="connsiteX64" fmla="*/ 772160 w 10874717"/>
              <a:gd name="connsiteY64" fmla="*/ 284480 h 447040"/>
              <a:gd name="connsiteX65" fmla="*/ 863600 w 10874717"/>
              <a:gd name="connsiteY65" fmla="*/ 325120 h 447040"/>
              <a:gd name="connsiteX66" fmla="*/ 904240 w 10874717"/>
              <a:gd name="connsiteY66" fmla="*/ 335280 h 447040"/>
              <a:gd name="connsiteX67" fmla="*/ 1046480 w 10874717"/>
              <a:gd name="connsiteY67" fmla="*/ 386080 h 447040"/>
              <a:gd name="connsiteX68" fmla="*/ 1087120 w 10874717"/>
              <a:gd name="connsiteY68" fmla="*/ 396240 h 447040"/>
              <a:gd name="connsiteX69" fmla="*/ 1127760 w 10874717"/>
              <a:gd name="connsiteY69" fmla="*/ 416560 h 447040"/>
              <a:gd name="connsiteX70" fmla="*/ 1310640 w 10874717"/>
              <a:gd name="connsiteY70" fmla="*/ 436880 h 447040"/>
              <a:gd name="connsiteX71" fmla="*/ 2265680 w 10874717"/>
              <a:gd name="connsiteY71" fmla="*/ 447040 h 447040"/>
              <a:gd name="connsiteX72" fmla="*/ 3037840 w 10874717"/>
              <a:gd name="connsiteY72" fmla="*/ 436880 h 447040"/>
              <a:gd name="connsiteX73" fmla="*/ 3332480 w 10874717"/>
              <a:gd name="connsiteY73" fmla="*/ 396240 h 447040"/>
              <a:gd name="connsiteX74" fmla="*/ 3556000 w 10874717"/>
              <a:gd name="connsiteY74" fmla="*/ 375920 h 447040"/>
              <a:gd name="connsiteX75" fmla="*/ 4328160 w 10874717"/>
              <a:gd name="connsiteY75" fmla="*/ 416560 h 447040"/>
              <a:gd name="connsiteX76" fmla="*/ 4439920 w 10874717"/>
              <a:gd name="connsiteY76" fmla="*/ 436880 h 447040"/>
              <a:gd name="connsiteX77" fmla="*/ 5080000 w 10874717"/>
              <a:gd name="connsiteY77" fmla="*/ 426720 h 447040"/>
              <a:gd name="connsiteX78" fmla="*/ 5628640 w 10874717"/>
              <a:gd name="connsiteY78" fmla="*/ 426720 h 447040"/>
              <a:gd name="connsiteX79" fmla="*/ 5760720 w 10874717"/>
              <a:gd name="connsiteY79" fmla="*/ 447040 h 447040"/>
              <a:gd name="connsiteX80" fmla="*/ 7020560 w 10874717"/>
              <a:gd name="connsiteY80" fmla="*/ 426720 h 447040"/>
              <a:gd name="connsiteX81" fmla="*/ 7244080 w 10874717"/>
              <a:gd name="connsiteY81" fmla="*/ 406400 h 447040"/>
              <a:gd name="connsiteX82" fmla="*/ 7376160 w 10874717"/>
              <a:gd name="connsiteY82" fmla="*/ 396240 h 447040"/>
              <a:gd name="connsiteX83" fmla="*/ 7721600 w 10874717"/>
              <a:gd name="connsiteY83" fmla="*/ 365760 h 447040"/>
              <a:gd name="connsiteX84" fmla="*/ 8188960 w 10874717"/>
              <a:gd name="connsiteY84" fmla="*/ 335280 h 447040"/>
              <a:gd name="connsiteX85" fmla="*/ 8280400 w 10874717"/>
              <a:gd name="connsiteY85" fmla="*/ 314960 h 447040"/>
              <a:gd name="connsiteX86" fmla="*/ 8483600 w 10874717"/>
              <a:gd name="connsiteY86" fmla="*/ 264160 h 447040"/>
              <a:gd name="connsiteX87" fmla="*/ 8676640 w 10874717"/>
              <a:gd name="connsiteY87" fmla="*/ 243840 h 447040"/>
              <a:gd name="connsiteX88" fmla="*/ 9936480 w 10874717"/>
              <a:gd name="connsiteY88" fmla="*/ 254000 h 447040"/>
              <a:gd name="connsiteX89" fmla="*/ 9997440 w 10874717"/>
              <a:gd name="connsiteY89" fmla="*/ 264160 h 447040"/>
              <a:gd name="connsiteX90" fmla="*/ 10068560 w 10874717"/>
              <a:gd name="connsiteY90" fmla="*/ 274320 h 447040"/>
              <a:gd name="connsiteX91" fmla="*/ 10109200 w 10874717"/>
              <a:gd name="connsiteY91" fmla="*/ 284480 h 447040"/>
              <a:gd name="connsiteX92" fmla="*/ 10220960 w 10874717"/>
              <a:gd name="connsiteY92" fmla="*/ 304800 h 447040"/>
              <a:gd name="connsiteX93" fmla="*/ 10871200 w 10874717"/>
              <a:gd name="connsiteY93" fmla="*/ 294640 h 447040"/>
              <a:gd name="connsiteX94" fmla="*/ 10820400 w 10874717"/>
              <a:gd name="connsiteY94" fmla="*/ 284480 h 447040"/>
              <a:gd name="connsiteX95" fmla="*/ 10728960 w 10874717"/>
              <a:gd name="connsiteY95" fmla="*/ 274320 h 447040"/>
              <a:gd name="connsiteX96" fmla="*/ 10657840 w 10874717"/>
              <a:gd name="connsiteY96" fmla="*/ 264160 h 447040"/>
              <a:gd name="connsiteX97" fmla="*/ 10393680 w 10874717"/>
              <a:gd name="connsiteY97" fmla="*/ 243840 h 447040"/>
              <a:gd name="connsiteX98" fmla="*/ 8036560 w 10874717"/>
              <a:gd name="connsiteY98" fmla="*/ 254000 h 447040"/>
              <a:gd name="connsiteX99" fmla="*/ 6370320 w 10874717"/>
              <a:gd name="connsiteY99" fmla="*/ 274320 h 447040"/>
              <a:gd name="connsiteX100" fmla="*/ 5669280 w 10874717"/>
              <a:gd name="connsiteY100" fmla="*/ 264160 h 447040"/>
              <a:gd name="connsiteX101" fmla="*/ 4724400 w 10874717"/>
              <a:gd name="connsiteY101" fmla="*/ 294640 h 447040"/>
              <a:gd name="connsiteX102" fmla="*/ 3891280 w 10874717"/>
              <a:gd name="connsiteY102" fmla="*/ 284480 h 447040"/>
              <a:gd name="connsiteX103" fmla="*/ 3850640 w 10874717"/>
              <a:gd name="connsiteY103" fmla="*/ 274320 h 447040"/>
              <a:gd name="connsiteX104" fmla="*/ 1259840 w 10874717"/>
              <a:gd name="connsiteY104" fmla="*/ 274320 h 447040"/>
              <a:gd name="connsiteX105" fmla="*/ 619760 w 10874717"/>
              <a:gd name="connsiteY105" fmla="*/ 254000 h 447040"/>
              <a:gd name="connsiteX106" fmla="*/ 589280 w 10874717"/>
              <a:gd name="connsiteY106" fmla="*/ 243840 h 447040"/>
              <a:gd name="connsiteX107" fmla="*/ 518160 w 10874717"/>
              <a:gd name="connsiteY107" fmla="*/ 223520 h 447040"/>
              <a:gd name="connsiteX108" fmla="*/ 254000 w 10874717"/>
              <a:gd name="connsiteY108" fmla="*/ 233680 h 447040"/>
              <a:gd name="connsiteX109" fmla="*/ 375920 w 10874717"/>
              <a:gd name="connsiteY109" fmla="*/ 264160 h 447040"/>
              <a:gd name="connsiteX110" fmla="*/ 629920 w 10874717"/>
              <a:gd name="connsiteY110" fmla="*/ 294640 h 447040"/>
              <a:gd name="connsiteX111" fmla="*/ 731520 w 10874717"/>
              <a:gd name="connsiteY111" fmla="*/ 314960 h 447040"/>
              <a:gd name="connsiteX112" fmla="*/ 873760 w 10874717"/>
              <a:gd name="connsiteY112" fmla="*/ 325120 h 447040"/>
              <a:gd name="connsiteX113" fmla="*/ 965200 w 10874717"/>
              <a:gd name="connsiteY113" fmla="*/ 335280 h 447040"/>
              <a:gd name="connsiteX114" fmla="*/ 1117600 w 10874717"/>
              <a:gd name="connsiteY114" fmla="*/ 345440 h 447040"/>
              <a:gd name="connsiteX115" fmla="*/ 1371600 w 10874717"/>
              <a:gd name="connsiteY115" fmla="*/ 406400 h 447040"/>
              <a:gd name="connsiteX116" fmla="*/ 1483360 w 10874717"/>
              <a:gd name="connsiteY116" fmla="*/ 416560 h 447040"/>
              <a:gd name="connsiteX117" fmla="*/ 1656080 w 10874717"/>
              <a:gd name="connsiteY117" fmla="*/ 436880 h 447040"/>
              <a:gd name="connsiteX118" fmla="*/ 2336800 w 10874717"/>
              <a:gd name="connsiteY118" fmla="*/ 426720 h 447040"/>
              <a:gd name="connsiteX119" fmla="*/ 2407920 w 10874717"/>
              <a:gd name="connsiteY119" fmla="*/ 406400 h 447040"/>
              <a:gd name="connsiteX120" fmla="*/ 2611120 w 10874717"/>
              <a:gd name="connsiteY120" fmla="*/ 396240 h 447040"/>
              <a:gd name="connsiteX121" fmla="*/ 3769360 w 10874717"/>
              <a:gd name="connsiteY121" fmla="*/ 426720 h 447040"/>
              <a:gd name="connsiteX122" fmla="*/ 3850640 w 10874717"/>
              <a:gd name="connsiteY122" fmla="*/ 436880 h 447040"/>
              <a:gd name="connsiteX123" fmla="*/ 4734560 w 10874717"/>
              <a:gd name="connsiteY123" fmla="*/ 416560 h 447040"/>
              <a:gd name="connsiteX124" fmla="*/ 4897120 w 10874717"/>
              <a:gd name="connsiteY124" fmla="*/ 406400 h 447040"/>
              <a:gd name="connsiteX125" fmla="*/ 5049520 w 10874717"/>
              <a:gd name="connsiteY125" fmla="*/ 375920 h 447040"/>
              <a:gd name="connsiteX126" fmla="*/ 5405120 w 10874717"/>
              <a:gd name="connsiteY126" fmla="*/ 365760 h 447040"/>
              <a:gd name="connsiteX127" fmla="*/ 5516880 w 10874717"/>
              <a:gd name="connsiteY127" fmla="*/ 355600 h 447040"/>
              <a:gd name="connsiteX128" fmla="*/ 5740400 w 10874717"/>
              <a:gd name="connsiteY128" fmla="*/ 325120 h 447040"/>
              <a:gd name="connsiteX129" fmla="*/ 7731760 w 10874717"/>
              <a:gd name="connsiteY129" fmla="*/ 294640 h 447040"/>
              <a:gd name="connsiteX130" fmla="*/ 7894320 w 10874717"/>
              <a:gd name="connsiteY130" fmla="*/ 274320 h 447040"/>
              <a:gd name="connsiteX131" fmla="*/ 8422640 w 10874717"/>
              <a:gd name="connsiteY131" fmla="*/ 254000 h 447040"/>
              <a:gd name="connsiteX132" fmla="*/ 8524240 w 10874717"/>
              <a:gd name="connsiteY132" fmla="*/ 233680 h 447040"/>
              <a:gd name="connsiteX133" fmla="*/ 8392160 w 10874717"/>
              <a:gd name="connsiteY133" fmla="*/ 223520 h 447040"/>
              <a:gd name="connsiteX134" fmla="*/ 8290560 w 10874717"/>
              <a:gd name="connsiteY134" fmla="*/ 213360 h 447040"/>
              <a:gd name="connsiteX135" fmla="*/ 8168640 w 10874717"/>
              <a:gd name="connsiteY135" fmla="*/ 193040 h 447040"/>
              <a:gd name="connsiteX136" fmla="*/ 7172960 w 10874717"/>
              <a:gd name="connsiteY136" fmla="*/ 203200 h 447040"/>
              <a:gd name="connsiteX137" fmla="*/ 6807200 w 10874717"/>
              <a:gd name="connsiteY137" fmla="*/ 233680 h 447040"/>
              <a:gd name="connsiteX138" fmla="*/ 6654800 w 10874717"/>
              <a:gd name="connsiteY138" fmla="*/ 243840 h 447040"/>
              <a:gd name="connsiteX139" fmla="*/ 6197600 w 10874717"/>
              <a:gd name="connsiteY139" fmla="*/ 233680 h 447040"/>
              <a:gd name="connsiteX140" fmla="*/ 6156960 w 10874717"/>
              <a:gd name="connsiteY140" fmla="*/ 223520 h 447040"/>
              <a:gd name="connsiteX141" fmla="*/ 6045200 w 10874717"/>
              <a:gd name="connsiteY141" fmla="*/ 213360 h 447040"/>
              <a:gd name="connsiteX142" fmla="*/ 5963920 w 10874717"/>
              <a:gd name="connsiteY142" fmla="*/ 203200 h 447040"/>
              <a:gd name="connsiteX143" fmla="*/ 4551680 w 10874717"/>
              <a:gd name="connsiteY143" fmla="*/ 193040 h 447040"/>
              <a:gd name="connsiteX144" fmla="*/ 4480560 w 10874717"/>
              <a:gd name="connsiteY144" fmla="*/ 172720 h 447040"/>
              <a:gd name="connsiteX145" fmla="*/ 4439920 w 10874717"/>
              <a:gd name="connsiteY145" fmla="*/ 152400 h 44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874717" h="447040">
                <a:moveTo>
                  <a:pt x="233680" y="142240"/>
                </a:moveTo>
                <a:cubicBezTo>
                  <a:pt x="637149" y="182587"/>
                  <a:pt x="285956" y="140793"/>
                  <a:pt x="538480" y="182880"/>
                </a:cubicBezTo>
                <a:cubicBezTo>
                  <a:pt x="619297" y="196349"/>
                  <a:pt x="635267" y="191460"/>
                  <a:pt x="721360" y="203200"/>
                </a:cubicBezTo>
                <a:cubicBezTo>
                  <a:pt x="762183" y="208767"/>
                  <a:pt x="802109" y="221966"/>
                  <a:pt x="843280" y="223520"/>
                </a:cubicBezTo>
                <a:cubicBezTo>
                  <a:pt x="1161472" y="235527"/>
                  <a:pt x="1479973" y="237067"/>
                  <a:pt x="1798320" y="243840"/>
                </a:cubicBezTo>
                <a:cubicBezTo>
                  <a:pt x="2351712" y="232546"/>
                  <a:pt x="2183277" y="241560"/>
                  <a:pt x="2672080" y="213360"/>
                </a:cubicBezTo>
                <a:cubicBezTo>
                  <a:pt x="2722908" y="210428"/>
                  <a:pt x="2773820" y="208266"/>
                  <a:pt x="2824480" y="203200"/>
                </a:cubicBezTo>
                <a:cubicBezTo>
                  <a:pt x="2875475" y="198100"/>
                  <a:pt x="2925869" y="187817"/>
                  <a:pt x="2976880" y="182880"/>
                </a:cubicBezTo>
                <a:cubicBezTo>
                  <a:pt x="3066763" y="174182"/>
                  <a:pt x="3152273" y="175875"/>
                  <a:pt x="3241040" y="162560"/>
                </a:cubicBezTo>
                <a:cubicBezTo>
                  <a:pt x="3275195" y="157437"/>
                  <a:pt x="3308773" y="149013"/>
                  <a:pt x="3342640" y="142240"/>
                </a:cubicBezTo>
                <a:cubicBezTo>
                  <a:pt x="3474720" y="145627"/>
                  <a:pt x="3607014" y="144158"/>
                  <a:pt x="3738880" y="152400"/>
                </a:cubicBezTo>
                <a:cubicBezTo>
                  <a:pt x="3778352" y="154867"/>
                  <a:pt x="3850692" y="178281"/>
                  <a:pt x="3891280" y="193040"/>
                </a:cubicBezTo>
                <a:cubicBezTo>
                  <a:pt x="3908420" y="199273"/>
                  <a:pt x="3924196" y="209783"/>
                  <a:pt x="3942080" y="213360"/>
                </a:cubicBezTo>
                <a:cubicBezTo>
                  <a:pt x="3992334" y="223411"/>
                  <a:pt x="4043680" y="226907"/>
                  <a:pt x="4094480" y="233680"/>
                </a:cubicBezTo>
                <a:lnTo>
                  <a:pt x="4338320" y="213360"/>
                </a:lnTo>
                <a:cubicBezTo>
                  <a:pt x="4365505" y="210811"/>
                  <a:pt x="4392946" y="209123"/>
                  <a:pt x="4419600" y="203200"/>
                </a:cubicBezTo>
                <a:cubicBezTo>
                  <a:pt x="4454116" y="195530"/>
                  <a:pt x="4486612" y="180057"/>
                  <a:pt x="4521200" y="172720"/>
                </a:cubicBezTo>
                <a:cubicBezTo>
                  <a:pt x="4598542" y="156314"/>
                  <a:pt x="4677021" y="145820"/>
                  <a:pt x="4754880" y="132080"/>
                </a:cubicBezTo>
                <a:cubicBezTo>
                  <a:pt x="4792168" y="125500"/>
                  <a:pt x="4829906" y="120943"/>
                  <a:pt x="4866640" y="111760"/>
                </a:cubicBezTo>
                <a:cubicBezTo>
                  <a:pt x="4977918" y="83941"/>
                  <a:pt x="4976498" y="78513"/>
                  <a:pt x="5080000" y="71120"/>
                </a:cubicBezTo>
                <a:cubicBezTo>
                  <a:pt x="5490178" y="41822"/>
                  <a:pt x="6276728" y="52308"/>
                  <a:pt x="6451600" y="50800"/>
                </a:cubicBezTo>
                <a:cubicBezTo>
                  <a:pt x="6665430" y="17903"/>
                  <a:pt x="6543471" y="33387"/>
                  <a:pt x="6837680" y="10160"/>
                </a:cubicBezTo>
                <a:lnTo>
                  <a:pt x="6969760" y="0"/>
                </a:lnTo>
                <a:lnTo>
                  <a:pt x="7569200" y="20320"/>
                </a:lnTo>
                <a:cubicBezTo>
                  <a:pt x="7593104" y="21375"/>
                  <a:pt x="7701603" y="35318"/>
                  <a:pt x="7731760" y="40640"/>
                </a:cubicBezTo>
                <a:cubicBezTo>
                  <a:pt x="7765772" y="46642"/>
                  <a:pt x="7799034" y="57146"/>
                  <a:pt x="7833360" y="60960"/>
                </a:cubicBezTo>
                <a:cubicBezTo>
                  <a:pt x="7967140" y="75824"/>
                  <a:pt x="8453564" y="81064"/>
                  <a:pt x="8463280" y="81280"/>
                </a:cubicBezTo>
                <a:cubicBezTo>
                  <a:pt x="8861688" y="131081"/>
                  <a:pt x="8375363" y="74077"/>
                  <a:pt x="8808720" y="111760"/>
                </a:cubicBezTo>
                <a:cubicBezTo>
                  <a:pt x="8909073" y="120486"/>
                  <a:pt x="8807726" y="123448"/>
                  <a:pt x="8920480" y="142240"/>
                </a:cubicBezTo>
                <a:cubicBezTo>
                  <a:pt x="8980981" y="152323"/>
                  <a:pt x="9042400" y="155787"/>
                  <a:pt x="9103360" y="162560"/>
                </a:cubicBezTo>
                <a:cubicBezTo>
                  <a:pt x="9130453" y="169333"/>
                  <a:pt x="9157255" y="177403"/>
                  <a:pt x="9184640" y="182880"/>
                </a:cubicBezTo>
                <a:cubicBezTo>
                  <a:pt x="9208122" y="187576"/>
                  <a:pt x="9232091" y="189399"/>
                  <a:pt x="9255760" y="193040"/>
                </a:cubicBezTo>
                <a:cubicBezTo>
                  <a:pt x="9500250" y="230654"/>
                  <a:pt x="9374094" y="215219"/>
                  <a:pt x="9540240" y="233680"/>
                </a:cubicBezTo>
                <a:lnTo>
                  <a:pt x="10830560" y="223520"/>
                </a:lnTo>
                <a:cubicBezTo>
                  <a:pt x="10841270" y="223520"/>
                  <a:pt x="10810790" y="233680"/>
                  <a:pt x="10800080" y="233680"/>
                </a:cubicBezTo>
                <a:cubicBezTo>
                  <a:pt x="10789370" y="233680"/>
                  <a:pt x="10779760" y="226907"/>
                  <a:pt x="10769600" y="223520"/>
                </a:cubicBezTo>
                <a:lnTo>
                  <a:pt x="10200640" y="233680"/>
                </a:lnTo>
                <a:cubicBezTo>
                  <a:pt x="10131506" y="235807"/>
                  <a:pt x="10065369" y="253434"/>
                  <a:pt x="9997440" y="264160"/>
                </a:cubicBezTo>
                <a:cubicBezTo>
                  <a:pt x="9929405" y="274902"/>
                  <a:pt x="9863148" y="278738"/>
                  <a:pt x="9794240" y="284480"/>
                </a:cubicBezTo>
                <a:cubicBezTo>
                  <a:pt x="9530597" y="332415"/>
                  <a:pt x="9646187" y="318831"/>
                  <a:pt x="9448800" y="335280"/>
                </a:cubicBezTo>
                <a:cubicBezTo>
                  <a:pt x="9411547" y="342053"/>
                  <a:pt x="9374773" y="352456"/>
                  <a:pt x="9337040" y="355600"/>
                </a:cubicBezTo>
                <a:cubicBezTo>
                  <a:pt x="9289630" y="359551"/>
                  <a:pt x="8798019" y="375261"/>
                  <a:pt x="8778240" y="375920"/>
                </a:cubicBezTo>
                <a:cubicBezTo>
                  <a:pt x="8751147" y="379307"/>
                  <a:pt x="8724261" y="386494"/>
                  <a:pt x="8696960" y="386080"/>
                </a:cubicBezTo>
                <a:cubicBezTo>
                  <a:pt x="7726294" y="371373"/>
                  <a:pt x="8368888" y="382241"/>
                  <a:pt x="7995920" y="355600"/>
                </a:cubicBezTo>
                <a:cubicBezTo>
                  <a:pt x="7890982" y="348104"/>
                  <a:pt x="7786098" y="339035"/>
                  <a:pt x="7680960" y="335280"/>
                </a:cubicBezTo>
                <a:cubicBezTo>
                  <a:pt x="7250907" y="319921"/>
                  <a:pt x="7491341" y="327326"/>
                  <a:pt x="6959600" y="314960"/>
                </a:cubicBezTo>
                <a:lnTo>
                  <a:pt x="5679440" y="325120"/>
                </a:lnTo>
                <a:cubicBezTo>
                  <a:pt x="4790938" y="325120"/>
                  <a:pt x="4831219" y="323977"/>
                  <a:pt x="4236720" y="304800"/>
                </a:cubicBezTo>
                <a:cubicBezTo>
                  <a:pt x="4122041" y="285687"/>
                  <a:pt x="4204962" y="297452"/>
                  <a:pt x="4023360" y="284480"/>
                </a:cubicBezTo>
                <a:cubicBezTo>
                  <a:pt x="3856053" y="272530"/>
                  <a:pt x="3905500" y="275993"/>
                  <a:pt x="3718560" y="254000"/>
                </a:cubicBezTo>
                <a:lnTo>
                  <a:pt x="2143760" y="264160"/>
                </a:lnTo>
                <a:cubicBezTo>
                  <a:pt x="1876130" y="263016"/>
                  <a:pt x="1608582" y="253392"/>
                  <a:pt x="1341120" y="243840"/>
                </a:cubicBezTo>
                <a:cubicBezTo>
                  <a:pt x="1323862" y="243224"/>
                  <a:pt x="1307455" y="235822"/>
                  <a:pt x="1290320" y="233680"/>
                </a:cubicBezTo>
                <a:cubicBezTo>
                  <a:pt x="1253202" y="229040"/>
                  <a:pt x="1215923" y="225343"/>
                  <a:pt x="1178560" y="223520"/>
                </a:cubicBezTo>
                <a:cubicBezTo>
                  <a:pt x="1077024" y="218567"/>
                  <a:pt x="975360" y="216747"/>
                  <a:pt x="873760" y="213360"/>
                </a:cubicBezTo>
                <a:lnTo>
                  <a:pt x="558800" y="223520"/>
                </a:lnTo>
                <a:cubicBezTo>
                  <a:pt x="524805" y="225178"/>
                  <a:pt x="490894" y="228867"/>
                  <a:pt x="457200" y="233680"/>
                </a:cubicBezTo>
                <a:cubicBezTo>
                  <a:pt x="443377" y="235655"/>
                  <a:pt x="430252" y="241102"/>
                  <a:pt x="416560" y="243840"/>
                </a:cubicBezTo>
                <a:cubicBezTo>
                  <a:pt x="396360" y="247880"/>
                  <a:pt x="376027" y="251336"/>
                  <a:pt x="355600" y="254000"/>
                </a:cubicBezTo>
                <a:cubicBezTo>
                  <a:pt x="298117" y="261498"/>
                  <a:pt x="240453" y="267547"/>
                  <a:pt x="182880" y="274320"/>
                </a:cubicBezTo>
                <a:cubicBezTo>
                  <a:pt x="126180" y="293220"/>
                  <a:pt x="104724" y="304800"/>
                  <a:pt x="40640" y="304800"/>
                </a:cubicBezTo>
                <a:cubicBezTo>
                  <a:pt x="26676" y="304800"/>
                  <a:pt x="13547" y="298027"/>
                  <a:pt x="0" y="294640"/>
                </a:cubicBezTo>
                <a:cubicBezTo>
                  <a:pt x="27093" y="287867"/>
                  <a:pt x="53695" y="278676"/>
                  <a:pt x="81280" y="274320"/>
                </a:cubicBezTo>
                <a:cubicBezTo>
                  <a:pt x="259851" y="246125"/>
                  <a:pt x="667030" y="273275"/>
                  <a:pt x="721360" y="274320"/>
                </a:cubicBezTo>
                <a:cubicBezTo>
                  <a:pt x="738293" y="277707"/>
                  <a:pt x="755620" y="279518"/>
                  <a:pt x="772160" y="284480"/>
                </a:cubicBezTo>
                <a:cubicBezTo>
                  <a:pt x="864839" y="312284"/>
                  <a:pt x="783547" y="295100"/>
                  <a:pt x="863600" y="325120"/>
                </a:cubicBezTo>
                <a:cubicBezTo>
                  <a:pt x="876675" y="330023"/>
                  <a:pt x="890993" y="330864"/>
                  <a:pt x="904240" y="335280"/>
                </a:cubicBezTo>
                <a:cubicBezTo>
                  <a:pt x="952003" y="351201"/>
                  <a:pt x="998717" y="370159"/>
                  <a:pt x="1046480" y="386080"/>
                </a:cubicBezTo>
                <a:cubicBezTo>
                  <a:pt x="1059727" y="390496"/>
                  <a:pt x="1074045" y="391337"/>
                  <a:pt x="1087120" y="396240"/>
                </a:cubicBezTo>
                <a:cubicBezTo>
                  <a:pt x="1101301" y="401558"/>
                  <a:pt x="1112859" y="413851"/>
                  <a:pt x="1127760" y="416560"/>
                </a:cubicBezTo>
                <a:cubicBezTo>
                  <a:pt x="1188106" y="427532"/>
                  <a:pt x="1249308" y="436228"/>
                  <a:pt x="1310640" y="436880"/>
                </a:cubicBezTo>
                <a:lnTo>
                  <a:pt x="2265680" y="447040"/>
                </a:lnTo>
                <a:lnTo>
                  <a:pt x="3037840" y="436880"/>
                </a:lnTo>
                <a:cubicBezTo>
                  <a:pt x="3136871" y="432164"/>
                  <a:pt x="3233744" y="405216"/>
                  <a:pt x="3332480" y="396240"/>
                </a:cubicBezTo>
                <a:lnTo>
                  <a:pt x="3556000" y="375920"/>
                </a:lnTo>
                <a:lnTo>
                  <a:pt x="4328160" y="416560"/>
                </a:lnTo>
                <a:cubicBezTo>
                  <a:pt x="4365934" y="419165"/>
                  <a:pt x="4402059" y="436368"/>
                  <a:pt x="4439920" y="436880"/>
                </a:cubicBezTo>
                <a:lnTo>
                  <a:pt x="5080000" y="426720"/>
                </a:lnTo>
                <a:cubicBezTo>
                  <a:pt x="5311272" y="405695"/>
                  <a:pt x="5253878" y="406643"/>
                  <a:pt x="5628640" y="426720"/>
                </a:cubicBezTo>
                <a:cubicBezTo>
                  <a:pt x="5673121" y="429103"/>
                  <a:pt x="5716693" y="440267"/>
                  <a:pt x="5760720" y="447040"/>
                </a:cubicBezTo>
                <a:lnTo>
                  <a:pt x="7020560" y="426720"/>
                </a:lnTo>
                <a:cubicBezTo>
                  <a:pt x="7095346" y="424671"/>
                  <a:pt x="7169539" y="412789"/>
                  <a:pt x="7244080" y="406400"/>
                </a:cubicBezTo>
                <a:lnTo>
                  <a:pt x="7376160" y="396240"/>
                </a:lnTo>
                <a:cubicBezTo>
                  <a:pt x="7548268" y="353213"/>
                  <a:pt x="7412683" y="381206"/>
                  <a:pt x="7721600" y="365760"/>
                </a:cubicBezTo>
                <a:cubicBezTo>
                  <a:pt x="8005534" y="351563"/>
                  <a:pt x="7988232" y="352007"/>
                  <a:pt x="8188960" y="335280"/>
                </a:cubicBezTo>
                <a:cubicBezTo>
                  <a:pt x="8219440" y="328507"/>
                  <a:pt x="8250109" y="322533"/>
                  <a:pt x="8280400" y="314960"/>
                </a:cubicBezTo>
                <a:cubicBezTo>
                  <a:pt x="8366769" y="293368"/>
                  <a:pt x="8399355" y="279027"/>
                  <a:pt x="8483600" y="264160"/>
                </a:cubicBezTo>
                <a:cubicBezTo>
                  <a:pt x="8530774" y="255835"/>
                  <a:pt x="8635265" y="247601"/>
                  <a:pt x="8676640" y="243840"/>
                </a:cubicBezTo>
                <a:lnTo>
                  <a:pt x="9936480" y="254000"/>
                </a:lnTo>
                <a:cubicBezTo>
                  <a:pt x="9957078" y="254317"/>
                  <a:pt x="9977079" y="261028"/>
                  <a:pt x="9997440" y="264160"/>
                </a:cubicBezTo>
                <a:cubicBezTo>
                  <a:pt x="10021109" y="267801"/>
                  <a:pt x="10044999" y="270036"/>
                  <a:pt x="10068560" y="274320"/>
                </a:cubicBezTo>
                <a:cubicBezTo>
                  <a:pt x="10082298" y="276818"/>
                  <a:pt x="10095508" y="281742"/>
                  <a:pt x="10109200" y="284480"/>
                </a:cubicBezTo>
                <a:cubicBezTo>
                  <a:pt x="10146329" y="291906"/>
                  <a:pt x="10183707" y="298027"/>
                  <a:pt x="10220960" y="304800"/>
                </a:cubicBezTo>
                <a:lnTo>
                  <a:pt x="10871200" y="294640"/>
                </a:lnTo>
                <a:cubicBezTo>
                  <a:pt x="10888459" y="294055"/>
                  <a:pt x="10837495" y="286922"/>
                  <a:pt x="10820400" y="284480"/>
                </a:cubicBezTo>
                <a:cubicBezTo>
                  <a:pt x="10790041" y="280143"/>
                  <a:pt x="10759391" y="278124"/>
                  <a:pt x="10728960" y="274320"/>
                </a:cubicBezTo>
                <a:cubicBezTo>
                  <a:pt x="10705198" y="271350"/>
                  <a:pt x="10681547" y="267547"/>
                  <a:pt x="10657840" y="264160"/>
                </a:cubicBezTo>
                <a:cubicBezTo>
                  <a:pt x="10557773" y="230804"/>
                  <a:pt x="10606184" y="243840"/>
                  <a:pt x="10393680" y="243840"/>
                </a:cubicBezTo>
                <a:lnTo>
                  <a:pt x="8036560" y="254000"/>
                </a:lnTo>
                <a:cubicBezTo>
                  <a:pt x="7380431" y="267960"/>
                  <a:pt x="7176770" y="274320"/>
                  <a:pt x="6370320" y="274320"/>
                </a:cubicBezTo>
                <a:cubicBezTo>
                  <a:pt x="6136615" y="274320"/>
                  <a:pt x="5902960" y="267547"/>
                  <a:pt x="5669280" y="264160"/>
                </a:cubicBezTo>
                <a:cubicBezTo>
                  <a:pt x="5275765" y="283836"/>
                  <a:pt x="5144118" y="294640"/>
                  <a:pt x="4724400" y="294640"/>
                </a:cubicBezTo>
                <a:cubicBezTo>
                  <a:pt x="4446673" y="294640"/>
                  <a:pt x="4168987" y="287867"/>
                  <a:pt x="3891280" y="284480"/>
                </a:cubicBezTo>
                <a:cubicBezTo>
                  <a:pt x="3877733" y="281093"/>
                  <a:pt x="3864604" y="274320"/>
                  <a:pt x="3850640" y="274320"/>
                </a:cubicBezTo>
                <a:cubicBezTo>
                  <a:pt x="674622" y="274320"/>
                  <a:pt x="3690410" y="297918"/>
                  <a:pt x="1259840" y="274320"/>
                </a:cubicBezTo>
                <a:cubicBezTo>
                  <a:pt x="1011442" y="224640"/>
                  <a:pt x="1282696" y="275736"/>
                  <a:pt x="619760" y="254000"/>
                </a:cubicBezTo>
                <a:cubicBezTo>
                  <a:pt x="609056" y="253649"/>
                  <a:pt x="599578" y="246782"/>
                  <a:pt x="589280" y="243840"/>
                </a:cubicBezTo>
                <a:cubicBezTo>
                  <a:pt x="499978" y="218325"/>
                  <a:pt x="591241" y="247880"/>
                  <a:pt x="518160" y="223520"/>
                </a:cubicBezTo>
                <a:cubicBezTo>
                  <a:pt x="430107" y="226907"/>
                  <a:pt x="338728" y="209472"/>
                  <a:pt x="254000" y="233680"/>
                </a:cubicBezTo>
                <a:cubicBezTo>
                  <a:pt x="213721" y="245188"/>
                  <a:pt x="334783" y="256249"/>
                  <a:pt x="375920" y="264160"/>
                </a:cubicBezTo>
                <a:cubicBezTo>
                  <a:pt x="467763" y="281822"/>
                  <a:pt x="538745" y="286351"/>
                  <a:pt x="629920" y="294640"/>
                </a:cubicBezTo>
                <a:cubicBezTo>
                  <a:pt x="663787" y="301413"/>
                  <a:pt x="697249" y="310676"/>
                  <a:pt x="731520" y="314960"/>
                </a:cubicBezTo>
                <a:cubicBezTo>
                  <a:pt x="778687" y="320856"/>
                  <a:pt x="826405" y="321002"/>
                  <a:pt x="873760" y="325120"/>
                </a:cubicBezTo>
                <a:cubicBezTo>
                  <a:pt x="904312" y="327777"/>
                  <a:pt x="934638" y="332733"/>
                  <a:pt x="965200" y="335280"/>
                </a:cubicBezTo>
                <a:cubicBezTo>
                  <a:pt x="1015937" y="339508"/>
                  <a:pt x="1066800" y="342053"/>
                  <a:pt x="1117600" y="345440"/>
                </a:cubicBezTo>
                <a:cubicBezTo>
                  <a:pt x="1202267" y="365760"/>
                  <a:pt x="1286130" y="389781"/>
                  <a:pt x="1371600" y="406400"/>
                </a:cubicBezTo>
                <a:cubicBezTo>
                  <a:pt x="1408319" y="413540"/>
                  <a:pt x="1446166" y="412575"/>
                  <a:pt x="1483360" y="416560"/>
                </a:cubicBezTo>
                <a:cubicBezTo>
                  <a:pt x="1541000" y="422736"/>
                  <a:pt x="1598507" y="430107"/>
                  <a:pt x="1656080" y="436880"/>
                </a:cubicBezTo>
                <a:cubicBezTo>
                  <a:pt x="1882987" y="433493"/>
                  <a:pt x="2110054" y="435912"/>
                  <a:pt x="2336800" y="426720"/>
                </a:cubicBezTo>
                <a:cubicBezTo>
                  <a:pt x="2361435" y="425721"/>
                  <a:pt x="2383415" y="409123"/>
                  <a:pt x="2407920" y="406400"/>
                </a:cubicBezTo>
                <a:cubicBezTo>
                  <a:pt x="2475323" y="398911"/>
                  <a:pt x="2543387" y="399627"/>
                  <a:pt x="2611120" y="396240"/>
                </a:cubicBezTo>
                <a:cubicBezTo>
                  <a:pt x="2978830" y="403380"/>
                  <a:pt x="3386926" y="386464"/>
                  <a:pt x="3769360" y="426720"/>
                </a:cubicBezTo>
                <a:cubicBezTo>
                  <a:pt x="3796514" y="429578"/>
                  <a:pt x="3823547" y="433493"/>
                  <a:pt x="3850640" y="436880"/>
                </a:cubicBezTo>
                <a:lnTo>
                  <a:pt x="4734560" y="416560"/>
                </a:lnTo>
                <a:cubicBezTo>
                  <a:pt x="4788829" y="414979"/>
                  <a:pt x="4843274" y="413348"/>
                  <a:pt x="4897120" y="406400"/>
                </a:cubicBezTo>
                <a:cubicBezTo>
                  <a:pt x="4948500" y="399770"/>
                  <a:pt x="4997735" y="377400"/>
                  <a:pt x="5049520" y="375920"/>
                </a:cubicBezTo>
                <a:lnTo>
                  <a:pt x="5405120" y="365760"/>
                </a:lnTo>
                <a:cubicBezTo>
                  <a:pt x="5442373" y="362373"/>
                  <a:pt x="5479801" y="360544"/>
                  <a:pt x="5516880" y="355600"/>
                </a:cubicBezTo>
                <a:cubicBezTo>
                  <a:pt x="5688610" y="332703"/>
                  <a:pt x="5229197" y="337588"/>
                  <a:pt x="5740400" y="325120"/>
                </a:cubicBezTo>
                <a:cubicBezTo>
                  <a:pt x="6681781" y="302159"/>
                  <a:pt x="6018077" y="316752"/>
                  <a:pt x="7731760" y="294640"/>
                </a:cubicBezTo>
                <a:cubicBezTo>
                  <a:pt x="7785947" y="287867"/>
                  <a:pt x="7839833" y="277952"/>
                  <a:pt x="7894320" y="274320"/>
                </a:cubicBezTo>
                <a:cubicBezTo>
                  <a:pt x="8171795" y="255822"/>
                  <a:pt x="7995826" y="265536"/>
                  <a:pt x="8422640" y="254000"/>
                </a:cubicBezTo>
                <a:cubicBezTo>
                  <a:pt x="8456507" y="247227"/>
                  <a:pt x="8548662" y="258102"/>
                  <a:pt x="8524240" y="233680"/>
                </a:cubicBezTo>
                <a:cubicBezTo>
                  <a:pt x="8493016" y="202456"/>
                  <a:pt x="8436151" y="227345"/>
                  <a:pt x="8392160" y="223520"/>
                </a:cubicBezTo>
                <a:cubicBezTo>
                  <a:pt x="8358252" y="220572"/>
                  <a:pt x="8324283" y="217959"/>
                  <a:pt x="8290560" y="213360"/>
                </a:cubicBezTo>
                <a:cubicBezTo>
                  <a:pt x="8249737" y="207793"/>
                  <a:pt x="8168640" y="193040"/>
                  <a:pt x="8168640" y="193040"/>
                </a:cubicBezTo>
                <a:lnTo>
                  <a:pt x="7172960" y="203200"/>
                </a:lnTo>
                <a:cubicBezTo>
                  <a:pt x="6534049" y="218292"/>
                  <a:pt x="7053710" y="211270"/>
                  <a:pt x="6807200" y="233680"/>
                </a:cubicBezTo>
                <a:cubicBezTo>
                  <a:pt x="6756496" y="238289"/>
                  <a:pt x="6705600" y="240453"/>
                  <a:pt x="6654800" y="243840"/>
                </a:cubicBezTo>
                <a:lnTo>
                  <a:pt x="6197600" y="233680"/>
                </a:lnTo>
                <a:cubicBezTo>
                  <a:pt x="6183648" y="233111"/>
                  <a:pt x="6170801" y="225365"/>
                  <a:pt x="6156960" y="223520"/>
                </a:cubicBezTo>
                <a:cubicBezTo>
                  <a:pt x="6119881" y="218576"/>
                  <a:pt x="6082401" y="217276"/>
                  <a:pt x="6045200" y="213360"/>
                </a:cubicBezTo>
                <a:cubicBezTo>
                  <a:pt x="6018046" y="210502"/>
                  <a:pt x="5991222" y="203571"/>
                  <a:pt x="5963920" y="203200"/>
                </a:cubicBezTo>
                <a:lnTo>
                  <a:pt x="4551680" y="193040"/>
                </a:lnTo>
                <a:cubicBezTo>
                  <a:pt x="4478599" y="168680"/>
                  <a:pt x="4569862" y="198235"/>
                  <a:pt x="4480560" y="172720"/>
                </a:cubicBezTo>
                <a:cubicBezTo>
                  <a:pt x="4447871" y="163380"/>
                  <a:pt x="4456609" y="169089"/>
                  <a:pt x="4439920" y="152400"/>
                </a:cubicBezTo>
              </a:path>
            </a:pathLst>
          </a:custGeom>
          <a:noFill/>
          <a:ln w="76200">
            <a:solidFill>
              <a:srgbClr val="5AC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EFD1317-0B68-416E-A1BE-4A4BCB2E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/>
              <a:t>Handling „</a:t>
            </a:r>
            <a:r>
              <a:rPr lang="de-DE" sz="2800" b="1" dirty="0" err="1"/>
              <a:t>poor</a:t>
            </a:r>
            <a:r>
              <a:rPr lang="de-DE" sz="2800" b="1" dirty="0"/>
              <a:t> </a:t>
            </a:r>
            <a:r>
              <a:rPr lang="de-DE" sz="2800" b="1" dirty="0" err="1"/>
              <a:t>processes</a:t>
            </a:r>
            <a:r>
              <a:rPr lang="de-DE" sz="2800" b="1" dirty="0"/>
              <a:t>“ </a:t>
            </a:r>
            <a:r>
              <a:rPr lang="de-DE" sz="2800" b="1" dirty="0" err="1"/>
              <a:t>with</a:t>
            </a:r>
            <a:r>
              <a:rPr lang="de-DE" sz="2800" b="1" dirty="0"/>
              <a:t> EM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A8F003-BEB1-40B7-832A-D670D0F56C8D}"/>
              </a:ext>
            </a:extLst>
          </p:cNvPr>
          <p:cNvSpPr txBox="1">
            <a:spLocks/>
          </p:cNvSpPr>
          <p:nvPr/>
        </p:nvSpPr>
        <p:spPr>
          <a:xfrm>
            <a:off x="342901" y="1125434"/>
            <a:ext cx="8696528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50" dirty="0"/>
              <a:t>Who </a:t>
            </a:r>
            <a:r>
              <a:rPr lang="de-DE" sz="1350" dirty="0" err="1"/>
              <a:t>is</a:t>
            </a:r>
            <a:r>
              <a:rPr lang="de-DE" sz="1350" dirty="0"/>
              <a:t> </a:t>
            </a:r>
            <a:r>
              <a:rPr lang="de-DE" sz="1350" dirty="0" err="1"/>
              <a:t>administering</a:t>
            </a:r>
            <a:r>
              <a:rPr lang="de-DE" sz="1350" dirty="0"/>
              <a:t> SCCM, </a:t>
            </a:r>
            <a:r>
              <a:rPr lang="de-DE" sz="1350" dirty="0" err="1"/>
              <a:t>when</a:t>
            </a:r>
            <a:r>
              <a:rPr lang="de-DE" sz="1350" dirty="0"/>
              <a:t> SCCM admin </a:t>
            </a:r>
            <a:r>
              <a:rPr lang="de-DE" sz="1350" dirty="0" err="1"/>
              <a:t>is</a:t>
            </a:r>
            <a:r>
              <a:rPr lang="de-DE" sz="1350" dirty="0"/>
              <a:t> in </a:t>
            </a:r>
            <a:r>
              <a:rPr lang="de-DE" sz="1350" dirty="0" err="1"/>
              <a:t>vacation</a:t>
            </a:r>
            <a:r>
              <a:rPr lang="de-DE" sz="1350" dirty="0"/>
              <a:t>?</a:t>
            </a:r>
          </a:p>
          <a:p>
            <a:pPr lvl="1"/>
            <a:r>
              <a:rPr lang="de-DE" sz="1200" dirty="0" err="1"/>
              <a:t>With</a:t>
            </a:r>
            <a:r>
              <a:rPr lang="de-DE" sz="1200" dirty="0"/>
              <a:t> EM </a:t>
            </a:r>
            <a:r>
              <a:rPr lang="de-DE" sz="1200" dirty="0" err="1"/>
              <a:t>the</a:t>
            </a:r>
            <a:r>
              <a:rPr lang="de-DE" sz="1200" dirty="0"/>
              <a:t> Administration </a:t>
            </a:r>
            <a:r>
              <a:rPr lang="de-DE" sz="1200" dirty="0" err="1"/>
              <a:t>tasks</a:t>
            </a:r>
            <a:r>
              <a:rPr lang="de-DE" sz="1200" dirty="0"/>
              <a:t> in SCCM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reduced</a:t>
            </a:r>
            <a:r>
              <a:rPr lang="de-DE" sz="1200" dirty="0"/>
              <a:t> </a:t>
            </a:r>
            <a:r>
              <a:rPr lang="de-DE" sz="1200" dirty="0" err="1"/>
              <a:t>dramatically</a:t>
            </a:r>
            <a:r>
              <a:rPr lang="de-DE" sz="1200" dirty="0"/>
              <a:t> and user-</a:t>
            </a:r>
            <a:r>
              <a:rPr lang="de-DE" sz="1200" dirty="0" err="1"/>
              <a:t>friendly</a:t>
            </a:r>
            <a:r>
              <a:rPr lang="de-DE" sz="1200" dirty="0"/>
              <a:t> </a:t>
            </a:r>
            <a:r>
              <a:rPr lang="de-DE" sz="1200" dirty="0" err="1"/>
              <a:t>available</a:t>
            </a:r>
            <a:r>
              <a:rPr lang="de-DE" sz="1200" dirty="0"/>
              <a:t> in EM </a:t>
            </a:r>
            <a:r>
              <a:rPr lang="de-DE" sz="1200" dirty="0" err="1"/>
              <a:t>Console</a:t>
            </a:r>
            <a:endParaRPr lang="de-DE" sz="1200" dirty="0"/>
          </a:p>
          <a:p>
            <a:r>
              <a:rPr lang="de-DE" sz="1350" dirty="0"/>
              <a:t>Who </a:t>
            </a:r>
            <a:r>
              <a:rPr lang="de-DE" sz="1350" dirty="0" err="1"/>
              <a:t>follows</a:t>
            </a:r>
            <a:r>
              <a:rPr lang="de-DE" sz="1350" dirty="0"/>
              <a:t> </a:t>
            </a:r>
            <a:r>
              <a:rPr lang="de-DE" sz="1350" dirty="0" err="1"/>
              <a:t>something</a:t>
            </a:r>
            <a:r>
              <a:rPr lang="de-DE" sz="1350" dirty="0"/>
              <a:t> </a:t>
            </a:r>
            <a:r>
              <a:rPr lang="de-DE" sz="1350" dirty="0" err="1"/>
              <a:t>up</a:t>
            </a:r>
            <a:r>
              <a:rPr lang="de-DE" sz="1350" dirty="0"/>
              <a:t> due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unplanned</a:t>
            </a:r>
            <a:r>
              <a:rPr lang="de-DE" sz="1350" dirty="0"/>
              <a:t> </a:t>
            </a:r>
            <a:r>
              <a:rPr lang="de-DE" sz="1350" dirty="0" err="1"/>
              <a:t>absence</a:t>
            </a:r>
            <a:r>
              <a:rPr lang="de-DE" sz="1350" dirty="0"/>
              <a:t>?</a:t>
            </a:r>
          </a:p>
          <a:p>
            <a:pPr lvl="1"/>
            <a:r>
              <a:rPr lang="de-DE" sz="1200" dirty="0"/>
              <a:t>In EM a </a:t>
            </a:r>
            <a:r>
              <a:rPr lang="de-DE" sz="1200" dirty="0" err="1"/>
              <a:t>deputy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defined</a:t>
            </a:r>
            <a:r>
              <a:rPr lang="de-DE" sz="1200" dirty="0"/>
              <a:t> in </a:t>
            </a:r>
            <a:r>
              <a:rPr lang="de-DE" sz="1200" dirty="0" err="1"/>
              <a:t>every</a:t>
            </a:r>
            <a:r>
              <a:rPr lang="de-DE" sz="1200" dirty="0"/>
              <a:t> </a:t>
            </a:r>
            <a:r>
              <a:rPr lang="de-DE" sz="1200" dirty="0" err="1"/>
              <a:t>users</a:t>
            </a:r>
            <a:r>
              <a:rPr lang="de-DE" sz="1200" dirty="0"/>
              <a:t> personal </a:t>
            </a:r>
            <a:r>
              <a:rPr lang="de-DE" sz="1200" dirty="0" err="1"/>
              <a:t>profile</a:t>
            </a:r>
            <a:endParaRPr lang="de-DE" sz="1200" dirty="0"/>
          </a:p>
          <a:p>
            <a:r>
              <a:rPr lang="de-DE" sz="1350" dirty="0" err="1"/>
              <a:t>How</a:t>
            </a:r>
            <a:r>
              <a:rPr lang="de-DE" sz="1350" dirty="0"/>
              <a:t> </a:t>
            </a:r>
            <a:r>
              <a:rPr lang="de-DE" sz="1350" dirty="0" err="1"/>
              <a:t>can</a:t>
            </a:r>
            <a:r>
              <a:rPr lang="de-DE" sz="1350" dirty="0"/>
              <a:t> i </a:t>
            </a:r>
            <a:r>
              <a:rPr lang="de-DE" sz="1350" dirty="0" err="1"/>
              <a:t>make</a:t>
            </a:r>
            <a:r>
              <a:rPr lang="de-DE" sz="1350" dirty="0"/>
              <a:t> </a:t>
            </a:r>
            <a:r>
              <a:rPr lang="de-DE" sz="1350" dirty="0" err="1"/>
              <a:t>sure</a:t>
            </a:r>
            <a:r>
              <a:rPr lang="de-DE" sz="1350" dirty="0"/>
              <a:t>, </a:t>
            </a:r>
            <a:r>
              <a:rPr lang="de-DE" sz="1350" dirty="0" err="1"/>
              <a:t>that</a:t>
            </a:r>
            <a:r>
              <a:rPr lang="de-DE" sz="1350" dirty="0"/>
              <a:t> </a:t>
            </a:r>
            <a:r>
              <a:rPr lang="de-DE" sz="1350" dirty="0" err="1"/>
              <a:t>my</a:t>
            </a:r>
            <a:r>
              <a:rPr lang="de-DE" sz="1350" dirty="0"/>
              <a:t> </a:t>
            </a:r>
            <a:r>
              <a:rPr lang="de-DE" sz="1350" dirty="0" err="1"/>
              <a:t>whole</a:t>
            </a:r>
            <a:r>
              <a:rPr lang="de-DE" sz="1350" dirty="0"/>
              <a:t> </a:t>
            </a:r>
            <a:r>
              <a:rPr lang="de-DE" sz="1350" dirty="0" err="1"/>
              <a:t>team</a:t>
            </a:r>
            <a:r>
              <a:rPr lang="de-DE" sz="1350" dirty="0"/>
              <a:t> </a:t>
            </a:r>
            <a:r>
              <a:rPr lang="de-DE" sz="1350" dirty="0" err="1"/>
              <a:t>can</a:t>
            </a:r>
            <a:r>
              <a:rPr lang="de-DE" sz="1350" dirty="0"/>
              <a:t> </a:t>
            </a:r>
            <a:r>
              <a:rPr lang="de-DE" sz="1350" dirty="0" err="1"/>
              <a:t>access</a:t>
            </a:r>
            <a:r>
              <a:rPr lang="de-DE" sz="1350" dirty="0"/>
              <a:t> </a:t>
            </a:r>
            <a:r>
              <a:rPr lang="de-DE" sz="1350" dirty="0" err="1"/>
              <a:t>something</a:t>
            </a:r>
            <a:r>
              <a:rPr lang="de-DE" sz="1350" dirty="0"/>
              <a:t> (</a:t>
            </a:r>
            <a:r>
              <a:rPr lang="de-DE" sz="1350" dirty="0" err="1"/>
              <a:t>software</a:t>
            </a:r>
            <a:r>
              <a:rPr lang="de-DE" sz="1350" dirty="0"/>
              <a:t>, </a:t>
            </a:r>
            <a:r>
              <a:rPr lang="de-DE" sz="1350" dirty="0" err="1"/>
              <a:t>task</a:t>
            </a:r>
            <a:r>
              <a:rPr lang="de-DE" sz="1350" dirty="0"/>
              <a:t>, report, </a:t>
            </a:r>
            <a:r>
              <a:rPr lang="de-DE" sz="1350" dirty="0" err="1"/>
              <a:t>client</a:t>
            </a:r>
            <a:r>
              <a:rPr lang="de-DE" sz="1350" dirty="0"/>
              <a:t>, …)?</a:t>
            </a:r>
          </a:p>
          <a:p>
            <a:pPr lvl="1"/>
            <a:r>
              <a:rPr lang="de-DE" sz="1200" dirty="0"/>
              <a:t>The </a:t>
            </a:r>
            <a:r>
              <a:rPr lang="de-DE" sz="1200" dirty="0" err="1"/>
              <a:t>visibility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every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EM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controlled</a:t>
            </a:r>
            <a:r>
              <a:rPr lang="de-DE" sz="1200" dirty="0"/>
              <a:t> (private, </a:t>
            </a:r>
            <a:r>
              <a:rPr lang="de-DE" sz="1200" dirty="0" err="1"/>
              <a:t>public</a:t>
            </a:r>
            <a:r>
              <a:rPr lang="de-DE" sz="1200" dirty="0"/>
              <a:t>, team-</a:t>
            </a:r>
            <a:r>
              <a:rPr lang="de-DE" sz="1200" dirty="0" err="1"/>
              <a:t>based</a:t>
            </a:r>
            <a:r>
              <a:rPr lang="de-DE" sz="1200" dirty="0"/>
              <a:t>)</a:t>
            </a:r>
          </a:p>
          <a:p>
            <a:r>
              <a:rPr lang="de-DE" sz="1350" dirty="0" err="1"/>
              <a:t>How</a:t>
            </a:r>
            <a:r>
              <a:rPr lang="de-DE" sz="1350" dirty="0"/>
              <a:t> </a:t>
            </a:r>
            <a:r>
              <a:rPr lang="de-DE" sz="1350" dirty="0" err="1"/>
              <a:t>can</a:t>
            </a:r>
            <a:r>
              <a:rPr lang="de-DE" sz="1350" dirty="0"/>
              <a:t> i </a:t>
            </a:r>
            <a:r>
              <a:rPr lang="de-DE" sz="1350" dirty="0" err="1"/>
              <a:t>grant</a:t>
            </a:r>
            <a:r>
              <a:rPr lang="de-DE" sz="1350" dirty="0"/>
              <a:t> a </a:t>
            </a:r>
            <a:r>
              <a:rPr lang="de-DE" sz="1350" dirty="0" err="1"/>
              <a:t>trainee</a:t>
            </a:r>
            <a:r>
              <a:rPr lang="de-DE" sz="1350" dirty="0"/>
              <a:t> </a:t>
            </a:r>
            <a:r>
              <a:rPr lang="de-DE" sz="1350" dirty="0" err="1"/>
              <a:t>some</a:t>
            </a:r>
            <a:r>
              <a:rPr lang="de-DE" sz="1350" dirty="0"/>
              <a:t> </a:t>
            </a:r>
            <a:r>
              <a:rPr lang="de-DE" sz="1350" dirty="0" err="1"/>
              <a:t>permissions</a:t>
            </a:r>
            <a:r>
              <a:rPr lang="de-DE" sz="1350" dirty="0"/>
              <a:t> in SCCM </a:t>
            </a:r>
            <a:r>
              <a:rPr lang="de-DE" sz="1350" dirty="0" err="1"/>
              <a:t>over</a:t>
            </a:r>
            <a:r>
              <a:rPr lang="de-DE" sz="1350" dirty="0"/>
              <a:t> a </a:t>
            </a:r>
            <a:r>
              <a:rPr lang="de-DE" sz="1350" dirty="0" err="1"/>
              <a:t>delimited</a:t>
            </a:r>
            <a:r>
              <a:rPr lang="de-DE" sz="1350" dirty="0"/>
              <a:t> time?</a:t>
            </a:r>
          </a:p>
          <a:p>
            <a:pPr lvl="1"/>
            <a:r>
              <a:rPr lang="de-DE" sz="1200" dirty="0"/>
              <a:t>By workflow-</a:t>
            </a:r>
            <a:r>
              <a:rPr lang="de-DE" sz="1200" dirty="0" err="1"/>
              <a:t>based</a:t>
            </a:r>
            <a:r>
              <a:rPr lang="de-DE" sz="1200" dirty="0"/>
              <a:t> </a:t>
            </a:r>
            <a:r>
              <a:rPr lang="de-DE" sz="1200" dirty="0" err="1"/>
              <a:t>requests</a:t>
            </a:r>
            <a:r>
              <a:rPr lang="de-DE" sz="1200" dirty="0"/>
              <a:t> </a:t>
            </a:r>
            <a:r>
              <a:rPr lang="de-DE" sz="1200" dirty="0" err="1"/>
              <a:t>initiated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trainee</a:t>
            </a:r>
            <a:endParaRPr lang="de-DE" sz="1200" dirty="0"/>
          </a:p>
          <a:p>
            <a:pPr marL="0" indent="0">
              <a:buNone/>
            </a:pPr>
            <a:endParaRPr lang="de-DE" sz="1200" dirty="0"/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4C445477-A63F-4A55-A217-B88363526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874" y="3059536"/>
            <a:ext cx="2246041" cy="7212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6">
            <a:extLst>
              <a:ext uri="{FF2B5EF4-FFF2-40B4-BE49-F238E27FC236}">
                <a16:creationId xmlns:a16="http://schemas.microsoft.com/office/drawing/2014/main" id="{53955E80-5944-429B-965B-A23ADE7FA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819" y="1889045"/>
            <a:ext cx="2085549" cy="8730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Grafik 54">
            <a:extLst>
              <a:ext uri="{FF2B5EF4-FFF2-40B4-BE49-F238E27FC236}">
                <a16:creationId xmlns:a16="http://schemas.microsoft.com/office/drawing/2014/main" id="{066EF297-1A38-4977-9553-741B2D947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037" y="3949841"/>
            <a:ext cx="3077457" cy="11936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3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9179BB0-841A-4904-BFA4-EDC33766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1753561"/>
            <a:ext cx="561064" cy="57456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E75AFB1-A00D-4B35-83FB-D9C6B4933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36" y="2182626"/>
            <a:ext cx="561064" cy="574560"/>
          </a:xfrm>
          <a:prstGeom prst="rect">
            <a:avLst/>
          </a:prstGeom>
        </p:spPr>
      </p:pic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5B1ED40D-0853-49A1-B2C1-51633D6DD5F7}"/>
              </a:ext>
            </a:extLst>
          </p:cNvPr>
          <p:cNvSpPr/>
          <p:nvPr/>
        </p:nvSpPr>
        <p:spPr>
          <a:xfrm>
            <a:off x="5001795" y="2804160"/>
            <a:ext cx="3296385" cy="224664"/>
          </a:xfrm>
          <a:custGeom>
            <a:avLst/>
            <a:gdLst>
              <a:gd name="connsiteX0" fmla="*/ 514060 w 4395180"/>
              <a:gd name="connsiteY0" fmla="*/ 50800 h 299552"/>
              <a:gd name="connsiteX1" fmla="*/ 595340 w 4395180"/>
              <a:gd name="connsiteY1" fmla="*/ 60960 h 299552"/>
              <a:gd name="connsiteX2" fmla="*/ 768060 w 4395180"/>
              <a:gd name="connsiteY2" fmla="*/ 71120 h 299552"/>
              <a:gd name="connsiteX3" fmla="*/ 849340 w 4395180"/>
              <a:gd name="connsiteY3" fmla="*/ 101600 h 299552"/>
              <a:gd name="connsiteX4" fmla="*/ 1011900 w 4395180"/>
              <a:gd name="connsiteY4" fmla="*/ 111760 h 299552"/>
              <a:gd name="connsiteX5" fmla="*/ 1113500 w 4395180"/>
              <a:gd name="connsiteY5" fmla="*/ 121920 h 299552"/>
              <a:gd name="connsiteX6" fmla="*/ 1753580 w 4395180"/>
              <a:gd name="connsiteY6" fmla="*/ 111760 h 299552"/>
              <a:gd name="connsiteX7" fmla="*/ 1834860 w 4395180"/>
              <a:gd name="connsiteY7" fmla="*/ 101600 h 299552"/>
              <a:gd name="connsiteX8" fmla="*/ 1936460 w 4395180"/>
              <a:gd name="connsiteY8" fmla="*/ 91440 h 299552"/>
              <a:gd name="connsiteX9" fmla="*/ 2017740 w 4395180"/>
              <a:gd name="connsiteY9" fmla="*/ 71120 h 299552"/>
              <a:gd name="connsiteX10" fmla="*/ 2099020 w 4395180"/>
              <a:gd name="connsiteY10" fmla="*/ 60960 h 299552"/>
              <a:gd name="connsiteX11" fmla="*/ 2637500 w 4395180"/>
              <a:gd name="connsiteY11" fmla="*/ 40640 h 299552"/>
              <a:gd name="connsiteX12" fmla="*/ 2962620 w 4395180"/>
              <a:gd name="connsiteY12" fmla="*/ 30480 h 299552"/>
              <a:gd name="connsiteX13" fmla="*/ 3216620 w 4395180"/>
              <a:gd name="connsiteY13" fmla="*/ 20320 h 299552"/>
              <a:gd name="connsiteX14" fmla="*/ 3490940 w 4395180"/>
              <a:gd name="connsiteY14" fmla="*/ 0 h 299552"/>
              <a:gd name="connsiteX15" fmla="*/ 3897340 w 4395180"/>
              <a:gd name="connsiteY15" fmla="*/ 10160 h 299552"/>
              <a:gd name="connsiteX16" fmla="*/ 4009100 w 4395180"/>
              <a:gd name="connsiteY16" fmla="*/ 40640 h 299552"/>
              <a:gd name="connsiteX17" fmla="*/ 4110700 w 4395180"/>
              <a:gd name="connsiteY17" fmla="*/ 71120 h 299552"/>
              <a:gd name="connsiteX18" fmla="*/ 3551900 w 4395180"/>
              <a:gd name="connsiteY18" fmla="*/ 111760 h 299552"/>
              <a:gd name="connsiteX19" fmla="*/ 3084540 w 4395180"/>
              <a:gd name="connsiteY19" fmla="*/ 142240 h 299552"/>
              <a:gd name="connsiteX20" fmla="*/ 1397980 w 4395180"/>
              <a:gd name="connsiteY20" fmla="*/ 162560 h 299552"/>
              <a:gd name="connsiteX21" fmla="*/ 768060 w 4395180"/>
              <a:gd name="connsiteY21" fmla="*/ 182880 h 299552"/>
              <a:gd name="connsiteX22" fmla="*/ 219420 w 4395180"/>
              <a:gd name="connsiteY22" fmla="*/ 193040 h 299552"/>
              <a:gd name="connsiteX23" fmla="*/ 6060 w 4395180"/>
              <a:gd name="connsiteY23" fmla="*/ 203200 h 299552"/>
              <a:gd name="connsiteX24" fmla="*/ 97500 w 4395180"/>
              <a:gd name="connsiteY24" fmla="*/ 223520 h 299552"/>
              <a:gd name="connsiteX25" fmla="*/ 158460 w 4395180"/>
              <a:gd name="connsiteY25" fmla="*/ 243840 h 299552"/>
              <a:gd name="connsiteX26" fmla="*/ 310860 w 4395180"/>
              <a:gd name="connsiteY26" fmla="*/ 264160 h 299552"/>
              <a:gd name="connsiteX27" fmla="*/ 1184620 w 4395180"/>
              <a:gd name="connsiteY27" fmla="*/ 243840 h 299552"/>
              <a:gd name="connsiteX28" fmla="*/ 1286220 w 4395180"/>
              <a:gd name="connsiteY28" fmla="*/ 233680 h 299552"/>
              <a:gd name="connsiteX29" fmla="*/ 1458940 w 4395180"/>
              <a:gd name="connsiteY29" fmla="*/ 223520 h 299552"/>
              <a:gd name="connsiteX30" fmla="*/ 1631660 w 4395180"/>
              <a:gd name="connsiteY30" fmla="*/ 203200 h 299552"/>
              <a:gd name="connsiteX31" fmla="*/ 1712940 w 4395180"/>
              <a:gd name="connsiteY31" fmla="*/ 193040 h 299552"/>
              <a:gd name="connsiteX32" fmla="*/ 1824700 w 4395180"/>
              <a:gd name="connsiteY32" fmla="*/ 182880 h 299552"/>
              <a:gd name="connsiteX33" fmla="*/ 2078700 w 4395180"/>
              <a:gd name="connsiteY33" fmla="*/ 162560 h 299552"/>
              <a:gd name="connsiteX34" fmla="*/ 2932140 w 4395180"/>
              <a:gd name="connsiteY34" fmla="*/ 152400 h 299552"/>
              <a:gd name="connsiteX35" fmla="*/ 3115020 w 4395180"/>
              <a:gd name="connsiteY35" fmla="*/ 132080 h 299552"/>
              <a:gd name="connsiteX36" fmla="*/ 3318220 w 4395180"/>
              <a:gd name="connsiteY36" fmla="*/ 91440 h 299552"/>
              <a:gd name="connsiteX37" fmla="*/ 3511260 w 4395180"/>
              <a:gd name="connsiteY37" fmla="*/ 71120 h 299552"/>
              <a:gd name="connsiteX38" fmla="*/ 3836380 w 4395180"/>
              <a:gd name="connsiteY38" fmla="*/ 71120 h 299552"/>
              <a:gd name="connsiteX39" fmla="*/ 3846540 w 4395180"/>
              <a:gd name="connsiteY39" fmla="*/ 132080 h 299552"/>
              <a:gd name="connsiteX40" fmla="*/ 879820 w 4395180"/>
              <a:gd name="connsiteY40" fmla="*/ 142240 h 299552"/>
              <a:gd name="connsiteX41" fmla="*/ 808700 w 4395180"/>
              <a:gd name="connsiteY41" fmla="*/ 121920 h 299552"/>
              <a:gd name="connsiteX42" fmla="*/ 737580 w 4395180"/>
              <a:gd name="connsiteY42" fmla="*/ 132080 h 299552"/>
              <a:gd name="connsiteX43" fmla="*/ 696940 w 4395180"/>
              <a:gd name="connsiteY43" fmla="*/ 142240 h 299552"/>
              <a:gd name="connsiteX44" fmla="*/ 788380 w 4395180"/>
              <a:gd name="connsiteY44" fmla="*/ 172720 h 299552"/>
              <a:gd name="connsiteX45" fmla="*/ 1042380 w 4395180"/>
              <a:gd name="connsiteY45" fmla="*/ 203200 h 299552"/>
              <a:gd name="connsiteX46" fmla="*/ 1601180 w 4395180"/>
              <a:gd name="connsiteY46" fmla="*/ 223520 h 299552"/>
              <a:gd name="connsiteX47" fmla="*/ 3023580 w 4395180"/>
              <a:gd name="connsiteY47" fmla="*/ 243840 h 299552"/>
              <a:gd name="connsiteX48" fmla="*/ 4141180 w 4395180"/>
              <a:gd name="connsiteY48" fmla="*/ 243840 h 299552"/>
              <a:gd name="connsiteX49" fmla="*/ 4395180 w 4395180"/>
              <a:gd name="connsiteY49" fmla="*/ 223520 h 299552"/>
              <a:gd name="connsiteX50" fmla="*/ 4364700 w 4395180"/>
              <a:gd name="connsiteY50" fmla="*/ 193040 h 299552"/>
              <a:gd name="connsiteX51" fmla="*/ 4191980 w 4395180"/>
              <a:gd name="connsiteY51" fmla="*/ 162560 h 299552"/>
              <a:gd name="connsiteX52" fmla="*/ 2322540 w 4395180"/>
              <a:gd name="connsiteY52" fmla="*/ 162560 h 299552"/>
              <a:gd name="connsiteX53" fmla="*/ 2241260 w 4395180"/>
              <a:gd name="connsiteY53" fmla="*/ 152400 h 299552"/>
              <a:gd name="connsiteX54" fmla="*/ 2027900 w 4395180"/>
              <a:gd name="connsiteY54" fmla="*/ 132080 h 299552"/>
              <a:gd name="connsiteX55" fmla="*/ 1865340 w 4395180"/>
              <a:gd name="connsiteY55" fmla="*/ 111760 h 299552"/>
              <a:gd name="connsiteX56" fmla="*/ 798540 w 4395180"/>
              <a:gd name="connsiteY56" fmla="*/ 101600 h 299552"/>
              <a:gd name="connsiteX57" fmla="*/ 768060 w 4395180"/>
              <a:gd name="connsiteY57" fmla="*/ 81280 h 299552"/>
              <a:gd name="connsiteX58" fmla="*/ 707100 w 4395180"/>
              <a:gd name="connsiteY58" fmla="*/ 60960 h 299552"/>
              <a:gd name="connsiteX59" fmla="*/ 676620 w 4395180"/>
              <a:gd name="connsiteY59" fmla="*/ 50800 h 299552"/>
              <a:gd name="connsiteX60" fmla="*/ 656300 w 4395180"/>
              <a:gd name="connsiteY60" fmla="*/ 30480 h 29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95180" h="299552">
                <a:moveTo>
                  <a:pt x="514060" y="50800"/>
                </a:moveTo>
                <a:cubicBezTo>
                  <a:pt x="541153" y="54187"/>
                  <a:pt x="568123" y="58783"/>
                  <a:pt x="595340" y="60960"/>
                </a:cubicBezTo>
                <a:cubicBezTo>
                  <a:pt x="652829" y="65559"/>
                  <a:pt x="711111" y="62008"/>
                  <a:pt x="768060" y="71120"/>
                </a:cubicBezTo>
                <a:cubicBezTo>
                  <a:pt x="796632" y="75692"/>
                  <a:pt x="820798" y="96843"/>
                  <a:pt x="849340" y="101600"/>
                </a:cubicBezTo>
                <a:cubicBezTo>
                  <a:pt x="902894" y="110526"/>
                  <a:pt x="957768" y="107596"/>
                  <a:pt x="1011900" y="111760"/>
                </a:cubicBezTo>
                <a:cubicBezTo>
                  <a:pt x="1045835" y="114370"/>
                  <a:pt x="1079633" y="118533"/>
                  <a:pt x="1113500" y="121920"/>
                </a:cubicBezTo>
                <a:lnTo>
                  <a:pt x="1753580" y="111760"/>
                </a:lnTo>
                <a:cubicBezTo>
                  <a:pt x="1780873" y="110991"/>
                  <a:pt x="1807723" y="104615"/>
                  <a:pt x="1834860" y="101600"/>
                </a:cubicBezTo>
                <a:cubicBezTo>
                  <a:pt x="1868687" y="97841"/>
                  <a:pt x="1902593" y="94827"/>
                  <a:pt x="1936460" y="91440"/>
                </a:cubicBezTo>
                <a:cubicBezTo>
                  <a:pt x="1963553" y="84667"/>
                  <a:pt x="1990291" y="76267"/>
                  <a:pt x="2017740" y="71120"/>
                </a:cubicBezTo>
                <a:cubicBezTo>
                  <a:pt x="2044577" y="66088"/>
                  <a:pt x="2071866" y="63818"/>
                  <a:pt x="2099020" y="60960"/>
                </a:cubicBezTo>
                <a:cubicBezTo>
                  <a:pt x="2310992" y="38647"/>
                  <a:pt x="2331170" y="48919"/>
                  <a:pt x="2637500" y="40640"/>
                </a:cubicBezTo>
                <a:lnTo>
                  <a:pt x="2962620" y="30480"/>
                </a:lnTo>
                <a:lnTo>
                  <a:pt x="3216620" y="20320"/>
                </a:lnTo>
                <a:cubicBezTo>
                  <a:pt x="3308158" y="15039"/>
                  <a:pt x="3490940" y="0"/>
                  <a:pt x="3490940" y="0"/>
                </a:cubicBezTo>
                <a:lnTo>
                  <a:pt x="3897340" y="10160"/>
                </a:lnTo>
                <a:cubicBezTo>
                  <a:pt x="3940085" y="12060"/>
                  <a:pt x="3967800" y="30315"/>
                  <a:pt x="4009100" y="40640"/>
                </a:cubicBezTo>
                <a:cubicBezTo>
                  <a:pt x="4070520" y="55995"/>
                  <a:pt x="4036493" y="46384"/>
                  <a:pt x="4110700" y="71120"/>
                </a:cubicBezTo>
                <a:cubicBezTo>
                  <a:pt x="3887837" y="115693"/>
                  <a:pt x="4133326" y="69008"/>
                  <a:pt x="3551900" y="111760"/>
                </a:cubicBezTo>
                <a:cubicBezTo>
                  <a:pt x="3173259" y="139601"/>
                  <a:pt x="3587268" y="134466"/>
                  <a:pt x="3084540" y="142240"/>
                </a:cubicBezTo>
                <a:lnTo>
                  <a:pt x="1397980" y="162560"/>
                </a:lnTo>
                <a:lnTo>
                  <a:pt x="768060" y="182880"/>
                </a:lnTo>
                <a:lnTo>
                  <a:pt x="219420" y="193040"/>
                </a:lnTo>
                <a:lnTo>
                  <a:pt x="6060" y="203200"/>
                </a:lnTo>
                <a:cubicBezTo>
                  <a:pt x="-24231" y="210773"/>
                  <a:pt x="67331" y="215475"/>
                  <a:pt x="97500" y="223520"/>
                </a:cubicBezTo>
                <a:cubicBezTo>
                  <a:pt x="118196" y="229039"/>
                  <a:pt x="137589" y="239024"/>
                  <a:pt x="158460" y="243840"/>
                </a:cubicBezTo>
                <a:cubicBezTo>
                  <a:pt x="175031" y="247664"/>
                  <a:pt x="298832" y="262656"/>
                  <a:pt x="310860" y="264160"/>
                </a:cubicBezTo>
                <a:lnTo>
                  <a:pt x="1184620" y="243840"/>
                </a:lnTo>
                <a:cubicBezTo>
                  <a:pt x="1218639" y="242777"/>
                  <a:pt x="1252277" y="236194"/>
                  <a:pt x="1286220" y="233680"/>
                </a:cubicBezTo>
                <a:cubicBezTo>
                  <a:pt x="1343735" y="229420"/>
                  <a:pt x="1401367" y="226907"/>
                  <a:pt x="1458940" y="223520"/>
                </a:cubicBezTo>
                <a:lnTo>
                  <a:pt x="1631660" y="203200"/>
                </a:lnTo>
                <a:lnTo>
                  <a:pt x="1712940" y="193040"/>
                </a:lnTo>
                <a:cubicBezTo>
                  <a:pt x="1750141" y="189124"/>
                  <a:pt x="1787462" y="186427"/>
                  <a:pt x="1824700" y="182880"/>
                </a:cubicBezTo>
                <a:cubicBezTo>
                  <a:pt x="1909477" y="174806"/>
                  <a:pt x="1993286" y="164286"/>
                  <a:pt x="2078700" y="162560"/>
                </a:cubicBezTo>
                <a:lnTo>
                  <a:pt x="2932140" y="152400"/>
                </a:lnTo>
                <a:cubicBezTo>
                  <a:pt x="2979422" y="147672"/>
                  <a:pt x="3065338" y="139925"/>
                  <a:pt x="3115020" y="132080"/>
                </a:cubicBezTo>
                <a:cubicBezTo>
                  <a:pt x="3457513" y="78002"/>
                  <a:pt x="3024882" y="143205"/>
                  <a:pt x="3318220" y="91440"/>
                </a:cubicBezTo>
                <a:cubicBezTo>
                  <a:pt x="3365394" y="83115"/>
                  <a:pt x="3469885" y="74881"/>
                  <a:pt x="3511260" y="71120"/>
                </a:cubicBezTo>
                <a:cubicBezTo>
                  <a:pt x="3625572" y="42542"/>
                  <a:pt x="3662854" y="29234"/>
                  <a:pt x="3836380" y="71120"/>
                </a:cubicBezTo>
                <a:cubicBezTo>
                  <a:pt x="3856405" y="75954"/>
                  <a:pt x="3843153" y="111760"/>
                  <a:pt x="3846540" y="132080"/>
                </a:cubicBezTo>
                <a:cubicBezTo>
                  <a:pt x="2928358" y="499353"/>
                  <a:pt x="1868709" y="149036"/>
                  <a:pt x="879820" y="142240"/>
                </a:cubicBezTo>
                <a:cubicBezTo>
                  <a:pt x="866794" y="142150"/>
                  <a:pt x="823279" y="126780"/>
                  <a:pt x="808700" y="121920"/>
                </a:cubicBezTo>
                <a:cubicBezTo>
                  <a:pt x="784993" y="125307"/>
                  <a:pt x="761141" y="127796"/>
                  <a:pt x="737580" y="132080"/>
                </a:cubicBezTo>
                <a:cubicBezTo>
                  <a:pt x="723842" y="134578"/>
                  <a:pt x="696940" y="128276"/>
                  <a:pt x="696940" y="142240"/>
                </a:cubicBezTo>
                <a:cubicBezTo>
                  <a:pt x="696940" y="159038"/>
                  <a:pt x="786676" y="172410"/>
                  <a:pt x="788380" y="172720"/>
                </a:cubicBezTo>
                <a:cubicBezTo>
                  <a:pt x="872507" y="188016"/>
                  <a:pt x="957209" y="196102"/>
                  <a:pt x="1042380" y="203200"/>
                </a:cubicBezTo>
                <a:cubicBezTo>
                  <a:pt x="1274038" y="222505"/>
                  <a:pt x="1266558" y="218004"/>
                  <a:pt x="1601180" y="223520"/>
                </a:cubicBezTo>
                <a:lnTo>
                  <a:pt x="3023580" y="243840"/>
                </a:lnTo>
                <a:cubicBezTo>
                  <a:pt x="3506605" y="267991"/>
                  <a:pt x="3269596" y="260285"/>
                  <a:pt x="4141180" y="243840"/>
                </a:cubicBezTo>
                <a:cubicBezTo>
                  <a:pt x="4242977" y="241919"/>
                  <a:pt x="4301391" y="233941"/>
                  <a:pt x="4395180" y="223520"/>
                </a:cubicBezTo>
                <a:cubicBezTo>
                  <a:pt x="4385020" y="213360"/>
                  <a:pt x="4378111" y="198198"/>
                  <a:pt x="4364700" y="193040"/>
                </a:cubicBezTo>
                <a:cubicBezTo>
                  <a:pt x="4335135" y="181669"/>
                  <a:pt x="4231061" y="168143"/>
                  <a:pt x="4191980" y="162560"/>
                </a:cubicBezTo>
                <a:cubicBezTo>
                  <a:pt x="3631421" y="166564"/>
                  <a:pt x="2925821" y="185763"/>
                  <a:pt x="2322540" y="162560"/>
                </a:cubicBezTo>
                <a:cubicBezTo>
                  <a:pt x="2295256" y="161511"/>
                  <a:pt x="2268419" y="155210"/>
                  <a:pt x="2241260" y="152400"/>
                </a:cubicBezTo>
                <a:lnTo>
                  <a:pt x="2027900" y="132080"/>
                </a:lnTo>
                <a:cubicBezTo>
                  <a:pt x="1973608" y="126211"/>
                  <a:pt x="1919946" y="112280"/>
                  <a:pt x="1865340" y="111760"/>
                </a:cubicBezTo>
                <a:lnTo>
                  <a:pt x="798540" y="101600"/>
                </a:lnTo>
                <a:cubicBezTo>
                  <a:pt x="788380" y="94827"/>
                  <a:pt x="779218" y="86239"/>
                  <a:pt x="768060" y="81280"/>
                </a:cubicBezTo>
                <a:cubicBezTo>
                  <a:pt x="748487" y="72581"/>
                  <a:pt x="727420" y="67733"/>
                  <a:pt x="707100" y="60960"/>
                </a:cubicBezTo>
                <a:cubicBezTo>
                  <a:pt x="696940" y="57573"/>
                  <a:pt x="684193" y="58373"/>
                  <a:pt x="676620" y="50800"/>
                </a:cubicBezTo>
                <a:lnTo>
                  <a:pt x="656300" y="30480"/>
                </a:lnTo>
              </a:path>
            </a:pathLst>
          </a:custGeom>
          <a:noFill/>
          <a:ln w="76200">
            <a:solidFill>
              <a:srgbClr val="5AC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EFD1317-0B68-416E-A1BE-4A4BCB2E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Cost</a:t>
            </a:r>
            <a:r>
              <a:rPr lang="de-DE" sz="2800" dirty="0"/>
              <a:t> </a:t>
            </a:r>
            <a:r>
              <a:rPr lang="de-DE" sz="2800" dirty="0" err="1"/>
              <a:t>savings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EM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A8F003-BEB1-40B7-832A-D670D0F56C8D}"/>
              </a:ext>
            </a:extLst>
          </p:cNvPr>
          <p:cNvSpPr txBox="1">
            <a:spLocks/>
          </p:cNvSpPr>
          <p:nvPr/>
        </p:nvSpPr>
        <p:spPr>
          <a:xfrm>
            <a:off x="4918046" y="1125434"/>
            <a:ext cx="38862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3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50" dirty="0" err="1"/>
              <a:t>Cost</a:t>
            </a:r>
            <a:r>
              <a:rPr lang="de-DE" sz="1350" dirty="0"/>
              <a:t> </a:t>
            </a:r>
            <a:r>
              <a:rPr lang="de-DE" sz="1350" dirty="0" err="1"/>
              <a:t>optimization</a:t>
            </a:r>
            <a:r>
              <a:rPr lang="de-DE" sz="1350" dirty="0"/>
              <a:t> </a:t>
            </a:r>
            <a:r>
              <a:rPr lang="de-DE" sz="1350" dirty="0" err="1"/>
              <a:t>with</a:t>
            </a:r>
            <a:r>
              <a:rPr lang="de-DE" sz="1350" dirty="0"/>
              <a:t> EM </a:t>
            </a:r>
            <a:r>
              <a:rPr lang="de-DE" sz="1350" dirty="0" err="1"/>
              <a:t>can</a:t>
            </a:r>
            <a:r>
              <a:rPr lang="de-DE" sz="1350" dirty="0"/>
              <a:t> </a:t>
            </a:r>
            <a:r>
              <a:rPr lang="de-DE" sz="1350" dirty="0" err="1"/>
              <a:t>be</a:t>
            </a:r>
            <a:r>
              <a:rPr lang="de-DE" sz="1350" dirty="0"/>
              <a:t> </a:t>
            </a:r>
            <a:r>
              <a:rPr lang="de-DE" sz="1350" dirty="0" err="1"/>
              <a:t>done</a:t>
            </a:r>
            <a:r>
              <a:rPr lang="de-DE" sz="1350" dirty="0"/>
              <a:t> in 3 </a:t>
            </a:r>
            <a:r>
              <a:rPr lang="de-DE" sz="1350" dirty="0" err="1"/>
              <a:t>steps</a:t>
            </a:r>
            <a:r>
              <a:rPr lang="de-DE" sz="1350" dirty="0"/>
              <a:t>: </a:t>
            </a:r>
          </a:p>
          <a:p>
            <a:pPr marL="600075" lvl="1" indent="-257175">
              <a:buFont typeface="+mj-lt"/>
              <a:buAutoNum type="arabicPeriod"/>
            </a:pPr>
            <a:r>
              <a:rPr lang="de-DE" sz="1200" b="1" dirty="0" err="1"/>
              <a:t>Make</a:t>
            </a:r>
            <a:r>
              <a:rPr lang="de-DE" sz="1200" b="1" dirty="0"/>
              <a:t> live </a:t>
            </a:r>
            <a:r>
              <a:rPr lang="de-DE" sz="1200" b="1" dirty="0" err="1"/>
              <a:t>easier</a:t>
            </a:r>
            <a:r>
              <a:rPr lang="de-DE" sz="1200" b="1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Central-, Onsite-, and Helpdesk Support</a:t>
            </a:r>
          </a:p>
          <a:p>
            <a:pPr marL="600075" lvl="1" indent="-257175">
              <a:buFont typeface="+mj-lt"/>
              <a:buAutoNum type="arabicPeriod"/>
            </a:pPr>
            <a:r>
              <a:rPr lang="de-DE" sz="1200" b="1" dirty="0" err="1"/>
              <a:t>Optimize</a:t>
            </a:r>
            <a:r>
              <a:rPr lang="de-DE" sz="1200" b="1" dirty="0"/>
              <a:t> </a:t>
            </a:r>
            <a:r>
              <a:rPr lang="de-DE" sz="1200" b="1" dirty="0" err="1"/>
              <a:t>processes</a:t>
            </a:r>
            <a:r>
              <a:rPr lang="de-DE" sz="1200" b="1" dirty="0"/>
              <a:t> </a:t>
            </a:r>
            <a:r>
              <a:rPr lang="de-DE" sz="1200" dirty="0"/>
              <a:t>in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endParaRPr lang="de-DE" sz="1200" dirty="0"/>
          </a:p>
          <a:p>
            <a:pPr marL="600075" lvl="1" indent="-257175">
              <a:buFont typeface="+mj-lt"/>
              <a:buAutoNum type="arabicPeriod"/>
            </a:pPr>
            <a:r>
              <a:rPr lang="de-DE" sz="1200" b="1" dirty="0" err="1"/>
              <a:t>Reduce</a:t>
            </a:r>
            <a:r>
              <a:rPr lang="de-DE" sz="1200" b="1" dirty="0"/>
              <a:t> </a:t>
            </a:r>
            <a:r>
              <a:rPr lang="de-DE" sz="1200" b="1" dirty="0" err="1"/>
              <a:t>interruption</a:t>
            </a:r>
            <a:r>
              <a:rPr lang="de-DE" sz="1200" b="1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End-User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4007A9F-7C5A-4F63-8C2C-2AF5980DFDBC}"/>
              </a:ext>
            </a:extLst>
          </p:cNvPr>
          <p:cNvSpPr/>
          <p:nvPr/>
        </p:nvSpPr>
        <p:spPr>
          <a:xfrm>
            <a:off x="2418105" y="2133600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9CE877-59FF-469A-AC95-DA6914EE2F13}"/>
              </a:ext>
            </a:extLst>
          </p:cNvPr>
          <p:cNvSpPr/>
          <p:nvPr/>
        </p:nvSpPr>
        <p:spPr>
          <a:xfrm>
            <a:off x="3910795" y="2133600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AECF85-F082-4462-8CA6-873E3FCBBDDE}"/>
              </a:ext>
            </a:extLst>
          </p:cNvPr>
          <p:cNvSpPr/>
          <p:nvPr/>
        </p:nvSpPr>
        <p:spPr>
          <a:xfrm>
            <a:off x="2418105" y="2411730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670D5C3-7162-4D21-9A4B-C20E7CF0144C}"/>
              </a:ext>
            </a:extLst>
          </p:cNvPr>
          <p:cNvSpPr/>
          <p:nvPr/>
        </p:nvSpPr>
        <p:spPr>
          <a:xfrm>
            <a:off x="3910795" y="2411730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BDB8022-6C12-4A3A-B164-D35A4220B2A4}"/>
              </a:ext>
            </a:extLst>
          </p:cNvPr>
          <p:cNvSpPr/>
          <p:nvPr/>
        </p:nvSpPr>
        <p:spPr>
          <a:xfrm>
            <a:off x="1371600" y="1440180"/>
            <a:ext cx="868680" cy="2247900"/>
          </a:xfrm>
          <a:prstGeom prst="rect">
            <a:avLst/>
          </a:prstGeom>
          <a:solidFill>
            <a:srgbClr val="F63162"/>
          </a:solidFill>
          <a:ln>
            <a:solidFill>
              <a:srgbClr val="F6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F779207-CEFD-4A46-85D8-1F3CDD02F168}"/>
              </a:ext>
            </a:extLst>
          </p:cNvPr>
          <p:cNvSpPr/>
          <p:nvPr/>
        </p:nvSpPr>
        <p:spPr>
          <a:xfrm>
            <a:off x="2087880" y="1440180"/>
            <a:ext cx="868680" cy="2247900"/>
          </a:xfrm>
          <a:prstGeom prst="rect">
            <a:avLst/>
          </a:prstGeom>
          <a:solidFill>
            <a:srgbClr val="5AC3CB"/>
          </a:solidFill>
          <a:ln>
            <a:solidFill>
              <a:srgbClr val="5AC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8D7F5EF-5995-44E8-AF04-B3B8E653EAFA}"/>
              </a:ext>
            </a:extLst>
          </p:cNvPr>
          <p:cNvSpPr txBox="1"/>
          <p:nvPr/>
        </p:nvSpPr>
        <p:spPr>
          <a:xfrm>
            <a:off x="3022161" y="2280384"/>
            <a:ext cx="723276" cy="207749"/>
          </a:xfrm>
          <a:prstGeom prst="rect">
            <a:avLst/>
          </a:prstGeom>
          <a:solidFill>
            <a:srgbClr val="F63162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750" dirty="0">
                <a:solidFill>
                  <a:schemeClr val="bg1"/>
                </a:solidFill>
              </a:rPr>
              <a:t>SCCM native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A75BBAE-E5C0-4ECC-B0BF-4904C0459B23}"/>
              </a:ext>
            </a:extLst>
          </p:cNvPr>
          <p:cNvSpPr txBox="1"/>
          <p:nvPr/>
        </p:nvSpPr>
        <p:spPr>
          <a:xfrm>
            <a:off x="3068088" y="2464137"/>
            <a:ext cx="631423" cy="207749"/>
          </a:xfrm>
          <a:prstGeom prst="rect">
            <a:avLst/>
          </a:prstGeom>
          <a:solidFill>
            <a:srgbClr val="5AC3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750" dirty="0" err="1"/>
              <a:t>With</a:t>
            </a:r>
            <a:r>
              <a:rPr lang="de-DE" sz="750" dirty="0"/>
              <a:t> EM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121871C-343C-42B8-809C-9D15C5E0AE44}"/>
              </a:ext>
            </a:extLst>
          </p:cNvPr>
          <p:cNvSpPr/>
          <p:nvPr/>
        </p:nvSpPr>
        <p:spPr>
          <a:xfrm>
            <a:off x="2087880" y="1440180"/>
            <a:ext cx="980207" cy="4572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BD7C7E5-8FEE-4161-B384-0E3C580A6F62}"/>
              </a:ext>
            </a:extLst>
          </p:cNvPr>
          <p:cNvSpPr/>
          <p:nvPr/>
        </p:nvSpPr>
        <p:spPr>
          <a:xfrm>
            <a:off x="2087880" y="1836420"/>
            <a:ext cx="980207" cy="4572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38ABCA7-CF43-41AB-A3E8-B80E430BD4BB}"/>
              </a:ext>
            </a:extLst>
          </p:cNvPr>
          <p:cNvSpPr/>
          <p:nvPr/>
        </p:nvSpPr>
        <p:spPr>
          <a:xfrm>
            <a:off x="1371600" y="1440180"/>
            <a:ext cx="868680" cy="853440"/>
          </a:xfrm>
          <a:prstGeom prst="rect">
            <a:avLst/>
          </a:prstGeom>
          <a:solidFill>
            <a:srgbClr val="F63162"/>
          </a:solidFill>
          <a:ln>
            <a:solidFill>
              <a:srgbClr val="F6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BA14B9BB-C735-4C0B-B422-B785CDC75D90}"/>
              </a:ext>
            </a:extLst>
          </p:cNvPr>
          <p:cNvSpPr/>
          <p:nvPr/>
        </p:nvSpPr>
        <p:spPr>
          <a:xfrm>
            <a:off x="2280109" y="2295218"/>
            <a:ext cx="467057" cy="44247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92E8512-1E92-4C23-B8C3-95CF2161DEBF}"/>
              </a:ext>
            </a:extLst>
          </p:cNvPr>
          <p:cNvCxnSpPr>
            <a:cxnSpLocks/>
          </p:cNvCxnSpPr>
          <p:nvPr/>
        </p:nvCxnSpPr>
        <p:spPr>
          <a:xfrm>
            <a:off x="2087880" y="2750509"/>
            <a:ext cx="868681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FD1317-0B68-416E-A1BE-4A4BCB2E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Understand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problem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„User </a:t>
            </a:r>
            <a:r>
              <a:rPr lang="de-DE" sz="2800" dirty="0" err="1"/>
              <a:t>interruption</a:t>
            </a:r>
            <a:r>
              <a:rPr lang="de-DE" sz="2800" dirty="0"/>
              <a:t>“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4A799A3-090F-49EB-9187-E04F64FB5042}"/>
              </a:ext>
            </a:extLst>
          </p:cNvPr>
          <p:cNvGrpSpPr/>
          <p:nvPr/>
        </p:nvGrpSpPr>
        <p:grpSpPr>
          <a:xfrm>
            <a:off x="320040" y="998219"/>
            <a:ext cx="4473640" cy="1892048"/>
            <a:chOff x="426720" y="1330959"/>
            <a:chExt cx="5964853" cy="2522730"/>
          </a:xfrm>
        </p:grpSpPr>
        <p:sp>
          <p:nvSpPr>
            <p:cNvPr id="16" name="Inhaltsplatzhalter 2">
              <a:extLst>
                <a:ext uri="{FF2B5EF4-FFF2-40B4-BE49-F238E27FC236}">
                  <a16:creationId xmlns:a16="http://schemas.microsoft.com/office/drawing/2014/main" id="{C7A8F003-BEB1-40B7-832A-D670D0F56C8D}"/>
                </a:ext>
              </a:extLst>
            </p:cNvPr>
            <p:cNvSpPr txBox="1">
              <a:spLocks/>
            </p:cNvSpPr>
            <p:nvPr/>
          </p:nvSpPr>
          <p:spPr>
            <a:xfrm>
              <a:off x="950422" y="1584959"/>
              <a:ext cx="5441151" cy="2268730"/>
            </a:xfrm>
            <a:prstGeom prst="rect">
              <a:avLst/>
            </a:prstGeom>
            <a:solidFill>
              <a:srgbClr val="F63162"/>
            </a:solidFill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SzPct val="80000"/>
                <a:buFontTx/>
                <a:buBlip>
                  <a:blip r:embed="rId2"/>
                </a:buBlip>
                <a:defRPr sz="2600" kern="1200">
                  <a:solidFill>
                    <a:srgbClr val="F63162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SzPct val="80000"/>
                <a:buFontTx/>
                <a:buBlip>
                  <a:blip r:embed="rId3"/>
                </a:buBlip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SzPct val="80000"/>
                <a:buFontTx/>
                <a:buBlip>
                  <a:blip r:embed="rId3"/>
                </a:buBlip>
                <a:defRPr sz="20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SzPct val="80000"/>
                <a:buFontTx/>
                <a:buBlip>
                  <a:blip r:embed="rId3"/>
                </a:buBlip>
                <a:defRPr sz="18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SzPct val="80000"/>
                <a:buFontTx/>
                <a:buBlip>
                  <a:blip r:embed="rId3"/>
                </a:buBlip>
                <a:defRPr sz="16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Unplanned</a:t>
              </a:r>
              <a:r>
                <a:rPr lang="de-DE" sz="1350" dirty="0">
                  <a:solidFill>
                    <a:schemeClr val="bg1"/>
                  </a:solidFill>
                </a:rPr>
                <a:t> down-time due </a:t>
              </a:r>
              <a:r>
                <a:rPr lang="de-DE" sz="1350" dirty="0" err="1">
                  <a:solidFill>
                    <a:schemeClr val="bg1"/>
                  </a:solidFill>
                </a:rPr>
                <a:t>to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reboots</a:t>
              </a:r>
              <a:r>
                <a:rPr lang="de-DE" sz="1350" dirty="0">
                  <a:solidFill>
                    <a:schemeClr val="bg1"/>
                  </a:solidFill>
                </a:rPr>
                <a:t> will </a:t>
              </a:r>
              <a:r>
                <a:rPr lang="de-DE" sz="1350" dirty="0" err="1">
                  <a:solidFill>
                    <a:schemeClr val="bg1"/>
                  </a:solidFill>
                </a:rPr>
                <a:t>cost</a:t>
              </a:r>
              <a:r>
                <a:rPr lang="de-DE" sz="1350" dirty="0">
                  <a:solidFill>
                    <a:schemeClr val="bg1"/>
                  </a:solidFill>
                </a:rPr>
                <a:t> at </a:t>
              </a:r>
              <a:r>
                <a:rPr lang="de-DE" sz="1350" dirty="0" err="1">
                  <a:solidFill>
                    <a:schemeClr val="bg1"/>
                  </a:solidFill>
                </a:rPr>
                <a:t>minimum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the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work</a:t>
              </a:r>
              <a:r>
                <a:rPr lang="de-DE" sz="1350" dirty="0">
                  <a:solidFill>
                    <a:schemeClr val="bg1"/>
                  </a:solidFill>
                </a:rPr>
                <a:t> time </a:t>
              </a:r>
              <a:r>
                <a:rPr lang="de-DE" sz="1350" dirty="0" err="1">
                  <a:solidFill>
                    <a:schemeClr val="bg1"/>
                  </a:solidFill>
                </a:rPr>
                <a:t>of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the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user</a:t>
              </a:r>
              <a:r>
                <a:rPr lang="de-DE" sz="1350" dirty="0">
                  <a:solidFill>
                    <a:schemeClr val="bg1"/>
                  </a:solidFill>
                </a:rPr>
                <a:t> (</a:t>
              </a:r>
              <a:r>
                <a:rPr lang="de-DE" sz="1350" dirty="0" err="1">
                  <a:solidFill>
                    <a:schemeClr val="bg1"/>
                  </a:solidFill>
                </a:rPr>
                <a:t>avg</a:t>
              </a:r>
              <a:r>
                <a:rPr lang="de-DE" sz="1350" dirty="0">
                  <a:solidFill>
                    <a:schemeClr val="bg1"/>
                  </a:solidFill>
                </a:rPr>
                <a:t>. ~1,60€ per </a:t>
              </a:r>
              <a:r>
                <a:rPr lang="de-DE" sz="1350" dirty="0" err="1">
                  <a:solidFill>
                    <a:schemeClr val="bg1"/>
                  </a:solidFill>
                </a:rPr>
                <a:t>minute</a:t>
              </a:r>
              <a:r>
                <a:rPr lang="de-DE" sz="1350" dirty="0">
                  <a:solidFill>
                    <a:schemeClr val="bg1"/>
                  </a:solidFill>
                </a:rPr>
                <a:t>). </a:t>
              </a:r>
            </a:p>
            <a:p>
              <a:pPr lvl="1"/>
              <a:r>
                <a:rPr lang="de-DE" sz="1200" dirty="0" err="1"/>
                <a:t>Unplanned</a:t>
              </a:r>
              <a:r>
                <a:rPr lang="de-DE" sz="1200" dirty="0"/>
                <a:t> </a:t>
              </a:r>
              <a:r>
                <a:rPr lang="de-DE" sz="1200" dirty="0" err="1"/>
                <a:t>downtime</a:t>
              </a:r>
              <a:r>
                <a:rPr lang="de-DE" sz="1200" dirty="0"/>
                <a:t> </a:t>
              </a:r>
              <a:r>
                <a:rPr lang="de-DE" sz="1200" dirty="0" err="1"/>
                <a:t>of</a:t>
              </a:r>
              <a:r>
                <a:rPr lang="de-DE" sz="1200" dirty="0"/>
                <a:t> </a:t>
              </a:r>
              <a:r>
                <a:rPr lang="de-DE" sz="1200" dirty="0" err="1"/>
                <a:t>critical</a:t>
              </a:r>
              <a:r>
                <a:rPr lang="de-DE" sz="1200" dirty="0"/>
                <a:t> </a:t>
              </a:r>
              <a:r>
                <a:rPr lang="de-DE" sz="1200" dirty="0" err="1"/>
                <a:t>systems</a:t>
              </a:r>
              <a:r>
                <a:rPr lang="de-DE" sz="1200" dirty="0"/>
                <a:t> </a:t>
              </a:r>
              <a:r>
                <a:rPr lang="de-DE" sz="1200" dirty="0" err="1"/>
                <a:t>can</a:t>
              </a:r>
              <a:r>
                <a:rPr lang="de-DE" sz="1200" dirty="0"/>
                <a:t> </a:t>
              </a:r>
              <a:r>
                <a:rPr lang="de-DE" sz="1200" dirty="0" err="1"/>
                <a:t>raise</a:t>
              </a:r>
              <a:r>
                <a:rPr lang="de-DE" sz="1200" dirty="0"/>
                <a:t> </a:t>
              </a:r>
              <a:r>
                <a:rPr lang="de-DE" sz="1200" dirty="0" err="1"/>
                <a:t>the</a:t>
              </a:r>
              <a:r>
                <a:rPr lang="de-DE" sz="1200" dirty="0"/>
                <a:t> </a:t>
              </a:r>
              <a:r>
                <a:rPr lang="de-DE" sz="1200" dirty="0" err="1"/>
                <a:t>cost</a:t>
              </a:r>
              <a:r>
                <a:rPr lang="de-DE" sz="1200" dirty="0"/>
                <a:t> per </a:t>
              </a:r>
              <a:r>
                <a:rPr lang="de-DE" sz="1200" dirty="0" err="1"/>
                <a:t>minute</a:t>
              </a:r>
              <a:r>
                <a:rPr lang="de-DE" sz="1200" dirty="0"/>
                <a:t> </a:t>
              </a:r>
              <a:r>
                <a:rPr lang="de-DE" sz="1200" dirty="0" err="1"/>
                <a:t>into</a:t>
              </a:r>
              <a:r>
                <a:rPr lang="de-DE" sz="1200" dirty="0"/>
                <a:t> </a:t>
              </a:r>
              <a:r>
                <a:rPr lang="de-DE" sz="1200" dirty="0" err="1"/>
                <a:t>millions</a:t>
              </a:r>
              <a:r>
                <a:rPr lang="de-DE" sz="1200" dirty="0"/>
                <a:t> </a:t>
              </a:r>
              <a:r>
                <a:rPr lang="de-DE" sz="1200" dirty="0" err="1"/>
                <a:t>of</a:t>
              </a:r>
              <a:r>
                <a:rPr lang="de-DE" sz="1200" dirty="0"/>
                <a:t> €.</a:t>
              </a:r>
            </a:p>
            <a:p>
              <a:pPr lvl="1"/>
              <a:endParaRPr lang="de-DE" sz="12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2312817-7EA2-4A45-AE10-7382E3C9BCB6}"/>
                </a:ext>
              </a:extLst>
            </p:cNvPr>
            <p:cNvSpPr/>
            <p:nvPr/>
          </p:nvSpPr>
          <p:spPr>
            <a:xfrm>
              <a:off x="426720" y="1330959"/>
              <a:ext cx="894081" cy="894081"/>
            </a:xfrm>
            <a:prstGeom prst="ellipse">
              <a:avLst/>
            </a:prstGeom>
            <a:solidFill>
              <a:srgbClr val="F63162"/>
            </a:solidFill>
            <a:ln>
              <a:solidFill>
                <a:srgbClr val="5AC3C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000" dirty="0"/>
                <a:t>1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42DDF4A-A68F-4C69-AED2-B93DA96BECA5}"/>
              </a:ext>
            </a:extLst>
          </p:cNvPr>
          <p:cNvGrpSpPr/>
          <p:nvPr/>
        </p:nvGrpSpPr>
        <p:grpSpPr>
          <a:xfrm>
            <a:off x="2849880" y="3080767"/>
            <a:ext cx="4500137" cy="1744981"/>
            <a:chOff x="3799840" y="4107689"/>
            <a:chExt cx="6000182" cy="2326641"/>
          </a:xfrm>
        </p:grpSpPr>
        <p:sp>
          <p:nvSpPr>
            <p:cNvPr id="10" name="Inhaltsplatzhalter 2">
              <a:extLst>
                <a:ext uri="{FF2B5EF4-FFF2-40B4-BE49-F238E27FC236}">
                  <a16:creationId xmlns:a16="http://schemas.microsoft.com/office/drawing/2014/main" id="{3A590748-3A1A-49B0-81F5-DF6D0A4D7824}"/>
                </a:ext>
              </a:extLst>
            </p:cNvPr>
            <p:cNvSpPr txBox="1">
              <a:spLocks/>
            </p:cNvSpPr>
            <p:nvPr/>
          </p:nvSpPr>
          <p:spPr>
            <a:xfrm>
              <a:off x="4358871" y="4338320"/>
              <a:ext cx="5441151" cy="2096010"/>
            </a:xfrm>
            <a:prstGeom prst="rect">
              <a:avLst/>
            </a:prstGeom>
            <a:solidFill>
              <a:srgbClr val="F63162"/>
            </a:solidFill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SzPct val="80000"/>
                <a:buFontTx/>
                <a:buBlip>
                  <a:blip r:embed="rId2"/>
                </a:buBlip>
                <a:defRPr sz="2600" kern="1200">
                  <a:solidFill>
                    <a:srgbClr val="F63162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SzPct val="80000"/>
                <a:buFontTx/>
                <a:buBlip>
                  <a:blip r:embed="rId3"/>
                </a:buBlip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SzPct val="80000"/>
                <a:buFontTx/>
                <a:buBlip>
                  <a:blip r:embed="rId3"/>
                </a:buBlip>
                <a:defRPr sz="20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SzPct val="80000"/>
                <a:buFontTx/>
                <a:buBlip>
                  <a:blip r:embed="rId3"/>
                </a:buBlip>
                <a:defRPr sz="18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SzPct val="80000"/>
                <a:buFontTx/>
                <a:buBlip>
                  <a:blip r:embed="rId3"/>
                </a:buBlip>
                <a:defRPr sz="16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350" dirty="0">
                  <a:solidFill>
                    <a:schemeClr val="bg1"/>
                  </a:solidFill>
                </a:rPr>
                <a:t>User </a:t>
              </a:r>
              <a:r>
                <a:rPr lang="de-DE" sz="1350" dirty="0" err="1">
                  <a:solidFill>
                    <a:schemeClr val="bg1"/>
                  </a:solidFill>
                </a:rPr>
                <a:t>interruption</a:t>
              </a:r>
              <a:r>
                <a:rPr lang="de-DE" sz="1350" dirty="0">
                  <a:solidFill>
                    <a:schemeClr val="bg1"/>
                  </a:solidFill>
                </a:rPr>
                <a:t> must </a:t>
              </a:r>
              <a:r>
                <a:rPr lang="de-DE" sz="1350" dirty="0" err="1">
                  <a:solidFill>
                    <a:schemeClr val="bg1"/>
                  </a:solidFill>
                </a:rPr>
                <a:t>be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prohobited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by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the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packaging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engineer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directly</a:t>
              </a:r>
              <a:r>
                <a:rPr lang="de-DE" sz="1350" dirty="0">
                  <a:solidFill>
                    <a:schemeClr val="bg1"/>
                  </a:solidFill>
                </a:rPr>
                <a:t> in </a:t>
              </a:r>
              <a:r>
                <a:rPr lang="de-DE" sz="1350" dirty="0" err="1">
                  <a:solidFill>
                    <a:schemeClr val="bg1"/>
                  </a:solidFill>
                </a:rPr>
                <a:t>the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package</a:t>
              </a:r>
              <a:endParaRPr lang="de-DE" sz="1350" dirty="0">
                <a:solidFill>
                  <a:schemeClr val="bg1"/>
                </a:solidFill>
              </a:endParaRPr>
            </a:p>
            <a:p>
              <a:pPr lvl="1"/>
              <a:r>
                <a:rPr lang="de-DE" sz="1200" dirty="0" err="1"/>
                <a:t>Which</a:t>
              </a:r>
              <a:r>
                <a:rPr lang="de-DE" sz="1200" dirty="0"/>
                <a:t> </a:t>
              </a:r>
              <a:r>
                <a:rPr lang="de-DE" sz="1200" dirty="0" err="1"/>
                <a:t>is</a:t>
              </a:r>
              <a:r>
                <a:rPr lang="de-DE" sz="1200" dirty="0"/>
                <a:t> </a:t>
              </a:r>
              <a:r>
                <a:rPr lang="de-DE" sz="1200" dirty="0" err="1"/>
                <a:t>complex</a:t>
              </a:r>
              <a:r>
                <a:rPr lang="de-DE" sz="1200" dirty="0"/>
                <a:t> and must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done</a:t>
              </a:r>
              <a:r>
                <a:rPr lang="de-DE" sz="1200" dirty="0"/>
                <a:t> </a:t>
              </a:r>
              <a:r>
                <a:rPr lang="de-DE" sz="1200" dirty="0" err="1"/>
                <a:t>again</a:t>
              </a:r>
              <a:r>
                <a:rPr lang="de-DE" sz="1200" dirty="0"/>
                <a:t> and </a:t>
              </a:r>
              <a:r>
                <a:rPr lang="de-DE" sz="1200" dirty="0" err="1"/>
                <a:t>again</a:t>
              </a:r>
              <a:endParaRPr lang="de-DE" sz="1200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251BACA-86E2-4FCA-9F43-AD0514C5D865}"/>
                </a:ext>
              </a:extLst>
            </p:cNvPr>
            <p:cNvSpPr/>
            <p:nvPr/>
          </p:nvSpPr>
          <p:spPr>
            <a:xfrm>
              <a:off x="3799840" y="4107689"/>
              <a:ext cx="894081" cy="894081"/>
            </a:xfrm>
            <a:prstGeom prst="ellipse">
              <a:avLst/>
            </a:prstGeom>
            <a:solidFill>
              <a:srgbClr val="F63162"/>
            </a:solidFill>
            <a:ln>
              <a:solidFill>
                <a:srgbClr val="5AC3C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16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FD1317-0B68-416E-A1BE-4A4BCB2E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Optimized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EM-Agent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A8F003-BEB1-40B7-832A-D670D0F56C8D}"/>
              </a:ext>
            </a:extLst>
          </p:cNvPr>
          <p:cNvSpPr txBox="1">
            <a:spLocks/>
          </p:cNvSpPr>
          <p:nvPr/>
        </p:nvSpPr>
        <p:spPr>
          <a:xfrm>
            <a:off x="4824053" y="1125434"/>
            <a:ext cx="38862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An </a:t>
            </a:r>
            <a:r>
              <a:rPr lang="de-DE" sz="1200" dirty="0" err="1"/>
              <a:t>administrator</a:t>
            </a:r>
            <a:r>
              <a:rPr lang="de-DE" sz="1200" dirty="0"/>
              <a:t> </a:t>
            </a:r>
            <a:r>
              <a:rPr lang="de-DE" sz="1200" dirty="0" err="1"/>
              <a:t>cannot</a:t>
            </a:r>
            <a:r>
              <a:rPr lang="de-DE" sz="1200" dirty="0"/>
              <a:t> </a:t>
            </a:r>
            <a:r>
              <a:rPr lang="de-DE" sz="1200" dirty="0" err="1"/>
              <a:t>decide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right</a:t>
            </a:r>
            <a:r>
              <a:rPr lang="de-DE" sz="1200" dirty="0"/>
              <a:t> </a:t>
            </a:r>
            <a:r>
              <a:rPr lang="de-DE" sz="1200" dirty="0" err="1"/>
              <a:t>moment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a </a:t>
            </a:r>
            <a:r>
              <a:rPr lang="de-DE" sz="1200" dirty="0" err="1"/>
              <a:t>reboot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there</a:t>
            </a:r>
            <a:r>
              <a:rPr lang="de-DE" sz="1200" dirty="0"/>
              <a:t>.</a:t>
            </a:r>
          </a:p>
          <a:p>
            <a:pPr lvl="1"/>
            <a:r>
              <a:rPr lang="de-DE" sz="1050" dirty="0" err="1"/>
              <a:t>With</a:t>
            </a:r>
            <a:r>
              <a:rPr lang="de-DE" sz="1050" dirty="0"/>
              <a:t> EM, a </a:t>
            </a:r>
            <a:r>
              <a:rPr lang="de-DE" sz="1050" dirty="0" err="1"/>
              <a:t>user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able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</a:p>
          <a:p>
            <a:pPr lvl="2"/>
            <a:r>
              <a:rPr lang="de-DE" sz="750" dirty="0"/>
              <a:t>…</a:t>
            </a:r>
            <a:r>
              <a:rPr lang="de-DE" sz="750" dirty="0" err="1"/>
              <a:t>postpone</a:t>
            </a:r>
            <a:r>
              <a:rPr lang="de-DE" sz="750" dirty="0"/>
              <a:t> </a:t>
            </a:r>
            <a:r>
              <a:rPr lang="de-DE" sz="750" dirty="0" err="1"/>
              <a:t>installations</a:t>
            </a:r>
            <a:endParaRPr lang="de-DE" sz="750" dirty="0"/>
          </a:p>
          <a:p>
            <a:pPr lvl="2"/>
            <a:r>
              <a:rPr lang="de-DE" sz="750" dirty="0"/>
              <a:t>…</a:t>
            </a:r>
            <a:r>
              <a:rPr lang="de-DE" sz="750" dirty="0" err="1"/>
              <a:t>schedule</a:t>
            </a:r>
            <a:r>
              <a:rPr lang="de-DE" sz="750" dirty="0"/>
              <a:t> </a:t>
            </a:r>
            <a:r>
              <a:rPr lang="de-DE" sz="750" dirty="0" err="1"/>
              <a:t>installations</a:t>
            </a:r>
            <a:r>
              <a:rPr lang="de-DE" sz="750" dirty="0"/>
              <a:t> like in </a:t>
            </a:r>
            <a:r>
              <a:rPr lang="de-DE" sz="750" dirty="0" err="1"/>
              <a:t>any</a:t>
            </a:r>
            <a:r>
              <a:rPr lang="de-DE" sz="750" dirty="0"/>
              <a:t> </a:t>
            </a:r>
            <a:r>
              <a:rPr lang="de-DE" sz="750" dirty="0" err="1"/>
              <a:t>other</a:t>
            </a:r>
            <a:r>
              <a:rPr lang="de-DE" sz="750" dirty="0"/>
              <a:t> </a:t>
            </a:r>
            <a:r>
              <a:rPr lang="de-DE" sz="750" dirty="0" err="1"/>
              <a:t>calender</a:t>
            </a:r>
            <a:r>
              <a:rPr lang="de-DE" sz="750" dirty="0"/>
              <a:t> App</a:t>
            </a:r>
          </a:p>
          <a:p>
            <a:pPr lvl="2"/>
            <a:r>
              <a:rPr lang="de-DE" sz="750" dirty="0"/>
              <a:t>…</a:t>
            </a:r>
            <a:r>
              <a:rPr lang="de-DE" sz="750" dirty="0" err="1"/>
              <a:t>define</a:t>
            </a:r>
            <a:r>
              <a:rPr lang="de-DE" sz="750" dirty="0"/>
              <a:t> „do not </a:t>
            </a:r>
            <a:r>
              <a:rPr lang="de-DE" sz="750" dirty="0" err="1"/>
              <a:t>disturb</a:t>
            </a:r>
            <a:r>
              <a:rPr lang="de-DE" sz="750" dirty="0"/>
              <a:t>“ </a:t>
            </a:r>
            <a:r>
              <a:rPr lang="de-DE" sz="750" dirty="0" err="1"/>
              <a:t>timeframes</a:t>
            </a:r>
            <a:endParaRPr lang="de-DE" sz="750" dirty="0"/>
          </a:p>
          <a:p>
            <a:pPr lvl="2"/>
            <a:r>
              <a:rPr lang="de-DE" sz="750" dirty="0"/>
              <a:t>…</a:t>
            </a:r>
            <a:r>
              <a:rPr lang="de-DE" sz="750" dirty="0" err="1"/>
              <a:t>answer</a:t>
            </a:r>
            <a:r>
              <a:rPr lang="de-DE" sz="750" dirty="0"/>
              <a:t> </a:t>
            </a:r>
            <a:r>
              <a:rPr lang="de-DE" sz="750" dirty="0" err="1"/>
              <a:t>questions</a:t>
            </a:r>
            <a:r>
              <a:rPr lang="de-DE" sz="750" dirty="0"/>
              <a:t> (</a:t>
            </a:r>
            <a:r>
              <a:rPr lang="de-DE" sz="750" dirty="0" err="1"/>
              <a:t>what‘s</a:t>
            </a:r>
            <a:r>
              <a:rPr lang="de-DE" sz="750" dirty="0"/>
              <a:t> </a:t>
            </a:r>
            <a:r>
              <a:rPr lang="de-DE" sz="750" dirty="0" err="1"/>
              <a:t>your</a:t>
            </a:r>
            <a:r>
              <a:rPr lang="de-DE" sz="750" dirty="0"/>
              <a:t> </a:t>
            </a:r>
            <a:r>
              <a:rPr lang="de-DE" sz="750" dirty="0" err="1"/>
              <a:t>room</a:t>
            </a:r>
            <a:r>
              <a:rPr lang="de-DE" sz="750" dirty="0"/>
              <a:t> </a:t>
            </a:r>
            <a:r>
              <a:rPr lang="de-DE" sz="750" dirty="0" err="1"/>
              <a:t>number</a:t>
            </a:r>
            <a:r>
              <a:rPr lang="de-DE" sz="750" dirty="0"/>
              <a:t>)</a:t>
            </a:r>
          </a:p>
          <a:p>
            <a:pPr lvl="2"/>
            <a:r>
              <a:rPr lang="de-DE" sz="750" dirty="0"/>
              <a:t>…</a:t>
            </a:r>
            <a:r>
              <a:rPr lang="de-DE" sz="750" dirty="0" err="1"/>
              <a:t>get</a:t>
            </a:r>
            <a:r>
              <a:rPr lang="de-DE" sz="750" dirty="0"/>
              <a:t> </a:t>
            </a:r>
            <a:r>
              <a:rPr lang="de-DE" sz="750" dirty="0" err="1"/>
              <a:t>information</a:t>
            </a:r>
            <a:r>
              <a:rPr lang="de-DE" sz="750" dirty="0"/>
              <a:t> </a:t>
            </a:r>
            <a:r>
              <a:rPr lang="de-DE" sz="750" dirty="0" err="1"/>
              <a:t>screens</a:t>
            </a:r>
            <a:r>
              <a:rPr lang="de-DE" sz="750" dirty="0"/>
              <a:t> </a:t>
            </a:r>
            <a:r>
              <a:rPr lang="de-DE" sz="750" dirty="0" err="1"/>
              <a:t>about</a:t>
            </a:r>
            <a:r>
              <a:rPr lang="de-DE" sz="750" dirty="0"/>
              <a:t> </a:t>
            </a:r>
            <a:r>
              <a:rPr lang="de-DE" sz="750" dirty="0" err="1"/>
              <a:t>current</a:t>
            </a:r>
            <a:r>
              <a:rPr lang="de-DE" sz="750" dirty="0"/>
              <a:t> </a:t>
            </a:r>
            <a:r>
              <a:rPr lang="de-DE" sz="750" dirty="0" err="1"/>
              <a:t>action</a:t>
            </a:r>
            <a:endParaRPr lang="de-DE" sz="750" dirty="0"/>
          </a:p>
          <a:p>
            <a:pPr lvl="2"/>
            <a:r>
              <a:rPr lang="de-DE" sz="750" dirty="0"/>
              <a:t>…</a:t>
            </a:r>
            <a:r>
              <a:rPr lang="de-DE" sz="750" dirty="0" err="1"/>
              <a:t>postpone</a:t>
            </a:r>
            <a:r>
              <a:rPr lang="de-DE" sz="750" dirty="0"/>
              <a:t> /</a:t>
            </a:r>
            <a:r>
              <a:rPr lang="de-DE" sz="750" dirty="0" err="1"/>
              <a:t>control</a:t>
            </a:r>
            <a:r>
              <a:rPr lang="de-DE" sz="750" dirty="0"/>
              <a:t> </a:t>
            </a:r>
            <a:r>
              <a:rPr lang="de-DE" sz="750" dirty="0" err="1"/>
              <a:t>reboots</a:t>
            </a:r>
            <a:endParaRPr lang="de-DE" sz="750" dirty="0"/>
          </a:p>
          <a:p>
            <a:pPr lvl="2"/>
            <a:r>
              <a:rPr lang="de-DE" sz="750" dirty="0"/>
              <a:t>…</a:t>
            </a:r>
            <a:r>
              <a:rPr lang="de-DE" sz="750" dirty="0" err="1"/>
              <a:t>quit</a:t>
            </a:r>
            <a:r>
              <a:rPr lang="de-DE" sz="750" dirty="0"/>
              <a:t> </a:t>
            </a:r>
            <a:r>
              <a:rPr lang="de-DE" sz="750" dirty="0" err="1"/>
              <a:t>applications</a:t>
            </a:r>
            <a:r>
              <a:rPr lang="de-DE" sz="750" dirty="0"/>
              <a:t> </a:t>
            </a:r>
            <a:r>
              <a:rPr lang="de-DE" sz="750" dirty="0" err="1"/>
              <a:t>controlled</a:t>
            </a:r>
            <a:r>
              <a:rPr lang="de-DE" sz="750" dirty="0"/>
              <a:t> </a:t>
            </a:r>
            <a:r>
              <a:rPr lang="de-DE" sz="750" dirty="0" err="1"/>
              <a:t>that</a:t>
            </a:r>
            <a:r>
              <a:rPr lang="de-DE" sz="750" dirty="0"/>
              <a:t> </a:t>
            </a:r>
            <a:r>
              <a:rPr lang="de-DE" sz="750" dirty="0" err="1"/>
              <a:t>should</a:t>
            </a:r>
            <a:r>
              <a:rPr lang="de-DE" sz="750" dirty="0"/>
              <a:t> </a:t>
            </a:r>
            <a:r>
              <a:rPr lang="de-DE" sz="750" dirty="0" err="1"/>
              <a:t>be</a:t>
            </a:r>
            <a:r>
              <a:rPr lang="de-DE" sz="750" dirty="0"/>
              <a:t> </a:t>
            </a:r>
            <a:r>
              <a:rPr lang="de-DE" sz="750" dirty="0" err="1"/>
              <a:t>updated</a:t>
            </a:r>
            <a:endParaRPr lang="de-DE" sz="750" dirty="0"/>
          </a:p>
          <a:p>
            <a:pPr marL="342900" lvl="1" indent="0">
              <a:buNone/>
            </a:pPr>
            <a:r>
              <a:rPr lang="de-DE" sz="1050" dirty="0"/>
              <a:t>	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course</a:t>
            </a:r>
            <a:r>
              <a:rPr lang="de-DE" sz="1050" dirty="0"/>
              <a:t> </a:t>
            </a:r>
            <a:r>
              <a:rPr lang="de-DE" sz="1050" dirty="0" err="1"/>
              <a:t>everything</a:t>
            </a:r>
            <a:r>
              <a:rPr lang="de-DE" sz="1050" dirty="0"/>
              <a:t> in admin-</a:t>
            </a:r>
            <a:r>
              <a:rPr lang="de-DE" sz="1050" dirty="0" err="1"/>
              <a:t>defined</a:t>
            </a:r>
            <a:r>
              <a:rPr lang="de-DE" sz="1050" dirty="0"/>
              <a:t>-</a:t>
            </a:r>
            <a:r>
              <a:rPr lang="de-DE" sz="1050" dirty="0" err="1"/>
              <a:t>scopes</a:t>
            </a:r>
            <a:endParaRPr lang="de-DE" sz="1050" dirty="0"/>
          </a:p>
          <a:p>
            <a:pPr marL="0" indent="0">
              <a:buNone/>
            </a:pPr>
            <a:endParaRPr lang="de-DE" sz="12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303697-4620-473C-B133-665FFD58AFA4}"/>
              </a:ext>
            </a:extLst>
          </p:cNvPr>
          <p:cNvGrpSpPr/>
          <p:nvPr/>
        </p:nvGrpSpPr>
        <p:grpSpPr>
          <a:xfrm>
            <a:off x="154696" y="989658"/>
            <a:ext cx="2915591" cy="1423233"/>
            <a:chOff x="4341380" y="1323232"/>
            <a:chExt cx="3887455" cy="1897644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52B8682-3C81-4A96-A2F8-0C2F23EAB113}"/>
                </a:ext>
              </a:extLst>
            </p:cNvPr>
            <p:cNvSpPr txBox="1"/>
            <p:nvPr/>
          </p:nvSpPr>
          <p:spPr>
            <a:xfrm>
              <a:off x="4341380" y="1323232"/>
              <a:ext cx="1896245" cy="338555"/>
            </a:xfrm>
            <a:prstGeom prst="rect">
              <a:avLst/>
            </a:prstGeom>
            <a:solidFill>
              <a:srgbClr val="284D9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chemeClr val="bg1"/>
                  </a:solidFill>
                  <a:latin typeface="Raleway" panose="020B0503030101060003" pitchFamily="34" charset="0"/>
                </a:rPr>
                <a:t>Simple </a:t>
              </a:r>
              <a:r>
                <a:rPr lang="de-DE" sz="105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text</a:t>
              </a:r>
              <a:r>
                <a:rPr lang="de-DE" sz="105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de-DE" sz="105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message</a:t>
              </a:r>
              <a:endParaRPr lang="de-DE" sz="105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3745BBED-80E6-44DC-AD6F-5D617D3AA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1380" y="1616854"/>
              <a:ext cx="3887455" cy="1604022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9A1E7F4-51D6-46C3-AB88-F18C34D9DDF5}"/>
              </a:ext>
            </a:extLst>
          </p:cNvPr>
          <p:cNvGrpSpPr/>
          <p:nvPr/>
        </p:nvGrpSpPr>
        <p:grpSpPr>
          <a:xfrm>
            <a:off x="376207" y="2503608"/>
            <a:ext cx="3149162" cy="1195031"/>
            <a:chOff x="7823803" y="5011306"/>
            <a:chExt cx="4198883" cy="159337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7633BAD9-D39C-4DB6-AE19-3C5C5CF3A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3803" y="5319083"/>
              <a:ext cx="4198883" cy="128559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D382E30-3406-45BC-A76F-6B46F705E53D}"/>
                </a:ext>
              </a:extLst>
            </p:cNvPr>
            <p:cNvSpPr txBox="1"/>
            <p:nvPr/>
          </p:nvSpPr>
          <p:spPr>
            <a:xfrm>
              <a:off x="7823803" y="5011306"/>
              <a:ext cx="2062957" cy="338555"/>
            </a:xfrm>
            <a:prstGeom prst="rect">
              <a:avLst/>
            </a:prstGeom>
            <a:solidFill>
              <a:srgbClr val="284D9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Application</a:t>
              </a:r>
              <a:r>
                <a:rPr lang="de-DE" sz="1050" dirty="0">
                  <a:solidFill>
                    <a:schemeClr val="bg1"/>
                  </a:solidFill>
                  <a:latin typeface="Raleway" panose="020B0503030101060003" pitchFamily="34" charset="0"/>
                </a:rPr>
                <a:t> Monitoring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766F604-7C9D-4FD8-ABB4-592822E0FA61}"/>
              </a:ext>
            </a:extLst>
          </p:cNvPr>
          <p:cNvGrpSpPr/>
          <p:nvPr/>
        </p:nvGrpSpPr>
        <p:grpSpPr>
          <a:xfrm>
            <a:off x="322335" y="3708650"/>
            <a:ext cx="2307280" cy="1094057"/>
            <a:chOff x="4341380" y="4782717"/>
            <a:chExt cx="3076373" cy="1458743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D3FB3A2-6C3A-427D-AECB-CF5B462F9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1380" y="5090494"/>
              <a:ext cx="3076373" cy="115096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2D71537-935F-4728-B415-50C6D2A733F8}"/>
                </a:ext>
              </a:extLst>
            </p:cNvPr>
            <p:cNvSpPr txBox="1"/>
            <p:nvPr/>
          </p:nvSpPr>
          <p:spPr>
            <a:xfrm>
              <a:off x="4341380" y="4782717"/>
              <a:ext cx="1906933" cy="338555"/>
            </a:xfrm>
            <a:prstGeom prst="rect">
              <a:avLst/>
            </a:prstGeom>
            <a:solidFill>
              <a:srgbClr val="E3163D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chemeClr val="bg1"/>
                  </a:solidFill>
                  <a:latin typeface="Raleway" panose="020B0503030101060003" pitchFamily="34" charset="0"/>
                </a:rPr>
                <a:t>Reboot </a:t>
              </a:r>
              <a:r>
                <a:rPr lang="de-DE" sz="105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management</a:t>
              </a:r>
              <a:endParaRPr lang="de-DE" sz="105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5B94144-1704-4DD1-88EE-311270CF5382}"/>
              </a:ext>
            </a:extLst>
          </p:cNvPr>
          <p:cNvGrpSpPr/>
          <p:nvPr/>
        </p:nvGrpSpPr>
        <p:grpSpPr>
          <a:xfrm>
            <a:off x="2226684" y="1811383"/>
            <a:ext cx="2754714" cy="815881"/>
            <a:chOff x="6006752" y="3533433"/>
            <a:chExt cx="3672952" cy="1087841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DB5F5DA2-89A7-4DA1-97BB-FF149B323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6752" y="3849234"/>
              <a:ext cx="3672952" cy="77204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3270E83-B4C6-4E8B-B3A7-0A93BA123C45}"/>
                </a:ext>
              </a:extLst>
            </p:cNvPr>
            <p:cNvSpPr txBox="1"/>
            <p:nvPr/>
          </p:nvSpPr>
          <p:spPr>
            <a:xfrm>
              <a:off x="6006752" y="3533433"/>
              <a:ext cx="2253181" cy="338555"/>
            </a:xfrm>
            <a:prstGeom prst="rect">
              <a:avLst/>
            </a:prstGeom>
            <a:solidFill>
              <a:srgbClr val="E3163D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chemeClr val="bg1"/>
                  </a:solidFill>
                  <a:latin typeface="Raleway" panose="020B0503030101060003" pitchFamily="34" charset="0"/>
                </a:rPr>
                <a:t>Move time </a:t>
              </a:r>
              <a:r>
                <a:rPr lang="de-DE" sz="105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of</a:t>
              </a:r>
              <a:r>
                <a:rPr lang="de-DE" sz="105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de-DE" sz="105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installation</a:t>
              </a:r>
              <a:endParaRPr lang="de-DE" sz="105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EAEAE45-76FC-4F70-8EC8-5B35E60F01EB}"/>
              </a:ext>
            </a:extLst>
          </p:cNvPr>
          <p:cNvGrpSpPr/>
          <p:nvPr/>
        </p:nvGrpSpPr>
        <p:grpSpPr>
          <a:xfrm>
            <a:off x="3292542" y="2757186"/>
            <a:ext cx="2181679" cy="1850415"/>
            <a:chOff x="8718604" y="3771304"/>
            <a:chExt cx="2908905" cy="2467220"/>
          </a:xfrm>
        </p:grpSpPr>
        <p:pic>
          <p:nvPicPr>
            <p:cNvPr id="21" name="Grafik 20" descr="Ein Bild, das Screenshot, Monitor enthält.&#10;&#10;Mit sehr hoher Zuverlässigkeit generierte Beschreibung">
              <a:extLst>
                <a:ext uri="{FF2B5EF4-FFF2-40B4-BE49-F238E27FC236}">
                  <a16:creationId xmlns:a16="http://schemas.microsoft.com/office/drawing/2014/main" id="{357FE36E-C959-42B7-8F95-ECBB0580B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5" t="9200" r="36521" b="22178"/>
            <a:stretch/>
          </p:blipFill>
          <p:spPr>
            <a:xfrm>
              <a:off x="8718604" y="4072535"/>
              <a:ext cx="2908905" cy="21659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4E9803-3105-4ED5-BA52-FC484D112DAE}"/>
                </a:ext>
              </a:extLst>
            </p:cNvPr>
            <p:cNvSpPr txBox="1"/>
            <p:nvPr/>
          </p:nvSpPr>
          <p:spPr>
            <a:xfrm>
              <a:off x="8718604" y="3771304"/>
              <a:ext cx="2652862" cy="338555"/>
            </a:xfrm>
            <a:prstGeom prst="rect">
              <a:avLst/>
            </a:prstGeom>
            <a:solidFill>
              <a:srgbClr val="E3163D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105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Calender-based</a:t>
              </a:r>
              <a:r>
                <a:rPr lang="de-DE" sz="105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de-DE" sz="105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appointments</a:t>
              </a:r>
              <a:endParaRPr lang="de-DE" sz="105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8BEE416-E8FA-4CF2-B5D6-12903129DEF7}"/>
              </a:ext>
            </a:extLst>
          </p:cNvPr>
          <p:cNvGrpSpPr/>
          <p:nvPr/>
        </p:nvGrpSpPr>
        <p:grpSpPr>
          <a:xfrm>
            <a:off x="1920139" y="4244921"/>
            <a:ext cx="2179666" cy="823106"/>
            <a:chOff x="4429902" y="4983548"/>
            <a:chExt cx="2906221" cy="1097475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804FA91-8330-43FB-9427-B4B5496F3242}"/>
                </a:ext>
              </a:extLst>
            </p:cNvPr>
            <p:cNvGrpSpPr/>
            <p:nvPr/>
          </p:nvGrpSpPr>
          <p:grpSpPr>
            <a:xfrm>
              <a:off x="4429902" y="5291325"/>
              <a:ext cx="2906221" cy="789698"/>
              <a:chOff x="4209771" y="5695944"/>
              <a:chExt cx="2906221" cy="789698"/>
            </a:xfrm>
          </p:grpSpPr>
          <p:pic>
            <p:nvPicPr>
              <p:cNvPr id="26" name="Grafik 25" descr="Ein Bild, das Screenshot, Monitor, Computer enthält.&#10;&#10;Mit sehr hoher Zuverlässigkeit generierte Beschreibung">
                <a:extLst>
                  <a:ext uri="{FF2B5EF4-FFF2-40B4-BE49-F238E27FC236}">
                    <a16:creationId xmlns:a16="http://schemas.microsoft.com/office/drawing/2014/main" id="{770089B8-8FD7-44FD-B79D-11A7C6B7F0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2" t="17660" r="58610" b="70498"/>
              <a:stretch/>
            </p:blipFill>
            <p:spPr>
              <a:xfrm>
                <a:off x="4209771" y="5695944"/>
                <a:ext cx="2906221" cy="78969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F8334E0F-16E8-4CDD-8C05-02B43AE6F734}"/>
                  </a:ext>
                </a:extLst>
              </p:cNvPr>
              <p:cNvSpPr/>
              <p:nvPr/>
            </p:nvSpPr>
            <p:spPr>
              <a:xfrm>
                <a:off x="4998720" y="5768340"/>
                <a:ext cx="106680" cy="1371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63C275D-E3C4-4889-9F18-D8242B44A653}"/>
                </a:ext>
              </a:extLst>
            </p:cNvPr>
            <p:cNvSpPr txBox="1"/>
            <p:nvPr/>
          </p:nvSpPr>
          <p:spPr>
            <a:xfrm>
              <a:off x="4429902" y="4983548"/>
              <a:ext cx="1415345" cy="338555"/>
            </a:xfrm>
            <a:prstGeom prst="rect">
              <a:avLst/>
            </a:prstGeom>
            <a:solidFill>
              <a:srgbClr val="28B528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chemeClr val="bg1"/>
                  </a:solidFill>
                  <a:latin typeface="Raleway" panose="020B0503030101060003" pitchFamily="34" charset="0"/>
                </a:rPr>
                <a:t>Do-not-</a:t>
              </a:r>
              <a:r>
                <a:rPr lang="de-DE" sz="105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disturb</a:t>
              </a:r>
              <a:endParaRPr lang="de-DE" sz="105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8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C5650C1-F378-4BCE-96DF-FA884FA8C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65" y="2629212"/>
            <a:ext cx="561064" cy="5745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179BB0-841A-4904-BFA4-EDC33766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1753561"/>
            <a:ext cx="561064" cy="57456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E75AFB1-A00D-4B35-83FB-D9C6B4933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36" y="2182626"/>
            <a:ext cx="561064" cy="57456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EFD1317-0B68-416E-A1BE-4A4BCB2E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Cost</a:t>
            </a:r>
            <a:r>
              <a:rPr lang="de-DE" sz="2800" dirty="0"/>
              <a:t> </a:t>
            </a:r>
            <a:r>
              <a:rPr lang="de-DE" sz="2800" dirty="0" err="1"/>
              <a:t>savings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EM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A8F003-BEB1-40B7-832A-D670D0F56C8D}"/>
              </a:ext>
            </a:extLst>
          </p:cNvPr>
          <p:cNvSpPr txBox="1">
            <a:spLocks/>
          </p:cNvSpPr>
          <p:nvPr/>
        </p:nvSpPr>
        <p:spPr>
          <a:xfrm>
            <a:off x="4918046" y="1125434"/>
            <a:ext cx="38862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3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50" dirty="0" err="1"/>
              <a:t>Cost</a:t>
            </a:r>
            <a:r>
              <a:rPr lang="de-DE" sz="1350" dirty="0"/>
              <a:t> </a:t>
            </a:r>
            <a:r>
              <a:rPr lang="de-DE" sz="1350" dirty="0" err="1"/>
              <a:t>optimization</a:t>
            </a:r>
            <a:r>
              <a:rPr lang="de-DE" sz="1350" dirty="0"/>
              <a:t> </a:t>
            </a:r>
            <a:r>
              <a:rPr lang="de-DE" sz="1350" dirty="0" err="1"/>
              <a:t>with</a:t>
            </a:r>
            <a:r>
              <a:rPr lang="de-DE" sz="1350" dirty="0"/>
              <a:t> EM </a:t>
            </a:r>
            <a:r>
              <a:rPr lang="de-DE" sz="1350" dirty="0" err="1"/>
              <a:t>can</a:t>
            </a:r>
            <a:r>
              <a:rPr lang="de-DE" sz="1350" dirty="0"/>
              <a:t> </a:t>
            </a:r>
            <a:r>
              <a:rPr lang="de-DE" sz="1350" dirty="0" err="1"/>
              <a:t>be</a:t>
            </a:r>
            <a:r>
              <a:rPr lang="de-DE" sz="1350" dirty="0"/>
              <a:t> </a:t>
            </a:r>
            <a:r>
              <a:rPr lang="de-DE" sz="1350" dirty="0" err="1"/>
              <a:t>done</a:t>
            </a:r>
            <a:r>
              <a:rPr lang="de-DE" sz="1350" dirty="0"/>
              <a:t> in 3 </a:t>
            </a:r>
            <a:r>
              <a:rPr lang="de-DE" sz="1350" dirty="0" err="1"/>
              <a:t>steps</a:t>
            </a:r>
            <a:r>
              <a:rPr lang="de-DE" sz="1350" dirty="0"/>
              <a:t>: </a:t>
            </a:r>
          </a:p>
          <a:p>
            <a:pPr marL="600075" lvl="1" indent="-257175">
              <a:buFont typeface="+mj-lt"/>
              <a:buAutoNum type="arabicPeriod"/>
            </a:pPr>
            <a:r>
              <a:rPr lang="de-DE" sz="1200" b="1" dirty="0" err="1"/>
              <a:t>Make</a:t>
            </a:r>
            <a:r>
              <a:rPr lang="de-DE" sz="1200" b="1" dirty="0"/>
              <a:t> live </a:t>
            </a:r>
            <a:r>
              <a:rPr lang="de-DE" sz="1200" b="1" dirty="0" err="1"/>
              <a:t>easier</a:t>
            </a:r>
            <a:r>
              <a:rPr lang="de-DE" sz="1200" b="1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Central-, Onsite-, and Helpdesk Support</a:t>
            </a:r>
          </a:p>
          <a:p>
            <a:pPr marL="600075" lvl="1" indent="-257175">
              <a:buFont typeface="+mj-lt"/>
              <a:buAutoNum type="arabicPeriod"/>
            </a:pPr>
            <a:r>
              <a:rPr lang="de-DE" sz="1200" b="1" dirty="0" err="1"/>
              <a:t>Optimize</a:t>
            </a:r>
            <a:r>
              <a:rPr lang="de-DE" sz="1200" b="1" dirty="0"/>
              <a:t> </a:t>
            </a:r>
            <a:r>
              <a:rPr lang="de-DE" sz="1200" b="1" dirty="0" err="1"/>
              <a:t>processes</a:t>
            </a:r>
            <a:r>
              <a:rPr lang="de-DE" sz="1200" b="1" dirty="0"/>
              <a:t> </a:t>
            </a:r>
            <a:r>
              <a:rPr lang="de-DE" sz="1200" dirty="0"/>
              <a:t>in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endParaRPr lang="de-DE" sz="1200" dirty="0"/>
          </a:p>
          <a:p>
            <a:pPr marL="600075" lvl="1" indent="-257175">
              <a:buFont typeface="+mj-lt"/>
              <a:buAutoNum type="arabicPeriod"/>
            </a:pPr>
            <a:r>
              <a:rPr lang="de-DE" sz="1200" b="1" dirty="0" err="1"/>
              <a:t>Reduce</a:t>
            </a:r>
            <a:r>
              <a:rPr lang="de-DE" sz="1200" b="1" dirty="0"/>
              <a:t> </a:t>
            </a:r>
            <a:r>
              <a:rPr lang="de-DE" sz="1200" b="1" dirty="0" err="1"/>
              <a:t>interruption</a:t>
            </a:r>
            <a:r>
              <a:rPr lang="de-DE" sz="1200" b="1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End-User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4007A9F-7C5A-4F63-8C2C-2AF5980DFDBC}"/>
              </a:ext>
            </a:extLst>
          </p:cNvPr>
          <p:cNvSpPr/>
          <p:nvPr/>
        </p:nvSpPr>
        <p:spPr>
          <a:xfrm>
            <a:off x="2418105" y="2133600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9CE877-59FF-469A-AC95-DA6914EE2F13}"/>
              </a:ext>
            </a:extLst>
          </p:cNvPr>
          <p:cNvSpPr/>
          <p:nvPr/>
        </p:nvSpPr>
        <p:spPr>
          <a:xfrm>
            <a:off x="3910795" y="2133600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E24B1ED-1B13-450E-9D41-43F94FF23315}"/>
              </a:ext>
            </a:extLst>
          </p:cNvPr>
          <p:cNvSpPr/>
          <p:nvPr/>
        </p:nvSpPr>
        <p:spPr>
          <a:xfrm>
            <a:off x="2418105" y="2411730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096DAD7-337A-4CEA-8A27-CA3FBB33B5DA}"/>
              </a:ext>
            </a:extLst>
          </p:cNvPr>
          <p:cNvSpPr/>
          <p:nvPr/>
        </p:nvSpPr>
        <p:spPr>
          <a:xfrm>
            <a:off x="3910795" y="2411730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76706C-8AE3-4A5F-B2C1-1A38C29F9B28}"/>
              </a:ext>
            </a:extLst>
          </p:cNvPr>
          <p:cNvSpPr/>
          <p:nvPr/>
        </p:nvSpPr>
        <p:spPr>
          <a:xfrm>
            <a:off x="2418105" y="2687517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8BF8AA0-C24F-4026-A198-1F65A213F6FC}"/>
              </a:ext>
            </a:extLst>
          </p:cNvPr>
          <p:cNvSpPr/>
          <p:nvPr/>
        </p:nvSpPr>
        <p:spPr>
          <a:xfrm>
            <a:off x="3910795" y="2687517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A6965DF-F0FD-46E3-9F68-E518BF3A284A}"/>
              </a:ext>
            </a:extLst>
          </p:cNvPr>
          <p:cNvSpPr/>
          <p:nvPr/>
        </p:nvSpPr>
        <p:spPr>
          <a:xfrm>
            <a:off x="2418105" y="2133600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8259E53-DEE1-48A8-BE81-B4B2592F3F5F}"/>
              </a:ext>
            </a:extLst>
          </p:cNvPr>
          <p:cNvSpPr/>
          <p:nvPr/>
        </p:nvSpPr>
        <p:spPr>
          <a:xfrm>
            <a:off x="2418105" y="2411730"/>
            <a:ext cx="399704" cy="35433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6C5EBA6-CAF5-4C68-B856-61690F756BB0}"/>
              </a:ext>
            </a:extLst>
          </p:cNvPr>
          <p:cNvSpPr/>
          <p:nvPr/>
        </p:nvSpPr>
        <p:spPr>
          <a:xfrm>
            <a:off x="1371600" y="1440180"/>
            <a:ext cx="868680" cy="2247900"/>
          </a:xfrm>
          <a:prstGeom prst="rect">
            <a:avLst/>
          </a:prstGeom>
          <a:solidFill>
            <a:srgbClr val="F63162"/>
          </a:solidFill>
          <a:ln>
            <a:solidFill>
              <a:srgbClr val="F6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C1FC5C2-2D21-4936-B6C0-1CC05C137F01}"/>
              </a:ext>
            </a:extLst>
          </p:cNvPr>
          <p:cNvSpPr/>
          <p:nvPr/>
        </p:nvSpPr>
        <p:spPr>
          <a:xfrm>
            <a:off x="2087880" y="1440180"/>
            <a:ext cx="868680" cy="2247900"/>
          </a:xfrm>
          <a:prstGeom prst="rect">
            <a:avLst/>
          </a:prstGeom>
          <a:solidFill>
            <a:srgbClr val="5AC3CB"/>
          </a:solidFill>
          <a:ln>
            <a:solidFill>
              <a:srgbClr val="5AC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5B4A9D3-7B2A-42CB-85D5-61B840559A4E}"/>
              </a:ext>
            </a:extLst>
          </p:cNvPr>
          <p:cNvSpPr txBox="1"/>
          <p:nvPr/>
        </p:nvSpPr>
        <p:spPr>
          <a:xfrm>
            <a:off x="3022161" y="2280384"/>
            <a:ext cx="723276" cy="207749"/>
          </a:xfrm>
          <a:prstGeom prst="rect">
            <a:avLst/>
          </a:prstGeom>
          <a:solidFill>
            <a:srgbClr val="F63162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750" dirty="0">
                <a:solidFill>
                  <a:schemeClr val="bg1"/>
                </a:solidFill>
              </a:rPr>
              <a:t>SCCM native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966B563-649A-420C-BD01-728BB620C7B3}"/>
              </a:ext>
            </a:extLst>
          </p:cNvPr>
          <p:cNvSpPr txBox="1"/>
          <p:nvPr/>
        </p:nvSpPr>
        <p:spPr>
          <a:xfrm>
            <a:off x="3068088" y="2464137"/>
            <a:ext cx="631423" cy="207749"/>
          </a:xfrm>
          <a:prstGeom prst="rect">
            <a:avLst/>
          </a:prstGeom>
          <a:solidFill>
            <a:srgbClr val="5AC3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750" dirty="0" err="1"/>
              <a:t>With</a:t>
            </a:r>
            <a:r>
              <a:rPr lang="de-DE" sz="750" dirty="0"/>
              <a:t> EM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CBA1C56-4753-4DE5-B9FF-D0719CB63540}"/>
              </a:ext>
            </a:extLst>
          </p:cNvPr>
          <p:cNvSpPr/>
          <p:nvPr/>
        </p:nvSpPr>
        <p:spPr>
          <a:xfrm>
            <a:off x="2087880" y="1440180"/>
            <a:ext cx="980207" cy="4572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9F9C108-8D07-482C-B063-555839FBC6EB}"/>
              </a:ext>
            </a:extLst>
          </p:cNvPr>
          <p:cNvSpPr/>
          <p:nvPr/>
        </p:nvSpPr>
        <p:spPr>
          <a:xfrm>
            <a:off x="2087880" y="1836420"/>
            <a:ext cx="980207" cy="4572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28E6A5A-3953-43D2-9D9F-6ED082A59584}"/>
              </a:ext>
            </a:extLst>
          </p:cNvPr>
          <p:cNvSpPr/>
          <p:nvPr/>
        </p:nvSpPr>
        <p:spPr>
          <a:xfrm>
            <a:off x="2084431" y="2202914"/>
            <a:ext cx="980207" cy="4572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AF989D3-19FE-4D62-A490-E966D9A6C257}"/>
              </a:ext>
            </a:extLst>
          </p:cNvPr>
          <p:cNvSpPr/>
          <p:nvPr/>
        </p:nvSpPr>
        <p:spPr>
          <a:xfrm>
            <a:off x="1371600" y="1440180"/>
            <a:ext cx="868680" cy="1219934"/>
          </a:xfrm>
          <a:prstGeom prst="rect">
            <a:avLst/>
          </a:prstGeom>
          <a:solidFill>
            <a:srgbClr val="F63162"/>
          </a:solidFill>
          <a:ln>
            <a:solidFill>
              <a:srgbClr val="F6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3C8BB05D-345C-489D-AF76-5C0AD4B0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77" y="2888355"/>
            <a:ext cx="561064" cy="5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8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FD1317-0B68-416E-A1BE-4A4BCB2E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Call </a:t>
            </a:r>
            <a:r>
              <a:rPr lang="de-DE" sz="2800" dirty="0" err="1"/>
              <a:t>for</a:t>
            </a:r>
            <a:r>
              <a:rPr lang="de-DE" sz="2800" dirty="0"/>
              <a:t> „</a:t>
            </a:r>
            <a:r>
              <a:rPr lang="de-DE" sz="2800" dirty="0" err="1"/>
              <a:t>partners</a:t>
            </a:r>
            <a:r>
              <a:rPr lang="de-DE" sz="2800" dirty="0"/>
              <a:t>“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A8F003-BEB1-40B7-832A-D670D0F56C8D}"/>
              </a:ext>
            </a:extLst>
          </p:cNvPr>
          <p:cNvSpPr txBox="1">
            <a:spLocks/>
          </p:cNvSpPr>
          <p:nvPr/>
        </p:nvSpPr>
        <p:spPr>
          <a:xfrm>
            <a:off x="683568" y="1125434"/>
            <a:ext cx="8120678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50" dirty="0" err="1"/>
              <a:t>Of</a:t>
            </a:r>
            <a:r>
              <a:rPr lang="de-DE" sz="1350" dirty="0"/>
              <a:t> </a:t>
            </a:r>
            <a:r>
              <a:rPr lang="de-DE" sz="1350" dirty="0" err="1"/>
              <a:t>course</a:t>
            </a:r>
            <a:r>
              <a:rPr lang="de-DE" sz="1350" dirty="0"/>
              <a:t>, </a:t>
            </a:r>
            <a:r>
              <a:rPr lang="de-DE" sz="1350" dirty="0" err="1"/>
              <a:t>we‘d</a:t>
            </a:r>
            <a:r>
              <a:rPr lang="de-DE" sz="1350" dirty="0"/>
              <a:t> like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hear</a:t>
            </a:r>
            <a:r>
              <a:rPr lang="de-DE" sz="1350" dirty="0"/>
              <a:t> </a:t>
            </a:r>
            <a:r>
              <a:rPr lang="de-DE" sz="1350" dirty="0" err="1"/>
              <a:t>that</a:t>
            </a:r>
            <a:r>
              <a:rPr lang="de-DE" sz="1350" dirty="0"/>
              <a:t> </a:t>
            </a:r>
            <a:r>
              <a:rPr lang="de-DE" sz="1350" dirty="0" err="1"/>
              <a:t>you</a:t>
            </a:r>
            <a:r>
              <a:rPr lang="de-DE" sz="1350" dirty="0"/>
              <a:t> </a:t>
            </a:r>
            <a:r>
              <a:rPr lang="de-DE" sz="1350" dirty="0" err="1"/>
              <a:t>are</a:t>
            </a:r>
            <a:r>
              <a:rPr lang="de-DE" sz="1350" dirty="0"/>
              <a:t> </a:t>
            </a:r>
            <a:r>
              <a:rPr lang="de-DE" sz="1350" dirty="0" err="1"/>
              <a:t>interested</a:t>
            </a:r>
            <a:r>
              <a:rPr lang="de-DE" sz="1350" dirty="0"/>
              <a:t> in </a:t>
            </a:r>
            <a:r>
              <a:rPr lang="de-DE" sz="1350" dirty="0" err="1"/>
              <a:t>using</a:t>
            </a:r>
            <a:r>
              <a:rPr lang="de-DE" sz="1350" dirty="0"/>
              <a:t> Enterprise Manager</a:t>
            </a:r>
          </a:p>
          <a:p>
            <a:pPr marL="0" indent="0">
              <a:buNone/>
            </a:pPr>
            <a:endParaRPr lang="de-DE" sz="1350" dirty="0"/>
          </a:p>
          <a:p>
            <a:r>
              <a:rPr lang="de-DE" sz="1350" dirty="0"/>
              <a:t>But </a:t>
            </a:r>
            <a:r>
              <a:rPr lang="de-DE" sz="1350" dirty="0" err="1"/>
              <a:t>we</a:t>
            </a:r>
            <a:r>
              <a:rPr lang="de-DE" sz="1350" dirty="0"/>
              <a:t> </a:t>
            </a:r>
            <a:r>
              <a:rPr lang="de-DE" sz="1350" dirty="0" err="1"/>
              <a:t>are</a:t>
            </a:r>
            <a:r>
              <a:rPr lang="de-DE" sz="1350" dirty="0"/>
              <a:t> </a:t>
            </a:r>
            <a:r>
              <a:rPr lang="de-DE" sz="1350" dirty="0" err="1"/>
              <a:t>searching</a:t>
            </a:r>
            <a:r>
              <a:rPr lang="de-DE" sz="1350" dirty="0"/>
              <a:t> also Consulting / Reseller </a:t>
            </a:r>
            <a:r>
              <a:rPr lang="de-DE" sz="1350" dirty="0" err="1"/>
              <a:t>companies</a:t>
            </a:r>
            <a:r>
              <a:rPr lang="de-DE" sz="1350" dirty="0"/>
              <a:t> </a:t>
            </a:r>
            <a:r>
              <a:rPr lang="de-DE" sz="1350" dirty="0" err="1"/>
              <a:t>who</a:t>
            </a:r>
            <a:r>
              <a:rPr lang="de-DE" sz="1350" dirty="0"/>
              <a:t> </a:t>
            </a:r>
            <a:r>
              <a:rPr lang="de-DE" sz="1350" dirty="0" err="1"/>
              <a:t>are</a:t>
            </a:r>
            <a:r>
              <a:rPr lang="de-DE" sz="1350" dirty="0"/>
              <a:t> </a:t>
            </a:r>
            <a:r>
              <a:rPr lang="de-DE" sz="1350" dirty="0" err="1"/>
              <a:t>interested</a:t>
            </a:r>
            <a:r>
              <a:rPr lang="de-DE" sz="1350" dirty="0"/>
              <a:t>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use</a:t>
            </a:r>
            <a:r>
              <a:rPr lang="de-DE" sz="1350" dirty="0"/>
              <a:t> EM in </a:t>
            </a:r>
            <a:r>
              <a:rPr lang="de-DE" sz="1350" dirty="0" err="1"/>
              <a:t>their</a:t>
            </a:r>
            <a:r>
              <a:rPr lang="de-DE" sz="1350" dirty="0"/>
              <a:t> </a:t>
            </a:r>
            <a:r>
              <a:rPr lang="de-DE" sz="1350" dirty="0" err="1"/>
              <a:t>projects</a:t>
            </a:r>
            <a:r>
              <a:rPr lang="de-DE" sz="1350" dirty="0"/>
              <a:t> </a:t>
            </a:r>
            <a:r>
              <a:rPr lang="de-DE" sz="1350" dirty="0" err="1"/>
              <a:t>or</a:t>
            </a:r>
            <a:r>
              <a:rPr lang="de-DE" sz="1350" dirty="0"/>
              <a:t> </a:t>
            </a:r>
            <a:r>
              <a:rPr lang="de-DE" sz="1350" dirty="0" err="1"/>
              <a:t>add</a:t>
            </a:r>
            <a:r>
              <a:rPr lang="de-DE" sz="1350" dirty="0"/>
              <a:t> EM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their</a:t>
            </a:r>
            <a:r>
              <a:rPr lang="de-DE" sz="1350" dirty="0"/>
              <a:t> „</a:t>
            </a:r>
            <a:r>
              <a:rPr lang="de-DE" sz="1350" dirty="0" err="1"/>
              <a:t>software</a:t>
            </a:r>
            <a:r>
              <a:rPr lang="de-DE" sz="1350" dirty="0"/>
              <a:t> </a:t>
            </a:r>
            <a:r>
              <a:rPr lang="de-DE" sz="1350" dirty="0" err="1"/>
              <a:t>catalog</a:t>
            </a:r>
            <a:r>
              <a:rPr lang="de-DE" sz="1350" dirty="0"/>
              <a:t>“</a:t>
            </a:r>
          </a:p>
          <a:p>
            <a:endParaRPr lang="de-DE" sz="1350" dirty="0"/>
          </a:p>
          <a:p>
            <a:r>
              <a:rPr lang="de-DE" sz="1350" dirty="0"/>
              <a:t> </a:t>
            </a:r>
            <a:r>
              <a:rPr lang="de-DE" sz="1350" dirty="0" err="1"/>
              <a:t>For</a:t>
            </a:r>
            <a:r>
              <a:rPr lang="de-DE" sz="1350" dirty="0"/>
              <a:t> a live </a:t>
            </a:r>
            <a:r>
              <a:rPr lang="de-DE" sz="1350" dirty="0" err="1"/>
              <a:t>demonstration</a:t>
            </a:r>
            <a:r>
              <a:rPr lang="de-DE" sz="1350" dirty="0"/>
              <a:t>, just </a:t>
            </a:r>
            <a:r>
              <a:rPr lang="de-DE" sz="1350" dirty="0" err="1"/>
              <a:t>ask</a:t>
            </a:r>
            <a:r>
              <a:rPr lang="de-DE" sz="1350" dirty="0"/>
              <a:t> ;-)</a:t>
            </a:r>
          </a:p>
        </p:txBody>
      </p:sp>
    </p:spTree>
    <p:extLst>
      <p:ext uri="{BB962C8B-B14F-4D97-AF65-F5344CB8AC3E}">
        <p14:creationId xmlns:p14="http://schemas.microsoft.com/office/powerpoint/2010/main" val="30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Sponsors!</a:t>
            </a:r>
            <a:endParaRPr lang="de-AT" dirty="0"/>
          </a:p>
        </p:txBody>
      </p:sp>
      <p:pic>
        <p:nvPicPr>
          <p:cNvPr id="1026" name="Picture 2" descr="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18" y="3058800"/>
            <a:ext cx="2016224" cy="4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6" y="1097483"/>
            <a:ext cx="2504269" cy="6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8" y="1339430"/>
            <a:ext cx="1116982" cy="111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26" y="1351441"/>
            <a:ext cx="1800200" cy="99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51441"/>
            <a:ext cx="1952750" cy="12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3" y="2172237"/>
            <a:ext cx="2530996" cy="43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3" y="3005029"/>
            <a:ext cx="2808312" cy="75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85" y="4384924"/>
            <a:ext cx="1389936" cy="2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830" y="3777483"/>
            <a:ext cx="911542" cy="3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68" y="4331883"/>
            <a:ext cx="1646246" cy="39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317" y="4369225"/>
            <a:ext cx="875395" cy="29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il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9" y="4371031"/>
            <a:ext cx="1099817" cy="32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D60C5F-092C-4BC9-A8C2-DF1A475E4F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2501" y="3005029"/>
            <a:ext cx="2915816" cy="7289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37744A5-1BE4-4631-9E4D-4B66335FD8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6398" y="4355899"/>
            <a:ext cx="1460473" cy="3594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BED420-8204-4D74-B6B4-9E10D2B034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01768" y="3849060"/>
            <a:ext cx="1646246" cy="3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Cost</a:t>
            </a:r>
            <a:r>
              <a:rPr lang="de-DE" sz="2800" dirty="0"/>
              <a:t> </a:t>
            </a:r>
            <a:r>
              <a:rPr lang="de-DE" sz="2800" dirty="0" err="1"/>
              <a:t>savings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EM</a:t>
            </a:r>
          </a:p>
        </p:txBody>
      </p:sp>
      <p:sp>
        <p:nvSpPr>
          <p:cNvPr id="6" name="Freihandform: Form 2">
            <a:extLst>
              <a:ext uri="{FF2B5EF4-FFF2-40B4-BE49-F238E27FC236}">
                <a16:creationId xmlns:a16="http://schemas.microsoft.com/office/drawing/2014/main" id="{56A0CB12-AB2B-4F77-8F3A-51C57E1C7105}"/>
              </a:ext>
            </a:extLst>
          </p:cNvPr>
          <p:cNvSpPr/>
          <p:nvPr/>
        </p:nvSpPr>
        <p:spPr>
          <a:xfrm>
            <a:off x="4248242" y="1920109"/>
            <a:ext cx="4432890" cy="395910"/>
          </a:xfrm>
          <a:custGeom>
            <a:avLst/>
            <a:gdLst>
              <a:gd name="connsiteX0" fmla="*/ 256332 w 4432890"/>
              <a:gd name="connsiteY0" fmla="*/ 95838 h 583518"/>
              <a:gd name="connsiteX1" fmla="*/ 490012 w 4432890"/>
              <a:gd name="connsiteY1" fmla="*/ 75518 h 583518"/>
              <a:gd name="connsiteX2" fmla="*/ 581452 w 4432890"/>
              <a:gd name="connsiteY2" fmla="*/ 65358 h 583518"/>
              <a:gd name="connsiteX3" fmla="*/ 1099612 w 4432890"/>
              <a:gd name="connsiteY3" fmla="*/ 55198 h 583518"/>
              <a:gd name="connsiteX4" fmla="*/ 1241852 w 4432890"/>
              <a:gd name="connsiteY4" fmla="*/ 45038 h 583518"/>
              <a:gd name="connsiteX5" fmla="*/ 1445052 w 4432890"/>
              <a:gd name="connsiteY5" fmla="*/ 24718 h 583518"/>
              <a:gd name="connsiteX6" fmla="*/ 2643932 w 4432890"/>
              <a:gd name="connsiteY6" fmla="*/ 14558 h 583518"/>
              <a:gd name="connsiteX7" fmla="*/ 3334812 w 4432890"/>
              <a:gd name="connsiteY7" fmla="*/ 14558 h 583518"/>
              <a:gd name="connsiteX8" fmla="*/ 3395772 w 4432890"/>
              <a:gd name="connsiteY8" fmla="*/ 24718 h 583518"/>
              <a:gd name="connsiteX9" fmla="*/ 3497372 w 4432890"/>
              <a:gd name="connsiteY9" fmla="*/ 34878 h 583518"/>
              <a:gd name="connsiteX10" fmla="*/ 3527852 w 4432890"/>
              <a:gd name="connsiteY10" fmla="*/ 45038 h 583518"/>
              <a:gd name="connsiteX11" fmla="*/ 3934252 w 4432890"/>
              <a:gd name="connsiteY11" fmla="*/ 65358 h 583518"/>
              <a:gd name="connsiteX12" fmla="*/ 3964732 w 4432890"/>
              <a:gd name="connsiteY12" fmla="*/ 75518 h 583518"/>
              <a:gd name="connsiteX13" fmla="*/ 3995212 w 4432890"/>
              <a:gd name="connsiteY13" fmla="*/ 95838 h 583518"/>
              <a:gd name="connsiteX14" fmla="*/ 4178092 w 4432890"/>
              <a:gd name="connsiteY14" fmla="*/ 105998 h 583518"/>
              <a:gd name="connsiteX15" fmla="*/ 3588812 w 4432890"/>
              <a:gd name="connsiteY15" fmla="*/ 126318 h 583518"/>
              <a:gd name="connsiteX16" fmla="*/ 3527852 w 4432890"/>
              <a:gd name="connsiteY16" fmla="*/ 146638 h 583518"/>
              <a:gd name="connsiteX17" fmla="*/ 3436412 w 4432890"/>
              <a:gd name="connsiteY17" fmla="*/ 156798 h 583518"/>
              <a:gd name="connsiteX18" fmla="*/ 3182412 w 4432890"/>
              <a:gd name="connsiteY18" fmla="*/ 187278 h 583518"/>
              <a:gd name="connsiteX19" fmla="*/ 3151932 w 4432890"/>
              <a:gd name="connsiteY19" fmla="*/ 197438 h 583518"/>
              <a:gd name="connsiteX20" fmla="*/ 2969052 w 4432890"/>
              <a:gd name="connsiteY20" fmla="*/ 217758 h 583518"/>
              <a:gd name="connsiteX21" fmla="*/ 1760012 w 4432890"/>
              <a:gd name="connsiteY21" fmla="*/ 238078 h 583518"/>
              <a:gd name="connsiteX22" fmla="*/ 1658412 w 4432890"/>
              <a:gd name="connsiteY22" fmla="*/ 248238 h 583518"/>
              <a:gd name="connsiteX23" fmla="*/ 1495852 w 4432890"/>
              <a:gd name="connsiteY23" fmla="*/ 268558 h 583518"/>
              <a:gd name="connsiteX24" fmla="*/ 998012 w 4432890"/>
              <a:gd name="connsiteY24" fmla="*/ 278718 h 583518"/>
              <a:gd name="connsiteX25" fmla="*/ 825292 w 4432890"/>
              <a:gd name="connsiteY25" fmla="*/ 258398 h 583518"/>
              <a:gd name="connsiteX26" fmla="*/ 754172 w 4432890"/>
              <a:gd name="connsiteY26" fmla="*/ 248238 h 583518"/>
              <a:gd name="connsiteX27" fmla="*/ 723692 w 4432890"/>
              <a:gd name="connsiteY27" fmla="*/ 227918 h 583518"/>
              <a:gd name="connsiteX28" fmla="*/ 642412 w 4432890"/>
              <a:gd name="connsiteY28" fmla="*/ 217758 h 583518"/>
              <a:gd name="connsiteX29" fmla="*/ 479852 w 4432890"/>
              <a:gd name="connsiteY29" fmla="*/ 177118 h 583518"/>
              <a:gd name="connsiteX30" fmla="*/ 388412 w 4432890"/>
              <a:gd name="connsiteY30" fmla="*/ 156798 h 583518"/>
              <a:gd name="connsiteX31" fmla="*/ 327452 w 4432890"/>
              <a:gd name="connsiteY31" fmla="*/ 136478 h 583518"/>
              <a:gd name="connsiteX32" fmla="*/ 266492 w 4432890"/>
              <a:gd name="connsiteY32" fmla="*/ 116158 h 583518"/>
              <a:gd name="connsiteX33" fmla="*/ 236012 w 4432890"/>
              <a:gd name="connsiteY33" fmla="*/ 105998 h 583518"/>
              <a:gd name="connsiteX34" fmla="*/ 246172 w 4432890"/>
              <a:gd name="connsiteY34" fmla="*/ 136478 h 583518"/>
              <a:gd name="connsiteX35" fmla="*/ 388412 w 4432890"/>
              <a:gd name="connsiteY35" fmla="*/ 156798 h 583518"/>
              <a:gd name="connsiteX36" fmla="*/ 418892 w 4432890"/>
              <a:gd name="connsiteY36" fmla="*/ 166958 h 583518"/>
              <a:gd name="connsiteX37" fmla="*/ 1323132 w 4432890"/>
              <a:gd name="connsiteY37" fmla="*/ 187278 h 583518"/>
              <a:gd name="connsiteX38" fmla="*/ 1506012 w 4432890"/>
              <a:gd name="connsiteY38" fmla="*/ 166958 h 583518"/>
              <a:gd name="connsiteX39" fmla="*/ 1556812 w 4432890"/>
              <a:gd name="connsiteY39" fmla="*/ 146638 h 583518"/>
              <a:gd name="connsiteX40" fmla="*/ 1861612 w 4432890"/>
              <a:gd name="connsiteY40" fmla="*/ 105998 h 583518"/>
              <a:gd name="connsiteX41" fmla="*/ 1973372 w 4432890"/>
              <a:gd name="connsiteY41" fmla="*/ 95838 h 583518"/>
              <a:gd name="connsiteX42" fmla="*/ 2877612 w 4432890"/>
              <a:gd name="connsiteY42" fmla="*/ 85678 h 583518"/>
              <a:gd name="connsiteX43" fmla="*/ 4198412 w 4432890"/>
              <a:gd name="connsiteY43" fmla="*/ 65358 h 583518"/>
              <a:gd name="connsiteX44" fmla="*/ 4259372 w 4432890"/>
              <a:gd name="connsiteY44" fmla="*/ 75518 h 583518"/>
              <a:gd name="connsiteX45" fmla="*/ 4330492 w 4432890"/>
              <a:gd name="connsiteY45" fmla="*/ 85678 h 583518"/>
              <a:gd name="connsiteX46" fmla="*/ 4371132 w 4432890"/>
              <a:gd name="connsiteY46" fmla="*/ 105998 h 583518"/>
              <a:gd name="connsiteX47" fmla="*/ 4401612 w 4432890"/>
              <a:gd name="connsiteY47" fmla="*/ 116158 h 583518"/>
              <a:gd name="connsiteX48" fmla="*/ 4432092 w 4432890"/>
              <a:gd name="connsiteY48" fmla="*/ 146638 h 583518"/>
              <a:gd name="connsiteX49" fmla="*/ 4371132 w 4432890"/>
              <a:gd name="connsiteY49" fmla="*/ 217758 h 583518"/>
              <a:gd name="connsiteX50" fmla="*/ 1648252 w 4432890"/>
              <a:gd name="connsiteY50" fmla="*/ 227918 h 583518"/>
              <a:gd name="connsiteX51" fmla="*/ 1394252 w 4432890"/>
              <a:gd name="connsiteY51" fmla="*/ 268558 h 583518"/>
              <a:gd name="connsiteX52" fmla="*/ 1343452 w 4432890"/>
              <a:gd name="connsiteY52" fmla="*/ 278718 h 583518"/>
              <a:gd name="connsiteX53" fmla="*/ 1191052 w 4432890"/>
              <a:gd name="connsiteY53" fmla="*/ 288878 h 583518"/>
              <a:gd name="connsiteX54" fmla="*/ 1038652 w 4432890"/>
              <a:gd name="connsiteY54" fmla="*/ 309198 h 583518"/>
              <a:gd name="connsiteX55" fmla="*/ 276652 w 4432890"/>
              <a:gd name="connsiteY55" fmla="*/ 299038 h 583518"/>
              <a:gd name="connsiteX56" fmla="*/ 195372 w 4432890"/>
              <a:gd name="connsiteY56" fmla="*/ 288878 h 583518"/>
              <a:gd name="connsiteX57" fmla="*/ 83612 w 4432890"/>
              <a:gd name="connsiteY57" fmla="*/ 238078 h 583518"/>
              <a:gd name="connsiteX58" fmla="*/ 22652 w 4432890"/>
              <a:gd name="connsiteY58" fmla="*/ 197438 h 583518"/>
              <a:gd name="connsiteX59" fmla="*/ 2332 w 4432890"/>
              <a:gd name="connsiteY59" fmla="*/ 156798 h 583518"/>
              <a:gd name="connsiteX60" fmla="*/ 73452 w 4432890"/>
              <a:gd name="connsiteY60" fmla="*/ 136478 h 583518"/>
              <a:gd name="connsiteX61" fmla="*/ 246172 w 4432890"/>
              <a:gd name="connsiteY61" fmla="*/ 146638 h 583518"/>
              <a:gd name="connsiteX62" fmla="*/ 357932 w 4432890"/>
              <a:gd name="connsiteY62" fmla="*/ 166958 h 583518"/>
              <a:gd name="connsiteX63" fmla="*/ 398572 w 4432890"/>
              <a:gd name="connsiteY63" fmla="*/ 197438 h 583518"/>
              <a:gd name="connsiteX64" fmla="*/ 459532 w 4432890"/>
              <a:gd name="connsiteY64" fmla="*/ 217758 h 583518"/>
              <a:gd name="connsiteX65" fmla="*/ 490012 w 4432890"/>
              <a:gd name="connsiteY65" fmla="*/ 238078 h 583518"/>
              <a:gd name="connsiteX66" fmla="*/ 652572 w 4432890"/>
              <a:gd name="connsiteY66" fmla="*/ 309198 h 583518"/>
              <a:gd name="connsiteX67" fmla="*/ 713532 w 4432890"/>
              <a:gd name="connsiteY67" fmla="*/ 339678 h 583518"/>
              <a:gd name="connsiteX68" fmla="*/ 774492 w 4432890"/>
              <a:gd name="connsiteY68" fmla="*/ 349838 h 583518"/>
              <a:gd name="connsiteX69" fmla="*/ 845612 w 4432890"/>
              <a:gd name="connsiteY69" fmla="*/ 380318 h 583518"/>
              <a:gd name="connsiteX70" fmla="*/ 998012 w 4432890"/>
              <a:gd name="connsiteY70" fmla="*/ 400638 h 583518"/>
              <a:gd name="connsiteX71" fmla="*/ 1231692 w 4432890"/>
              <a:gd name="connsiteY71" fmla="*/ 420958 h 583518"/>
              <a:gd name="connsiteX72" fmla="*/ 1851452 w 4432890"/>
              <a:gd name="connsiteY72" fmla="*/ 410798 h 583518"/>
              <a:gd name="connsiteX73" fmla="*/ 2115612 w 4432890"/>
              <a:gd name="connsiteY73" fmla="*/ 420958 h 583518"/>
              <a:gd name="connsiteX74" fmla="*/ 1983532 w 4432890"/>
              <a:gd name="connsiteY74" fmla="*/ 410798 h 583518"/>
              <a:gd name="connsiteX75" fmla="*/ 1831132 w 4432890"/>
              <a:gd name="connsiteY75" fmla="*/ 390478 h 583518"/>
              <a:gd name="connsiteX76" fmla="*/ 1312972 w 4432890"/>
              <a:gd name="connsiteY76" fmla="*/ 410798 h 583518"/>
              <a:gd name="connsiteX77" fmla="*/ 1058972 w 4432890"/>
              <a:gd name="connsiteY77" fmla="*/ 451438 h 583518"/>
              <a:gd name="connsiteX78" fmla="*/ 916732 w 4432890"/>
              <a:gd name="connsiteY78" fmla="*/ 471758 h 583518"/>
              <a:gd name="connsiteX79" fmla="*/ 683052 w 4432890"/>
              <a:gd name="connsiteY79" fmla="*/ 512398 h 583518"/>
              <a:gd name="connsiteX80" fmla="*/ 520492 w 4432890"/>
              <a:gd name="connsiteY80" fmla="*/ 532718 h 583518"/>
              <a:gd name="connsiteX81" fmla="*/ 490012 w 4432890"/>
              <a:gd name="connsiteY81" fmla="*/ 542878 h 583518"/>
              <a:gd name="connsiteX82" fmla="*/ 449372 w 4432890"/>
              <a:gd name="connsiteY82" fmla="*/ 553038 h 583518"/>
              <a:gd name="connsiteX83" fmla="*/ 500172 w 4432890"/>
              <a:gd name="connsiteY83" fmla="*/ 563198 h 583518"/>
              <a:gd name="connsiteX84" fmla="*/ 611932 w 4432890"/>
              <a:gd name="connsiteY84" fmla="*/ 583518 h 583518"/>
              <a:gd name="connsiteX85" fmla="*/ 1119932 w 4432890"/>
              <a:gd name="connsiteY85" fmla="*/ 573358 h 583518"/>
              <a:gd name="connsiteX86" fmla="*/ 1241852 w 4432890"/>
              <a:gd name="connsiteY86" fmla="*/ 542878 h 583518"/>
              <a:gd name="connsiteX87" fmla="*/ 1394252 w 4432890"/>
              <a:gd name="connsiteY87" fmla="*/ 522558 h 583518"/>
              <a:gd name="connsiteX88" fmla="*/ 2115612 w 4432890"/>
              <a:gd name="connsiteY88" fmla="*/ 451438 h 583518"/>
              <a:gd name="connsiteX89" fmla="*/ 1343452 w 4432890"/>
              <a:gd name="connsiteY89" fmla="*/ 451438 h 583518"/>
              <a:gd name="connsiteX90" fmla="*/ 1099612 w 4432890"/>
              <a:gd name="connsiteY90" fmla="*/ 471758 h 583518"/>
              <a:gd name="connsiteX91" fmla="*/ 916732 w 4432890"/>
              <a:gd name="connsiteY91" fmla="*/ 481918 h 583518"/>
              <a:gd name="connsiteX92" fmla="*/ 662732 w 4432890"/>
              <a:gd name="connsiteY92" fmla="*/ 512398 h 583518"/>
              <a:gd name="connsiteX93" fmla="*/ 723692 w 4432890"/>
              <a:gd name="connsiteY93" fmla="*/ 522558 h 583518"/>
              <a:gd name="connsiteX94" fmla="*/ 784652 w 4432890"/>
              <a:gd name="connsiteY94" fmla="*/ 542878 h 583518"/>
              <a:gd name="connsiteX95" fmla="*/ 1130092 w 4432890"/>
              <a:gd name="connsiteY95" fmla="*/ 532718 h 583518"/>
              <a:gd name="connsiteX96" fmla="*/ 1170732 w 4432890"/>
              <a:gd name="connsiteY96" fmla="*/ 512398 h 583518"/>
              <a:gd name="connsiteX97" fmla="*/ 236012 w 4432890"/>
              <a:gd name="connsiteY97" fmla="*/ 522558 h 583518"/>
              <a:gd name="connsiteX98" fmla="*/ 286812 w 4432890"/>
              <a:gd name="connsiteY98" fmla="*/ 532718 h 583518"/>
              <a:gd name="connsiteX99" fmla="*/ 368092 w 4432890"/>
              <a:gd name="connsiteY99" fmla="*/ 542878 h 583518"/>
              <a:gd name="connsiteX100" fmla="*/ 510332 w 4432890"/>
              <a:gd name="connsiteY100" fmla="*/ 532718 h 58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432890" h="583518">
                <a:moveTo>
                  <a:pt x="256332" y="95838"/>
                </a:moveTo>
                <a:cubicBezTo>
                  <a:pt x="404096" y="74729"/>
                  <a:pt x="251639" y="94588"/>
                  <a:pt x="490012" y="75518"/>
                </a:cubicBezTo>
                <a:cubicBezTo>
                  <a:pt x="520582" y="73072"/>
                  <a:pt x="550801" y="66380"/>
                  <a:pt x="581452" y="65358"/>
                </a:cubicBezTo>
                <a:cubicBezTo>
                  <a:pt x="754109" y="59603"/>
                  <a:pt x="926892" y="58585"/>
                  <a:pt x="1099612" y="55198"/>
                </a:cubicBezTo>
                <a:lnTo>
                  <a:pt x="1241852" y="45038"/>
                </a:lnTo>
                <a:cubicBezTo>
                  <a:pt x="1328721" y="37141"/>
                  <a:pt x="1348014" y="26211"/>
                  <a:pt x="1445052" y="24718"/>
                </a:cubicBezTo>
                <a:lnTo>
                  <a:pt x="2643932" y="14558"/>
                </a:lnTo>
                <a:cubicBezTo>
                  <a:pt x="2946709" y="-7069"/>
                  <a:pt x="2822952" y="-2504"/>
                  <a:pt x="3334812" y="14558"/>
                </a:cubicBezTo>
                <a:cubicBezTo>
                  <a:pt x="3355401" y="15244"/>
                  <a:pt x="3375331" y="22163"/>
                  <a:pt x="3395772" y="24718"/>
                </a:cubicBezTo>
                <a:cubicBezTo>
                  <a:pt x="3429545" y="28940"/>
                  <a:pt x="3463505" y="31491"/>
                  <a:pt x="3497372" y="34878"/>
                </a:cubicBezTo>
                <a:cubicBezTo>
                  <a:pt x="3507532" y="38265"/>
                  <a:pt x="3517462" y="42441"/>
                  <a:pt x="3527852" y="45038"/>
                </a:cubicBezTo>
                <a:cubicBezTo>
                  <a:pt x="3657203" y="77376"/>
                  <a:pt x="3820460" y="62107"/>
                  <a:pt x="3934252" y="65358"/>
                </a:cubicBezTo>
                <a:cubicBezTo>
                  <a:pt x="3944412" y="68745"/>
                  <a:pt x="3955153" y="70729"/>
                  <a:pt x="3964732" y="75518"/>
                </a:cubicBezTo>
                <a:cubicBezTo>
                  <a:pt x="3975654" y="80979"/>
                  <a:pt x="3983124" y="94111"/>
                  <a:pt x="3995212" y="95838"/>
                </a:cubicBezTo>
                <a:cubicBezTo>
                  <a:pt x="4055652" y="104472"/>
                  <a:pt x="4117132" y="102611"/>
                  <a:pt x="4178092" y="105998"/>
                </a:cubicBezTo>
                <a:cubicBezTo>
                  <a:pt x="3967303" y="176261"/>
                  <a:pt x="4220448" y="95254"/>
                  <a:pt x="3588812" y="126318"/>
                </a:cubicBezTo>
                <a:cubicBezTo>
                  <a:pt x="3567419" y="127370"/>
                  <a:pt x="3548855" y="142437"/>
                  <a:pt x="3527852" y="146638"/>
                </a:cubicBezTo>
                <a:cubicBezTo>
                  <a:pt x="3497780" y="152652"/>
                  <a:pt x="3466798" y="152654"/>
                  <a:pt x="3436412" y="156798"/>
                </a:cubicBezTo>
                <a:cubicBezTo>
                  <a:pt x="3207195" y="188055"/>
                  <a:pt x="3400752" y="169083"/>
                  <a:pt x="3182412" y="187278"/>
                </a:cubicBezTo>
                <a:cubicBezTo>
                  <a:pt x="3172252" y="190665"/>
                  <a:pt x="3162322" y="194841"/>
                  <a:pt x="3151932" y="197438"/>
                </a:cubicBezTo>
                <a:cubicBezTo>
                  <a:pt x="3092458" y="212307"/>
                  <a:pt x="3029813" y="216377"/>
                  <a:pt x="2969052" y="217758"/>
                </a:cubicBezTo>
                <a:lnTo>
                  <a:pt x="1760012" y="238078"/>
                </a:lnTo>
                <a:lnTo>
                  <a:pt x="1658412" y="248238"/>
                </a:lnTo>
                <a:cubicBezTo>
                  <a:pt x="1604164" y="254497"/>
                  <a:pt x="1550449" y="267444"/>
                  <a:pt x="1495852" y="268558"/>
                </a:cubicBezTo>
                <a:lnTo>
                  <a:pt x="998012" y="278718"/>
                </a:lnTo>
                <a:lnTo>
                  <a:pt x="825292" y="258398"/>
                </a:lnTo>
                <a:cubicBezTo>
                  <a:pt x="801530" y="255428"/>
                  <a:pt x="777109" y="255119"/>
                  <a:pt x="754172" y="248238"/>
                </a:cubicBezTo>
                <a:cubicBezTo>
                  <a:pt x="742476" y="244729"/>
                  <a:pt x="735473" y="231131"/>
                  <a:pt x="723692" y="227918"/>
                </a:cubicBezTo>
                <a:cubicBezTo>
                  <a:pt x="697350" y="220734"/>
                  <a:pt x="669505" y="221145"/>
                  <a:pt x="642412" y="217758"/>
                </a:cubicBezTo>
                <a:cubicBezTo>
                  <a:pt x="528254" y="179705"/>
                  <a:pt x="582778" y="191822"/>
                  <a:pt x="479852" y="177118"/>
                </a:cubicBezTo>
                <a:cubicBezTo>
                  <a:pt x="392645" y="148049"/>
                  <a:pt x="531460" y="192560"/>
                  <a:pt x="388412" y="156798"/>
                </a:cubicBezTo>
                <a:cubicBezTo>
                  <a:pt x="367632" y="151603"/>
                  <a:pt x="347772" y="143251"/>
                  <a:pt x="327452" y="136478"/>
                </a:cubicBezTo>
                <a:lnTo>
                  <a:pt x="266492" y="116158"/>
                </a:lnTo>
                <a:lnTo>
                  <a:pt x="236012" y="105998"/>
                </a:lnTo>
                <a:cubicBezTo>
                  <a:pt x="239399" y="116158"/>
                  <a:pt x="236012" y="133091"/>
                  <a:pt x="246172" y="136478"/>
                </a:cubicBezTo>
                <a:cubicBezTo>
                  <a:pt x="291609" y="151624"/>
                  <a:pt x="388412" y="156798"/>
                  <a:pt x="388412" y="156798"/>
                </a:cubicBezTo>
                <a:cubicBezTo>
                  <a:pt x="398572" y="160185"/>
                  <a:pt x="408260" y="165669"/>
                  <a:pt x="418892" y="166958"/>
                </a:cubicBezTo>
                <a:cubicBezTo>
                  <a:pt x="845216" y="218634"/>
                  <a:pt x="772942" y="196603"/>
                  <a:pt x="1323132" y="187278"/>
                </a:cubicBezTo>
                <a:cubicBezTo>
                  <a:pt x="1574427" y="137019"/>
                  <a:pt x="954759" y="258834"/>
                  <a:pt x="1506012" y="166958"/>
                </a:cubicBezTo>
                <a:cubicBezTo>
                  <a:pt x="1524002" y="163960"/>
                  <a:pt x="1538836" y="149720"/>
                  <a:pt x="1556812" y="146638"/>
                </a:cubicBezTo>
                <a:cubicBezTo>
                  <a:pt x="1657837" y="129319"/>
                  <a:pt x="1759534" y="115278"/>
                  <a:pt x="1861612" y="105998"/>
                </a:cubicBezTo>
                <a:cubicBezTo>
                  <a:pt x="1898865" y="102611"/>
                  <a:pt x="1935973" y="96586"/>
                  <a:pt x="1973372" y="95838"/>
                </a:cubicBezTo>
                <a:lnTo>
                  <a:pt x="2877612" y="85678"/>
                </a:lnTo>
                <a:cubicBezTo>
                  <a:pt x="3601620" y="33963"/>
                  <a:pt x="3161739" y="53578"/>
                  <a:pt x="4198412" y="65358"/>
                </a:cubicBezTo>
                <a:lnTo>
                  <a:pt x="4259372" y="75518"/>
                </a:lnTo>
                <a:cubicBezTo>
                  <a:pt x="4283041" y="79159"/>
                  <a:pt x="4307388" y="79377"/>
                  <a:pt x="4330492" y="85678"/>
                </a:cubicBezTo>
                <a:cubicBezTo>
                  <a:pt x="4345104" y="89663"/>
                  <a:pt x="4357211" y="100032"/>
                  <a:pt x="4371132" y="105998"/>
                </a:cubicBezTo>
                <a:cubicBezTo>
                  <a:pt x="4380976" y="110217"/>
                  <a:pt x="4391452" y="112771"/>
                  <a:pt x="4401612" y="116158"/>
                </a:cubicBezTo>
                <a:cubicBezTo>
                  <a:pt x="4411772" y="126318"/>
                  <a:pt x="4430505" y="132357"/>
                  <a:pt x="4432092" y="146638"/>
                </a:cubicBezTo>
                <a:cubicBezTo>
                  <a:pt x="4437772" y="197761"/>
                  <a:pt x="4412723" y="217452"/>
                  <a:pt x="4371132" y="217758"/>
                </a:cubicBezTo>
                <a:lnTo>
                  <a:pt x="1648252" y="227918"/>
                </a:lnTo>
                <a:cubicBezTo>
                  <a:pt x="1494827" y="266274"/>
                  <a:pt x="1627724" y="236721"/>
                  <a:pt x="1394252" y="268558"/>
                </a:cubicBezTo>
                <a:cubicBezTo>
                  <a:pt x="1377142" y="270891"/>
                  <a:pt x="1360635" y="277000"/>
                  <a:pt x="1343452" y="278718"/>
                </a:cubicBezTo>
                <a:cubicBezTo>
                  <a:pt x="1292792" y="283784"/>
                  <a:pt x="1241852" y="285491"/>
                  <a:pt x="1191052" y="288878"/>
                </a:cubicBezTo>
                <a:cubicBezTo>
                  <a:pt x="1173515" y="291383"/>
                  <a:pt x="1051782" y="309198"/>
                  <a:pt x="1038652" y="309198"/>
                </a:cubicBezTo>
                <a:cubicBezTo>
                  <a:pt x="784629" y="309198"/>
                  <a:pt x="530652" y="302425"/>
                  <a:pt x="276652" y="299038"/>
                </a:cubicBezTo>
                <a:cubicBezTo>
                  <a:pt x="249559" y="295651"/>
                  <a:pt x="222070" y="294599"/>
                  <a:pt x="195372" y="288878"/>
                </a:cubicBezTo>
                <a:cubicBezTo>
                  <a:pt x="144619" y="278002"/>
                  <a:pt x="126096" y="265113"/>
                  <a:pt x="83612" y="238078"/>
                </a:cubicBezTo>
                <a:cubicBezTo>
                  <a:pt x="63008" y="224967"/>
                  <a:pt x="22652" y="197438"/>
                  <a:pt x="22652" y="197438"/>
                </a:cubicBezTo>
                <a:cubicBezTo>
                  <a:pt x="15879" y="183891"/>
                  <a:pt x="-7364" y="168433"/>
                  <a:pt x="2332" y="156798"/>
                </a:cubicBezTo>
                <a:cubicBezTo>
                  <a:pt x="18116" y="137857"/>
                  <a:pt x="48818" y="137504"/>
                  <a:pt x="73452" y="136478"/>
                </a:cubicBezTo>
                <a:cubicBezTo>
                  <a:pt x="131075" y="134077"/>
                  <a:pt x="188599" y="143251"/>
                  <a:pt x="246172" y="146638"/>
                </a:cubicBezTo>
                <a:cubicBezTo>
                  <a:pt x="283425" y="153411"/>
                  <a:pt x="322011" y="154984"/>
                  <a:pt x="357932" y="166958"/>
                </a:cubicBezTo>
                <a:cubicBezTo>
                  <a:pt x="373996" y="172313"/>
                  <a:pt x="383426" y="189865"/>
                  <a:pt x="398572" y="197438"/>
                </a:cubicBezTo>
                <a:cubicBezTo>
                  <a:pt x="417730" y="207017"/>
                  <a:pt x="439959" y="209059"/>
                  <a:pt x="459532" y="217758"/>
                </a:cubicBezTo>
                <a:cubicBezTo>
                  <a:pt x="470690" y="222717"/>
                  <a:pt x="479090" y="232617"/>
                  <a:pt x="490012" y="238078"/>
                </a:cubicBezTo>
                <a:cubicBezTo>
                  <a:pt x="729093" y="357618"/>
                  <a:pt x="514433" y="246408"/>
                  <a:pt x="652572" y="309198"/>
                </a:cubicBezTo>
                <a:cubicBezTo>
                  <a:pt x="673254" y="318599"/>
                  <a:pt x="691979" y="332494"/>
                  <a:pt x="713532" y="339678"/>
                </a:cubicBezTo>
                <a:cubicBezTo>
                  <a:pt x="733075" y="346192"/>
                  <a:pt x="754382" y="345369"/>
                  <a:pt x="774492" y="349838"/>
                </a:cubicBezTo>
                <a:cubicBezTo>
                  <a:pt x="827757" y="361675"/>
                  <a:pt x="783490" y="359611"/>
                  <a:pt x="845612" y="380318"/>
                </a:cubicBezTo>
                <a:cubicBezTo>
                  <a:pt x="882682" y="392675"/>
                  <a:pt x="972069" y="397586"/>
                  <a:pt x="998012" y="400638"/>
                </a:cubicBezTo>
                <a:cubicBezTo>
                  <a:pt x="1179961" y="422044"/>
                  <a:pt x="915818" y="401216"/>
                  <a:pt x="1231692" y="420958"/>
                </a:cubicBezTo>
                <a:lnTo>
                  <a:pt x="1851452" y="410798"/>
                </a:lnTo>
                <a:cubicBezTo>
                  <a:pt x="1939570" y="410798"/>
                  <a:pt x="2027494" y="420958"/>
                  <a:pt x="2115612" y="420958"/>
                </a:cubicBezTo>
                <a:cubicBezTo>
                  <a:pt x="2159769" y="420958"/>
                  <a:pt x="2027437" y="415502"/>
                  <a:pt x="1983532" y="410798"/>
                </a:cubicBezTo>
                <a:cubicBezTo>
                  <a:pt x="1932574" y="405338"/>
                  <a:pt x="1881932" y="397251"/>
                  <a:pt x="1831132" y="390478"/>
                </a:cubicBezTo>
                <a:cubicBezTo>
                  <a:pt x="1658412" y="397251"/>
                  <a:pt x="1485508" y="400341"/>
                  <a:pt x="1312972" y="410798"/>
                </a:cubicBezTo>
                <a:cubicBezTo>
                  <a:pt x="1183496" y="418645"/>
                  <a:pt x="1172307" y="432549"/>
                  <a:pt x="1058972" y="451438"/>
                </a:cubicBezTo>
                <a:cubicBezTo>
                  <a:pt x="1011729" y="459312"/>
                  <a:pt x="964009" y="464091"/>
                  <a:pt x="916732" y="471758"/>
                </a:cubicBezTo>
                <a:cubicBezTo>
                  <a:pt x="838689" y="484414"/>
                  <a:pt x="761504" y="502592"/>
                  <a:pt x="683052" y="512398"/>
                </a:cubicBezTo>
                <a:lnTo>
                  <a:pt x="520492" y="532718"/>
                </a:lnTo>
                <a:cubicBezTo>
                  <a:pt x="510332" y="536105"/>
                  <a:pt x="500310" y="539936"/>
                  <a:pt x="490012" y="542878"/>
                </a:cubicBezTo>
                <a:cubicBezTo>
                  <a:pt x="476586" y="546714"/>
                  <a:pt x="443127" y="540549"/>
                  <a:pt x="449372" y="553038"/>
                </a:cubicBezTo>
                <a:cubicBezTo>
                  <a:pt x="457095" y="568484"/>
                  <a:pt x="483419" y="559010"/>
                  <a:pt x="500172" y="563198"/>
                </a:cubicBezTo>
                <a:cubicBezTo>
                  <a:pt x="594144" y="586691"/>
                  <a:pt x="424192" y="560051"/>
                  <a:pt x="611932" y="583518"/>
                </a:cubicBezTo>
                <a:cubicBezTo>
                  <a:pt x="781265" y="580131"/>
                  <a:pt x="950916" y="584262"/>
                  <a:pt x="1119932" y="573358"/>
                </a:cubicBezTo>
                <a:cubicBezTo>
                  <a:pt x="1161736" y="570661"/>
                  <a:pt x="1200662" y="550506"/>
                  <a:pt x="1241852" y="542878"/>
                </a:cubicBezTo>
                <a:cubicBezTo>
                  <a:pt x="1292245" y="533546"/>
                  <a:pt x="1343386" y="528818"/>
                  <a:pt x="1394252" y="522558"/>
                </a:cubicBezTo>
                <a:cubicBezTo>
                  <a:pt x="1949348" y="454238"/>
                  <a:pt x="1741748" y="469241"/>
                  <a:pt x="2115612" y="451438"/>
                </a:cubicBezTo>
                <a:cubicBezTo>
                  <a:pt x="1802030" y="422931"/>
                  <a:pt x="1938652" y="431375"/>
                  <a:pt x="1343452" y="451438"/>
                </a:cubicBezTo>
                <a:cubicBezTo>
                  <a:pt x="1261937" y="454186"/>
                  <a:pt x="1180966" y="465947"/>
                  <a:pt x="1099612" y="471758"/>
                </a:cubicBezTo>
                <a:cubicBezTo>
                  <a:pt x="1038713" y="476108"/>
                  <a:pt x="977692" y="478531"/>
                  <a:pt x="916732" y="481918"/>
                </a:cubicBezTo>
                <a:cubicBezTo>
                  <a:pt x="708700" y="541356"/>
                  <a:pt x="1063894" y="445538"/>
                  <a:pt x="662732" y="512398"/>
                </a:cubicBezTo>
                <a:cubicBezTo>
                  <a:pt x="642412" y="515785"/>
                  <a:pt x="703707" y="517562"/>
                  <a:pt x="723692" y="522558"/>
                </a:cubicBezTo>
                <a:cubicBezTo>
                  <a:pt x="744472" y="527753"/>
                  <a:pt x="764332" y="536105"/>
                  <a:pt x="784652" y="542878"/>
                </a:cubicBezTo>
                <a:lnTo>
                  <a:pt x="1130092" y="532718"/>
                </a:lnTo>
                <a:cubicBezTo>
                  <a:pt x="1249963" y="527010"/>
                  <a:pt x="1225211" y="526018"/>
                  <a:pt x="1170732" y="512398"/>
                </a:cubicBezTo>
                <a:lnTo>
                  <a:pt x="236012" y="522558"/>
                </a:lnTo>
                <a:cubicBezTo>
                  <a:pt x="218748" y="522955"/>
                  <a:pt x="269744" y="530092"/>
                  <a:pt x="286812" y="532718"/>
                </a:cubicBezTo>
                <a:cubicBezTo>
                  <a:pt x="313799" y="536870"/>
                  <a:pt x="340999" y="539491"/>
                  <a:pt x="368092" y="542878"/>
                </a:cubicBezTo>
                <a:lnTo>
                  <a:pt x="510332" y="532718"/>
                </a:lnTo>
              </a:path>
            </a:pathLst>
          </a:custGeom>
          <a:noFill/>
          <a:ln w="76200">
            <a:solidFill>
              <a:srgbClr val="5AC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9037C6F-A3CF-4BE5-B65D-8E2D07DD10C2}"/>
              </a:ext>
            </a:extLst>
          </p:cNvPr>
          <p:cNvSpPr txBox="1">
            <a:spLocks/>
          </p:cNvSpPr>
          <p:nvPr/>
        </p:nvSpPr>
        <p:spPr>
          <a:xfrm>
            <a:off x="3563888" y="915566"/>
            <a:ext cx="51816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5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6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Cost</a:t>
            </a:r>
            <a:r>
              <a:rPr lang="de-DE" sz="1800" dirty="0"/>
              <a:t> </a:t>
            </a:r>
            <a:r>
              <a:rPr lang="de-DE" sz="1800" dirty="0" err="1"/>
              <a:t>optimization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EM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done</a:t>
            </a:r>
            <a:r>
              <a:rPr lang="de-DE" sz="1800" dirty="0"/>
              <a:t> in 3 </a:t>
            </a:r>
            <a:r>
              <a:rPr lang="de-DE" sz="1800" dirty="0" err="1"/>
              <a:t>steps</a:t>
            </a:r>
            <a:r>
              <a:rPr lang="de-DE" sz="1800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b="1" dirty="0" err="1"/>
              <a:t>Make</a:t>
            </a:r>
            <a:r>
              <a:rPr lang="de-DE" sz="1600" b="1" dirty="0"/>
              <a:t> live </a:t>
            </a:r>
            <a:r>
              <a:rPr lang="de-DE" sz="1600" b="1" dirty="0" err="1"/>
              <a:t>easier</a:t>
            </a:r>
            <a:r>
              <a:rPr lang="de-DE" sz="1600" b="1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Central-, Onsite-, and Helpdesk Support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b="1" dirty="0" err="1"/>
              <a:t>Optimize</a:t>
            </a:r>
            <a:r>
              <a:rPr lang="de-DE" sz="1600" b="1" dirty="0"/>
              <a:t> </a:t>
            </a:r>
            <a:r>
              <a:rPr lang="de-DE" sz="1600" b="1" dirty="0" err="1"/>
              <a:t>processes</a:t>
            </a:r>
            <a:r>
              <a:rPr lang="de-DE" sz="1600" b="1" dirty="0"/>
              <a:t> </a:t>
            </a:r>
            <a:r>
              <a:rPr lang="de-DE" sz="1600" dirty="0"/>
              <a:t>in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company</a:t>
            </a:r>
            <a:endParaRPr lang="de-DE" sz="1600" dirty="0"/>
          </a:p>
          <a:p>
            <a:pPr marL="800100" lvl="1" indent="-342900">
              <a:buFont typeface="+mj-lt"/>
              <a:buAutoNum type="arabicPeriod"/>
            </a:pPr>
            <a:r>
              <a:rPr lang="de-DE" sz="1600" b="1" dirty="0" err="1"/>
              <a:t>Reduce</a:t>
            </a:r>
            <a:r>
              <a:rPr lang="de-DE" sz="1600" b="1" dirty="0"/>
              <a:t> </a:t>
            </a:r>
            <a:r>
              <a:rPr lang="de-DE" sz="1600" b="1" dirty="0" err="1"/>
              <a:t>interruption</a:t>
            </a:r>
            <a:r>
              <a:rPr lang="de-DE" sz="1600" b="1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End-User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E01F3C1-2ABC-45C4-987D-DB42FECA7EEA}"/>
              </a:ext>
            </a:extLst>
          </p:cNvPr>
          <p:cNvSpPr/>
          <p:nvPr/>
        </p:nvSpPr>
        <p:spPr>
          <a:xfrm>
            <a:off x="216704" y="1059474"/>
            <a:ext cx="1158240" cy="2997200"/>
          </a:xfrm>
          <a:prstGeom prst="rect">
            <a:avLst/>
          </a:prstGeom>
          <a:solidFill>
            <a:srgbClr val="F63162"/>
          </a:solidFill>
          <a:ln>
            <a:solidFill>
              <a:srgbClr val="F6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C245AE-A9CF-49F3-B1D0-B8094DE5A35C}"/>
              </a:ext>
            </a:extLst>
          </p:cNvPr>
          <p:cNvSpPr/>
          <p:nvPr/>
        </p:nvSpPr>
        <p:spPr>
          <a:xfrm>
            <a:off x="1171744" y="1059474"/>
            <a:ext cx="1158240" cy="2997200"/>
          </a:xfrm>
          <a:prstGeom prst="rect">
            <a:avLst/>
          </a:prstGeom>
          <a:solidFill>
            <a:srgbClr val="5AC3CB"/>
          </a:solidFill>
          <a:ln>
            <a:solidFill>
              <a:srgbClr val="5AC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BF3F11-5E61-465C-868A-F14B9B5BE779}"/>
              </a:ext>
            </a:extLst>
          </p:cNvPr>
          <p:cNvSpPr txBox="1"/>
          <p:nvPr/>
        </p:nvSpPr>
        <p:spPr>
          <a:xfrm>
            <a:off x="2478687" y="2179746"/>
            <a:ext cx="841897" cy="246221"/>
          </a:xfrm>
          <a:prstGeom prst="rect">
            <a:avLst/>
          </a:prstGeom>
          <a:solidFill>
            <a:srgbClr val="F63162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SCCM native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86AA780-8C72-4444-82D1-CA4A50CB5F25}"/>
              </a:ext>
            </a:extLst>
          </p:cNvPr>
          <p:cNvSpPr txBox="1"/>
          <p:nvPr/>
        </p:nvSpPr>
        <p:spPr>
          <a:xfrm>
            <a:off x="2478687" y="2424750"/>
            <a:ext cx="841897" cy="246221"/>
          </a:xfrm>
          <a:prstGeom prst="rect">
            <a:avLst/>
          </a:prstGeom>
          <a:solidFill>
            <a:srgbClr val="5AC3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With</a:t>
            </a:r>
            <a:r>
              <a:rPr lang="de-DE" sz="1000" dirty="0"/>
              <a:t> EM</a:t>
            </a:r>
          </a:p>
        </p:txBody>
      </p:sp>
      <p:sp>
        <p:nvSpPr>
          <p:cNvPr id="12" name="Pfeil: nach unten 5">
            <a:extLst>
              <a:ext uri="{FF2B5EF4-FFF2-40B4-BE49-F238E27FC236}">
                <a16:creationId xmlns:a16="http://schemas.microsoft.com/office/drawing/2014/main" id="{44AB83B7-6551-4912-AA0B-B4A5D681E5BE}"/>
              </a:ext>
            </a:extLst>
          </p:cNvPr>
          <p:cNvSpPr/>
          <p:nvPr/>
        </p:nvSpPr>
        <p:spPr>
          <a:xfrm>
            <a:off x="1428048" y="1054394"/>
            <a:ext cx="622743" cy="58996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4">
            <a:extLst>
              <a:ext uri="{FF2B5EF4-FFF2-40B4-BE49-F238E27FC236}">
                <a16:creationId xmlns:a16="http://schemas.microsoft.com/office/drawing/2014/main" id="{1055B861-81AA-4C02-91E7-8A8F7C968CFD}"/>
              </a:ext>
            </a:extLst>
          </p:cNvPr>
          <p:cNvCxnSpPr>
            <a:cxnSpLocks/>
          </p:cNvCxnSpPr>
          <p:nvPr/>
        </p:nvCxnSpPr>
        <p:spPr>
          <a:xfrm>
            <a:off x="1171743" y="1661448"/>
            <a:ext cx="1158241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47108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0B80-6A15-48B4-87A6-9DFC474A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Examples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cost</a:t>
            </a:r>
            <a:r>
              <a:rPr lang="de-DE" sz="2800" dirty="0"/>
              <a:t> </a:t>
            </a:r>
            <a:r>
              <a:rPr lang="de-DE" sz="2800" dirty="0" err="1"/>
              <a:t>saving</a:t>
            </a:r>
            <a:r>
              <a:rPr lang="de-DE" sz="2800" dirty="0"/>
              <a:t> </a:t>
            </a:r>
            <a:r>
              <a:rPr lang="de-DE" sz="2800" b="1" dirty="0"/>
              <a:t>Helpdesk</a:t>
            </a:r>
            <a:endParaRPr lang="en-US" sz="2800" b="1" dirty="0"/>
          </a:p>
        </p:txBody>
      </p:sp>
      <p:sp>
        <p:nvSpPr>
          <p:cNvPr id="4" name="Inhaltsplatzhalter 10">
            <a:extLst>
              <a:ext uri="{FF2B5EF4-FFF2-40B4-BE49-F238E27FC236}">
                <a16:creationId xmlns:a16="http://schemas.microsoft.com/office/drawing/2014/main" id="{933B1B83-6DF9-46C4-851A-AE33F172BE41}"/>
              </a:ext>
            </a:extLst>
          </p:cNvPr>
          <p:cNvSpPr txBox="1">
            <a:spLocks/>
          </p:cNvSpPr>
          <p:nvPr/>
        </p:nvSpPr>
        <p:spPr>
          <a:xfrm>
            <a:off x="762000" y="1234722"/>
            <a:ext cx="4006393" cy="3017500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~1 </a:t>
            </a:r>
            <a:r>
              <a:rPr lang="de-DE" sz="1600" dirty="0" err="1">
                <a:solidFill>
                  <a:schemeClr val="bg1"/>
                </a:solidFill>
              </a:rPr>
              <a:t>helpdesk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engineer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for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every</a:t>
            </a:r>
            <a:r>
              <a:rPr lang="de-DE" sz="1600" dirty="0">
                <a:solidFill>
                  <a:schemeClr val="bg1"/>
                </a:solidFill>
              </a:rPr>
              <a:t> 1000 Client</a:t>
            </a:r>
          </a:p>
          <a:p>
            <a:r>
              <a:rPr lang="de-DE" sz="1600" dirty="0">
                <a:solidFill>
                  <a:schemeClr val="bg1"/>
                </a:solidFill>
              </a:rPr>
              <a:t>In Munich a Support Engineer </a:t>
            </a:r>
            <a:r>
              <a:rPr lang="de-DE" sz="1600" dirty="0" err="1">
                <a:solidFill>
                  <a:schemeClr val="bg1"/>
                </a:solidFill>
              </a:rPr>
              <a:t>earns</a:t>
            </a:r>
            <a:r>
              <a:rPr lang="de-DE" sz="1600" dirty="0">
                <a:solidFill>
                  <a:schemeClr val="bg1"/>
                </a:solidFill>
              </a:rPr>
              <a:t> ~3.200€ p.m.</a:t>
            </a:r>
          </a:p>
          <a:p>
            <a:r>
              <a:rPr lang="de-DE" sz="1600" dirty="0">
                <a:solidFill>
                  <a:schemeClr val="bg1"/>
                </a:solidFill>
              </a:rPr>
              <a:t>~ </a:t>
            </a:r>
            <a:r>
              <a:rPr lang="de-DE" sz="1600" dirty="0" err="1">
                <a:solidFill>
                  <a:schemeClr val="bg1"/>
                </a:solidFill>
              </a:rPr>
              <a:t>more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than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half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every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company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has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one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escalation</a:t>
            </a:r>
            <a:r>
              <a:rPr lang="de-DE" sz="1600" dirty="0">
                <a:solidFill>
                  <a:schemeClr val="bg1"/>
                </a:solidFill>
              </a:rPr>
              <a:t> per </a:t>
            </a:r>
            <a:r>
              <a:rPr lang="de-DE" sz="1600" dirty="0" err="1">
                <a:solidFill>
                  <a:schemeClr val="bg1"/>
                </a:solidFill>
              </a:rPr>
              <a:t>year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because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a </a:t>
            </a:r>
            <a:r>
              <a:rPr lang="de-DE" sz="1600" dirty="0" err="1">
                <a:solidFill>
                  <a:schemeClr val="bg1"/>
                </a:solidFill>
              </a:rPr>
              <a:t>huge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number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unworked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incidents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" name="Inhaltsplatzhalter 10">
            <a:extLst>
              <a:ext uri="{FF2B5EF4-FFF2-40B4-BE49-F238E27FC236}">
                <a16:creationId xmlns:a16="http://schemas.microsoft.com/office/drawing/2014/main" id="{6F6A2257-38E3-41F9-9E85-28C7CFD7F775}"/>
              </a:ext>
            </a:extLst>
          </p:cNvPr>
          <p:cNvSpPr txBox="1">
            <a:spLocks/>
          </p:cNvSpPr>
          <p:nvPr/>
        </p:nvSpPr>
        <p:spPr>
          <a:xfrm>
            <a:off x="5202230" y="1255391"/>
            <a:ext cx="1548669" cy="905947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bg1"/>
                </a:solidFill>
              </a:rPr>
              <a:t>10 -&gt; 4 </a:t>
            </a:r>
            <a:r>
              <a:rPr lang="de-DE" sz="1200" dirty="0" err="1">
                <a:solidFill>
                  <a:schemeClr val="bg1"/>
                </a:solidFill>
              </a:rPr>
              <a:t>minutes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200" dirty="0">
                <a:solidFill>
                  <a:schemeClr val="bg1"/>
                </a:solidFill>
              </a:rPr>
              <a:t>20€ -&gt; ~6€</a:t>
            </a:r>
          </a:p>
        </p:txBody>
      </p:sp>
      <p:sp>
        <p:nvSpPr>
          <p:cNvPr id="6" name="Inhaltsplatzhalter 10">
            <a:extLst>
              <a:ext uri="{FF2B5EF4-FFF2-40B4-BE49-F238E27FC236}">
                <a16:creationId xmlns:a16="http://schemas.microsoft.com/office/drawing/2014/main" id="{59FA4A7B-684F-460C-A727-85730AFAC229}"/>
              </a:ext>
            </a:extLst>
          </p:cNvPr>
          <p:cNvSpPr txBox="1">
            <a:spLocks/>
          </p:cNvSpPr>
          <p:nvPr/>
        </p:nvSpPr>
        <p:spPr>
          <a:xfrm>
            <a:off x="6868660" y="1255392"/>
            <a:ext cx="1548669" cy="905946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bg1"/>
                </a:solidFill>
              </a:rPr>
              <a:t>5 -&gt; 2 </a:t>
            </a:r>
            <a:r>
              <a:rPr lang="de-DE" sz="1200" dirty="0" err="1">
                <a:solidFill>
                  <a:schemeClr val="bg1"/>
                </a:solidFill>
              </a:rPr>
              <a:t>minutes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200" dirty="0">
                <a:solidFill>
                  <a:schemeClr val="bg1"/>
                </a:solidFill>
              </a:rPr>
              <a:t>5€ -&gt; ~3€</a:t>
            </a:r>
          </a:p>
        </p:txBody>
      </p:sp>
      <p:grpSp>
        <p:nvGrpSpPr>
          <p:cNvPr id="7" name="Gruppieren 66">
            <a:extLst>
              <a:ext uri="{FF2B5EF4-FFF2-40B4-BE49-F238E27FC236}">
                <a16:creationId xmlns:a16="http://schemas.microsoft.com/office/drawing/2014/main" id="{D15B0123-055A-43F3-A30D-DF1C1D051304}"/>
              </a:ext>
            </a:extLst>
          </p:cNvPr>
          <p:cNvGrpSpPr/>
          <p:nvPr/>
        </p:nvGrpSpPr>
        <p:grpSpPr>
          <a:xfrm>
            <a:off x="4729570" y="2499603"/>
            <a:ext cx="4389439" cy="2458805"/>
            <a:chOff x="7039364" y="2827290"/>
            <a:chExt cx="4389439" cy="2458805"/>
          </a:xfrm>
        </p:grpSpPr>
        <p:grpSp>
          <p:nvGrpSpPr>
            <p:cNvPr id="8" name="Gruppieren 63">
              <a:extLst>
                <a:ext uri="{FF2B5EF4-FFF2-40B4-BE49-F238E27FC236}">
                  <a16:creationId xmlns:a16="http://schemas.microsoft.com/office/drawing/2014/main" id="{C3338E22-2D71-4E84-87B6-F78023341426}"/>
                </a:ext>
              </a:extLst>
            </p:cNvPr>
            <p:cNvGrpSpPr/>
            <p:nvPr/>
          </p:nvGrpSpPr>
          <p:grpSpPr>
            <a:xfrm>
              <a:off x="7039364" y="2827290"/>
              <a:ext cx="4314436" cy="2458805"/>
              <a:chOff x="7039364" y="2827290"/>
              <a:chExt cx="4314436" cy="2458805"/>
            </a:xfrm>
          </p:grpSpPr>
          <p:grpSp>
            <p:nvGrpSpPr>
              <p:cNvPr id="11" name="Gruppieren 52">
                <a:extLst>
                  <a:ext uri="{FF2B5EF4-FFF2-40B4-BE49-F238E27FC236}">
                    <a16:creationId xmlns:a16="http://schemas.microsoft.com/office/drawing/2014/main" id="{84BDFF50-F1E5-4D75-8998-60253B8C87FE}"/>
                  </a:ext>
                </a:extLst>
              </p:cNvPr>
              <p:cNvGrpSpPr/>
              <p:nvPr/>
            </p:nvGrpSpPr>
            <p:grpSpPr>
              <a:xfrm>
                <a:off x="7039364" y="2827290"/>
                <a:ext cx="4314436" cy="2031075"/>
                <a:chOff x="7039364" y="2827290"/>
                <a:chExt cx="4314436" cy="2031075"/>
              </a:xfrm>
            </p:grpSpPr>
            <p:cxnSp>
              <p:nvCxnSpPr>
                <p:cNvPr id="16" name="Gerade Verbindung mit Pfeil 7">
                  <a:extLst>
                    <a:ext uri="{FF2B5EF4-FFF2-40B4-BE49-F238E27FC236}">
                      <a16:creationId xmlns:a16="http://schemas.microsoft.com/office/drawing/2014/main" id="{ECE87A8D-32D2-40DB-A1C0-43F828C85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7324" y="2827290"/>
                  <a:ext cx="0" cy="2021548"/>
                </a:xfrm>
                <a:prstGeom prst="straightConnector1">
                  <a:avLst/>
                </a:prstGeom>
                <a:ln>
                  <a:solidFill>
                    <a:srgbClr val="5AC3C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 Verbindung mit Pfeil 13">
                  <a:extLst>
                    <a:ext uri="{FF2B5EF4-FFF2-40B4-BE49-F238E27FC236}">
                      <a16:creationId xmlns:a16="http://schemas.microsoft.com/office/drawing/2014/main" id="{3C0F871B-0B97-4BF6-9279-FDBF6E8BF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7324" y="4848838"/>
                  <a:ext cx="3946476" cy="0"/>
                </a:xfrm>
                <a:prstGeom prst="straightConnector1">
                  <a:avLst/>
                </a:prstGeom>
                <a:ln>
                  <a:solidFill>
                    <a:srgbClr val="5AC3C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20">
                  <a:extLst>
                    <a:ext uri="{FF2B5EF4-FFF2-40B4-BE49-F238E27FC236}">
                      <a16:creationId xmlns:a16="http://schemas.microsoft.com/office/drawing/2014/main" id="{023A9CC6-3454-4436-9BE7-5A71D648B9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4500563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r Verbinder 26">
                  <a:extLst>
                    <a:ext uri="{FF2B5EF4-FFF2-40B4-BE49-F238E27FC236}">
                      <a16:creationId xmlns:a16="http://schemas.microsoft.com/office/drawing/2014/main" id="{5A3F8440-31A6-470A-B7F5-60F360B26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4142762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27">
                  <a:extLst>
                    <a:ext uri="{FF2B5EF4-FFF2-40B4-BE49-F238E27FC236}">
                      <a16:creationId xmlns:a16="http://schemas.microsoft.com/office/drawing/2014/main" id="{46B6D05E-72E4-4654-90E2-5D81CB44F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788501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8">
                  <a:extLst>
                    <a:ext uri="{FF2B5EF4-FFF2-40B4-BE49-F238E27FC236}">
                      <a16:creationId xmlns:a16="http://schemas.microsoft.com/office/drawing/2014/main" id="{A8785581-1D32-4820-A951-ADD652EB0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434848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r Verbinder 29">
                  <a:extLst>
                    <a:ext uri="{FF2B5EF4-FFF2-40B4-BE49-F238E27FC236}">
                      <a16:creationId xmlns:a16="http://schemas.microsoft.com/office/drawing/2014/main" id="{D8DB3A57-C80B-47E7-854D-8B44479B9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087187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feld 43">
                  <a:extLst>
                    <a:ext uri="{FF2B5EF4-FFF2-40B4-BE49-F238E27FC236}">
                      <a16:creationId xmlns:a16="http://schemas.microsoft.com/office/drawing/2014/main" id="{602311D2-9D6D-487D-ABA2-C6C410ECFEE9}"/>
                    </a:ext>
                  </a:extLst>
                </p:cNvPr>
                <p:cNvSpPr txBox="1"/>
                <p:nvPr/>
              </p:nvSpPr>
              <p:spPr>
                <a:xfrm>
                  <a:off x="7089806" y="4385147"/>
                  <a:ext cx="31611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20</a:t>
                  </a:r>
                </a:p>
              </p:txBody>
            </p:sp>
            <p:sp>
              <p:nvSpPr>
                <p:cNvPr id="24" name="Textfeld 44">
                  <a:extLst>
                    <a:ext uri="{FF2B5EF4-FFF2-40B4-BE49-F238E27FC236}">
                      <a16:creationId xmlns:a16="http://schemas.microsoft.com/office/drawing/2014/main" id="{F839391F-6228-4615-B42C-32EC76DF3C3D}"/>
                    </a:ext>
                  </a:extLst>
                </p:cNvPr>
                <p:cNvSpPr txBox="1"/>
                <p:nvPr/>
              </p:nvSpPr>
              <p:spPr>
                <a:xfrm>
                  <a:off x="7089806" y="4037486"/>
                  <a:ext cx="31771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40</a:t>
                  </a:r>
                </a:p>
              </p:txBody>
            </p:sp>
            <p:sp>
              <p:nvSpPr>
                <p:cNvPr id="25" name="Textfeld 45">
                  <a:extLst>
                    <a:ext uri="{FF2B5EF4-FFF2-40B4-BE49-F238E27FC236}">
                      <a16:creationId xmlns:a16="http://schemas.microsoft.com/office/drawing/2014/main" id="{3B8B546C-3856-4139-9F3D-0BBC02B120DB}"/>
                    </a:ext>
                  </a:extLst>
                </p:cNvPr>
                <p:cNvSpPr txBox="1"/>
                <p:nvPr/>
              </p:nvSpPr>
              <p:spPr>
                <a:xfrm>
                  <a:off x="7089806" y="3696106"/>
                  <a:ext cx="32412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60</a:t>
                  </a:r>
                </a:p>
              </p:txBody>
            </p:sp>
            <p:sp>
              <p:nvSpPr>
                <p:cNvPr id="26" name="Textfeld 46">
                  <a:extLst>
                    <a:ext uri="{FF2B5EF4-FFF2-40B4-BE49-F238E27FC236}">
                      <a16:creationId xmlns:a16="http://schemas.microsoft.com/office/drawing/2014/main" id="{1792044D-CB3E-4629-97F3-0EB0C12E8298}"/>
                    </a:ext>
                  </a:extLst>
                </p:cNvPr>
                <p:cNvSpPr txBox="1"/>
                <p:nvPr/>
              </p:nvSpPr>
              <p:spPr>
                <a:xfrm>
                  <a:off x="7089806" y="3357362"/>
                  <a:ext cx="32412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80</a:t>
                  </a:r>
                </a:p>
              </p:txBody>
            </p:sp>
            <p:sp>
              <p:nvSpPr>
                <p:cNvPr id="27" name="Textfeld 47">
                  <a:extLst>
                    <a:ext uri="{FF2B5EF4-FFF2-40B4-BE49-F238E27FC236}">
                      <a16:creationId xmlns:a16="http://schemas.microsoft.com/office/drawing/2014/main" id="{C66F725E-264B-4021-891A-A0F840A2E678}"/>
                    </a:ext>
                  </a:extLst>
                </p:cNvPr>
                <p:cNvSpPr txBox="1"/>
                <p:nvPr/>
              </p:nvSpPr>
              <p:spPr>
                <a:xfrm>
                  <a:off x="7039364" y="2999562"/>
                  <a:ext cx="37542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100</a:t>
                  </a:r>
                </a:p>
              </p:txBody>
            </p:sp>
            <p:sp>
              <p:nvSpPr>
                <p:cNvPr id="28" name="Rechteck 48">
                  <a:extLst>
                    <a:ext uri="{FF2B5EF4-FFF2-40B4-BE49-F238E27FC236}">
                      <a16:creationId xmlns:a16="http://schemas.microsoft.com/office/drawing/2014/main" id="{CF303FCD-2671-4BEA-AE2C-4B5A856D8113}"/>
                    </a:ext>
                  </a:extLst>
                </p:cNvPr>
                <p:cNvSpPr/>
                <p:nvPr/>
              </p:nvSpPr>
              <p:spPr>
                <a:xfrm>
                  <a:off x="7805103" y="4500563"/>
                  <a:ext cx="398145" cy="348275"/>
                </a:xfrm>
                <a:prstGeom prst="rect">
                  <a:avLst/>
                </a:prstGeom>
                <a:solidFill>
                  <a:srgbClr val="F63162"/>
                </a:solidFill>
              </p:spPr>
              <p:txBody>
                <a:bodyPr/>
                <a:lstStyle/>
                <a:p>
                  <a:pPr marL="228600" indent="-228600">
                    <a:lnSpc>
                      <a:spcPct val="150000"/>
                    </a:lnSpc>
                    <a:spcBef>
                      <a:spcPts val="1000"/>
                    </a:spcBef>
                    <a:buSzPct val="80000"/>
                    <a:buBlip>
                      <a:blip r:embed="rId2"/>
                    </a:buBlip>
                  </a:pPr>
                  <a:endParaRPr lang="de-DE" sz="1200">
                    <a:solidFill>
                      <a:schemeClr val="bg1"/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29" name="Rechteck 49">
                  <a:extLst>
                    <a:ext uri="{FF2B5EF4-FFF2-40B4-BE49-F238E27FC236}">
                      <a16:creationId xmlns:a16="http://schemas.microsoft.com/office/drawing/2014/main" id="{D70EF828-F207-4C43-99BA-735A931294C0}"/>
                    </a:ext>
                  </a:extLst>
                </p:cNvPr>
                <p:cNvSpPr/>
                <p:nvPr/>
              </p:nvSpPr>
              <p:spPr>
                <a:xfrm>
                  <a:off x="8134986" y="4745832"/>
                  <a:ext cx="398145" cy="103008"/>
                </a:xfrm>
                <a:prstGeom prst="rect">
                  <a:avLst/>
                </a:prstGeom>
                <a:solidFill>
                  <a:srgbClr val="5AC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50">
                  <a:extLst>
                    <a:ext uri="{FF2B5EF4-FFF2-40B4-BE49-F238E27FC236}">
                      <a16:creationId xmlns:a16="http://schemas.microsoft.com/office/drawing/2014/main" id="{08E46E70-3EA9-47B5-B5B3-4FA13A3E6508}"/>
                    </a:ext>
                  </a:extLst>
                </p:cNvPr>
                <p:cNvSpPr/>
                <p:nvPr/>
              </p:nvSpPr>
              <p:spPr>
                <a:xfrm>
                  <a:off x="9519603" y="4774406"/>
                  <a:ext cx="398145" cy="83958"/>
                </a:xfrm>
                <a:prstGeom prst="rect">
                  <a:avLst/>
                </a:prstGeom>
                <a:solidFill>
                  <a:srgbClr val="F63162"/>
                </a:solidFill>
              </p:spPr>
              <p:txBody>
                <a:bodyPr/>
                <a:lstStyle/>
                <a:p>
                  <a:pPr marL="228600" indent="-228600">
                    <a:lnSpc>
                      <a:spcPct val="150000"/>
                    </a:lnSpc>
                    <a:spcBef>
                      <a:spcPts val="1000"/>
                    </a:spcBef>
                    <a:buSzPct val="80000"/>
                    <a:buBlip>
                      <a:blip r:embed="rId2"/>
                    </a:buBlip>
                  </a:pPr>
                  <a:endParaRPr lang="de-DE" sz="1200">
                    <a:solidFill>
                      <a:schemeClr val="bg1"/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31" name="Rechteck 51">
                  <a:extLst>
                    <a:ext uri="{FF2B5EF4-FFF2-40B4-BE49-F238E27FC236}">
                      <a16:creationId xmlns:a16="http://schemas.microsoft.com/office/drawing/2014/main" id="{2EB94608-67D0-4176-A9CD-686FE7A257AA}"/>
                    </a:ext>
                  </a:extLst>
                </p:cNvPr>
                <p:cNvSpPr/>
                <p:nvPr/>
              </p:nvSpPr>
              <p:spPr>
                <a:xfrm>
                  <a:off x="9849486" y="4812646"/>
                  <a:ext cx="398145" cy="45719"/>
                </a:xfrm>
                <a:prstGeom prst="rect">
                  <a:avLst/>
                </a:prstGeom>
                <a:solidFill>
                  <a:srgbClr val="5AC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" name="Textfeld 53">
                <a:extLst>
                  <a:ext uri="{FF2B5EF4-FFF2-40B4-BE49-F238E27FC236}">
                    <a16:creationId xmlns:a16="http://schemas.microsoft.com/office/drawing/2014/main" id="{7465E94F-FF86-4CFB-BB5A-B75C7C33F5D7}"/>
                  </a:ext>
                </a:extLst>
              </p:cNvPr>
              <p:cNvSpPr txBox="1"/>
              <p:nvPr/>
            </p:nvSpPr>
            <p:spPr>
              <a:xfrm>
                <a:off x="7413933" y="4899787"/>
                <a:ext cx="15420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/>
                  <a:t>Add SW </a:t>
                </a:r>
                <a:r>
                  <a:rPr lang="de-DE" sz="1000" dirty="0" err="1"/>
                  <a:t>to</a:t>
                </a:r>
                <a:r>
                  <a:rPr lang="de-DE" sz="1000" dirty="0"/>
                  <a:t> </a:t>
                </a:r>
                <a:r>
                  <a:rPr lang="de-DE" sz="1000" dirty="0" err="1"/>
                  <a:t>single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client</a:t>
                </a:r>
                <a:endParaRPr lang="de-DE" sz="1000" dirty="0"/>
              </a:p>
            </p:txBody>
          </p:sp>
          <p:sp>
            <p:nvSpPr>
              <p:cNvPr id="13" name="Textfeld 54">
                <a:extLst>
                  <a:ext uri="{FF2B5EF4-FFF2-40B4-BE49-F238E27FC236}">
                    <a16:creationId xmlns:a16="http://schemas.microsoft.com/office/drawing/2014/main" id="{21C6E85F-EC7F-45FE-A65C-ACE32258C49D}"/>
                  </a:ext>
                </a:extLst>
              </p:cNvPr>
              <p:cNvSpPr txBox="1"/>
              <p:nvPr/>
            </p:nvSpPr>
            <p:spPr>
              <a:xfrm>
                <a:off x="9086596" y="4885985"/>
                <a:ext cx="15358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/>
                  <a:t>View </a:t>
                </a:r>
                <a:r>
                  <a:rPr lang="de-DE" sz="1000" dirty="0" err="1"/>
                  <a:t>installed</a:t>
                </a:r>
                <a:r>
                  <a:rPr lang="de-DE" sz="1000" dirty="0"/>
                  <a:t> HW/ SW </a:t>
                </a:r>
                <a:r>
                  <a:rPr lang="de-DE" sz="1000" dirty="0" err="1"/>
                  <a:t>of</a:t>
                </a:r>
                <a:r>
                  <a:rPr lang="de-DE" sz="1000" dirty="0"/>
                  <a:t> a </a:t>
                </a:r>
                <a:r>
                  <a:rPr lang="de-DE" sz="1000" dirty="0" err="1"/>
                  <a:t>client</a:t>
                </a:r>
                <a:endParaRPr lang="de-DE" sz="1000" dirty="0"/>
              </a:p>
            </p:txBody>
          </p:sp>
          <p:sp>
            <p:nvSpPr>
              <p:cNvPr id="14" name="Freihandform: Form 59">
                <a:extLst>
                  <a:ext uri="{FF2B5EF4-FFF2-40B4-BE49-F238E27FC236}">
                    <a16:creationId xmlns:a16="http://schemas.microsoft.com/office/drawing/2014/main" id="{48E5E67E-8131-4F57-AA38-64E7F3943786}"/>
                  </a:ext>
                </a:extLst>
              </p:cNvPr>
              <p:cNvSpPr/>
              <p:nvPr/>
            </p:nvSpPr>
            <p:spPr>
              <a:xfrm>
                <a:off x="7315200" y="3221372"/>
                <a:ext cx="3271706" cy="794675"/>
              </a:xfrm>
              <a:custGeom>
                <a:avLst/>
                <a:gdLst>
                  <a:gd name="connsiteX0" fmla="*/ 0 w 3271706"/>
                  <a:gd name="connsiteY0" fmla="*/ 755010 h 794675"/>
                  <a:gd name="connsiteX1" fmla="*/ 1451295 w 3271706"/>
                  <a:gd name="connsiteY1" fmla="*/ 763399 h 794675"/>
                  <a:gd name="connsiteX2" fmla="*/ 1879134 w 3271706"/>
                  <a:gd name="connsiteY2" fmla="*/ 411061 h 794675"/>
                  <a:gd name="connsiteX3" fmla="*/ 3271706 w 3271706"/>
                  <a:gd name="connsiteY3" fmla="*/ 0 h 794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1706" h="794675">
                    <a:moveTo>
                      <a:pt x="0" y="755010"/>
                    </a:moveTo>
                    <a:cubicBezTo>
                      <a:pt x="569053" y="787867"/>
                      <a:pt x="1138106" y="820724"/>
                      <a:pt x="1451295" y="763399"/>
                    </a:cubicBezTo>
                    <a:cubicBezTo>
                      <a:pt x="1764484" y="706074"/>
                      <a:pt x="1575732" y="538294"/>
                      <a:pt x="1879134" y="411061"/>
                    </a:cubicBezTo>
                    <a:cubicBezTo>
                      <a:pt x="2182536" y="283828"/>
                      <a:pt x="2727121" y="141914"/>
                      <a:pt x="3271706" y="0"/>
                    </a:cubicBezTo>
                  </a:path>
                </a:pathLst>
              </a:custGeom>
              <a:noFill/>
              <a:ln>
                <a:solidFill>
                  <a:srgbClr val="5AC3CB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Textfeld 62">
                <a:extLst>
                  <a:ext uri="{FF2B5EF4-FFF2-40B4-BE49-F238E27FC236}">
                    <a16:creationId xmlns:a16="http://schemas.microsoft.com/office/drawing/2014/main" id="{D568C4BC-920B-42B1-8C5D-64AB38C2BA5F}"/>
                  </a:ext>
                </a:extLst>
              </p:cNvPr>
              <p:cNvSpPr txBox="1"/>
              <p:nvPr/>
            </p:nvSpPr>
            <p:spPr>
              <a:xfrm>
                <a:off x="10439399" y="3098947"/>
                <a:ext cx="714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>
                    <a:solidFill>
                      <a:srgbClr val="5AC3CB"/>
                    </a:solidFill>
                  </a:rPr>
                  <a:t>Volume</a:t>
                </a:r>
              </a:p>
            </p:txBody>
          </p:sp>
        </p:grpSp>
        <p:sp>
          <p:nvSpPr>
            <p:cNvPr id="9" name="Textfeld 64">
              <a:extLst>
                <a:ext uri="{FF2B5EF4-FFF2-40B4-BE49-F238E27FC236}">
                  <a16:creationId xmlns:a16="http://schemas.microsoft.com/office/drawing/2014/main" id="{14495D16-9DC5-4FE6-A498-180131B6A549}"/>
                </a:ext>
              </a:extLst>
            </p:cNvPr>
            <p:cNvSpPr txBox="1"/>
            <p:nvPr/>
          </p:nvSpPr>
          <p:spPr>
            <a:xfrm>
              <a:off x="10586906" y="3731392"/>
              <a:ext cx="841897" cy="246221"/>
            </a:xfrm>
            <a:prstGeom prst="rect">
              <a:avLst/>
            </a:prstGeom>
            <a:solidFill>
              <a:srgbClr val="F6316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</a:rPr>
                <a:t>SCCM native</a:t>
              </a:r>
            </a:p>
          </p:txBody>
        </p:sp>
        <p:sp>
          <p:nvSpPr>
            <p:cNvPr id="10" name="Textfeld 65">
              <a:extLst>
                <a:ext uri="{FF2B5EF4-FFF2-40B4-BE49-F238E27FC236}">
                  <a16:creationId xmlns:a16="http://schemas.microsoft.com/office/drawing/2014/main" id="{9BC86A4F-6DFE-4C32-9688-AE2A1CCF9EC5}"/>
                </a:ext>
              </a:extLst>
            </p:cNvPr>
            <p:cNvSpPr txBox="1"/>
            <p:nvPr/>
          </p:nvSpPr>
          <p:spPr>
            <a:xfrm>
              <a:off x="10586906" y="3976396"/>
              <a:ext cx="841897" cy="246221"/>
            </a:xfrm>
            <a:prstGeom prst="rect">
              <a:avLst/>
            </a:prstGeom>
            <a:solidFill>
              <a:srgbClr val="5AC3C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/>
                <a:t>With</a:t>
              </a:r>
              <a:r>
                <a:rPr lang="de-DE" sz="1000" dirty="0"/>
                <a:t> 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2510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0B80-6A15-48B4-87A6-9DFC474A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Examples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cost</a:t>
            </a:r>
            <a:r>
              <a:rPr lang="de-DE" sz="2800" dirty="0"/>
              <a:t> </a:t>
            </a:r>
            <a:r>
              <a:rPr lang="de-DE" sz="2800" dirty="0" err="1"/>
              <a:t>saving</a:t>
            </a:r>
            <a:r>
              <a:rPr lang="de-DE" sz="2800" dirty="0"/>
              <a:t> </a:t>
            </a:r>
            <a:r>
              <a:rPr lang="de-DE" sz="2800" b="1" dirty="0"/>
              <a:t>Helpdesk</a:t>
            </a:r>
            <a:endParaRPr lang="en-US" sz="2800" b="1" dirty="0"/>
          </a:p>
        </p:txBody>
      </p:sp>
      <p:sp>
        <p:nvSpPr>
          <p:cNvPr id="4" name="Inhaltsplatzhalter 10">
            <a:extLst>
              <a:ext uri="{FF2B5EF4-FFF2-40B4-BE49-F238E27FC236}">
                <a16:creationId xmlns:a16="http://schemas.microsoft.com/office/drawing/2014/main" id="{933B1B83-6DF9-46C4-851A-AE33F172BE41}"/>
              </a:ext>
            </a:extLst>
          </p:cNvPr>
          <p:cNvSpPr txBox="1">
            <a:spLocks/>
          </p:cNvSpPr>
          <p:nvPr/>
        </p:nvSpPr>
        <p:spPr>
          <a:xfrm>
            <a:off x="762000" y="1234722"/>
            <a:ext cx="4006393" cy="3017500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~1 </a:t>
            </a:r>
            <a:r>
              <a:rPr lang="de-DE" sz="1600" dirty="0" err="1">
                <a:solidFill>
                  <a:schemeClr val="bg1"/>
                </a:solidFill>
              </a:rPr>
              <a:t>helpdesk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engineer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for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every</a:t>
            </a:r>
            <a:r>
              <a:rPr lang="de-DE" sz="1600" dirty="0">
                <a:solidFill>
                  <a:schemeClr val="bg1"/>
                </a:solidFill>
              </a:rPr>
              <a:t> 1000 Client</a:t>
            </a:r>
          </a:p>
          <a:p>
            <a:r>
              <a:rPr lang="de-DE" sz="1600" dirty="0">
                <a:solidFill>
                  <a:schemeClr val="bg1"/>
                </a:solidFill>
              </a:rPr>
              <a:t>In Munich a Support Engineer </a:t>
            </a:r>
            <a:r>
              <a:rPr lang="de-DE" sz="1600" dirty="0" err="1">
                <a:solidFill>
                  <a:schemeClr val="bg1"/>
                </a:solidFill>
              </a:rPr>
              <a:t>earns</a:t>
            </a:r>
            <a:r>
              <a:rPr lang="de-DE" sz="1600" dirty="0">
                <a:solidFill>
                  <a:schemeClr val="bg1"/>
                </a:solidFill>
              </a:rPr>
              <a:t> ~3.200€ p.m.</a:t>
            </a:r>
          </a:p>
          <a:p>
            <a:r>
              <a:rPr lang="de-DE" sz="1600" dirty="0">
                <a:solidFill>
                  <a:schemeClr val="bg1"/>
                </a:solidFill>
              </a:rPr>
              <a:t>~ </a:t>
            </a:r>
            <a:r>
              <a:rPr lang="de-DE" sz="1600" dirty="0" err="1">
                <a:solidFill>
                  <a:schemeClr val="bg1"/>
                </a:solidFill>
              </a:rPr>
              <a:t>more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than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half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every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company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has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one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escalation</a:t>
            </a:r>
            <a:r>
              <a:rPr lang="de-DE" sz="1600" dirty="0">
                <a:solidFill>
                  <a:schemeClr val="bg1"/>
                </a:solidFill>
              </a:rPr>
              <a:t> per </a:t>
            </a:r>
            <a:r>
              <a:rPr lang="de-DE" sz="1600" dirty="0" err="1">
                <a:solidFill>
                  <a:schemeClr val="bg1"/>
                </a:solidFill>
              </a:rPr>
              <a:t>year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because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a </a:t>
            </a:r>
            <a:r>
              <a:rPr lang="de-DE" sz="1600" dirty="0" err="1">
                <a:solidFill>
                  <a:schemeClr val="bg1"/>
                </a:solidFill>
              </a:rPr>
              <a:t>huge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number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unworked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incidents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2" name="Inhaltsplatzhalter 10">
            <a:extLst>
              <a:ext uri="{FF2B5EF4-FFF2-40B4-BE49-F238E27FC236}">
                <a16:creationId xmlns:a16="http://schemas.microsoft.com/office/drawing/2014/main" id="{9E48FC2D-2B4F-4091-B321-76B41405C0EA}"/>
              </a:ext>
            </a:extLst>
          </p:cNvPr>
          <p:cNvSpPr txBox="1">
            <a:spLocks/>
          </p:cNvSpPr>
          <p:nvPr/>
        </p:nvSpPr>
        <p:spPr>
          <a:xfrm>
            <a:off x="5216939" y="1234722"/>
            <a:ext cx="1548669" cy="879570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bg1"/>
                </a:solidFill>
              </a:rPr>
              <a:t>50%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time </a:t>
            </a:r>
            <a:r>
              <a:rPr lang="de-DE" sz="1200" dirty="0" err="1">
                <a:solidFill>
                  <a:schemeClr val="bg1"/>
                </a:solidFill>
              </a:rPr>
              <a:t>consumption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3" name="Inhaltsplatzhalter 10">
            <a:extLst>
              <a:ext uri="{FF2B5EF4-FFF2-40B4-BE49-F238E27FC236}">
                <a16:creationId xmlns:a16="http://schemas.microsoft.com/office/drawing/2014/main" id="{1978AD42-6813-4CCB-B22F-46C4B0B1C51C}"/>
              </a:ext>
            </a:extLst>
          </p:cNvPr>
          <p:cNvSpPr txBox="1">
            <a:spLocks/>
          </p:cNvSpPr>
          <p:nvPr/>
        </p:nvSpPr>
        <p:spPr>
          <a:xfrm>
            <a:off x="6883369" y="1234722"/>
            <a:ext cx="1548669" cy="879570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chemeClr val="bg1"/>
                </a:solidFill>
              </a:rPr>
              <a:t>No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need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to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develop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add</a:t>
            </a:r>
            <a:r>
              <a:rPr lang="de-DE" sz="1200" dirty="0">
                <a:solidFill>
                  <a:schemeClr val="bg1"/>
                </a:solidFill>
              </a:rPr>
              <a:t>. </a:t>
            </a:r>
            <a:r>
              <a:rPr lang="de-DE" sz="1200" dirty="0" err="1">
                <a:solidFill>
                  <a:schemeClr val="bg1"/>
                </a:solidFill>
              </a:rPr>
              <a:t>tools</a:t>
            </a:r>
            <a:endParaRPr lang="de-DE" sz="1200" dirty="0">
              <a:solidFill>
                <a:schemeClr val="bg1"/>
              </a:solidFill>
            </a:endParaRPr>
          </a:p>
        </p:txBody>
      </p:sp>
      <p:grpSp>
        <p:nvGrpSpPr>
          <p:cNvPr id="34" name="Gruppieren 2">
            <a:extLst>
              <a:ext uri="{FF2B5EF4-FFF2-40B4-BE49-F238E27FC236}">
                <a16:creationId xmlns:a16="http://schemas.microsoft.com/office/drawing/2014/main" id="{DC0B86C2-1166-4A75-9F34-869D6C8852A9}"/>
              </a:ext>
            </a:extLst>
          </p:cNvPr>
          <p:cNvGrpSpPr/>
          <p:nvPr/>
        </p:nvGrpSpPr>
        <p:grpSpPr>
          <a:xfrm>
            <a:off x="4747021" y="2251216"/>
            <a:ext cx="4416394" cy="2458805"/>
            <a:chOff x="6937406" y="2827290"/>
            <a:chExt cx="4416394" cy="2458805"/>
          </a:xfrm>
        </p:grpSpPr>
        <p:grpSp>
          <p:nvGrpSpPr>
            <p:cNvPr id="35" name="Gruppieren 13">
              <a:extLst>
                <a:ext uri="{FF2B5EF4-FFF2-40B4-BE49-F238E27FC236}">
                  <a16:creationId xmlns:a16="http://schemas.microsoft.com/office/drawing/2014/main" id="{BBA82913-6403-4E91-BFFD-1894563A0A04}"/>
                </a:ext>
              </a:extLst>
            </p:cNvPr>
            <p:cNvGrpSpPr/>
            <p:nvPr/>
          </p:nvGrpSpPr>
          <p:grpSpPr>
            <a:xfrm>
              <a:off x="6937406" y="2827290"/>
              <a:ext cx="4416394" cy="2458805"/>
              <a:chOff x="6937406" y="2827290"/>
              <a:chExt cx="4416394" cy="2458805"/>
            </a:xfrm>
          </p:grpSpPr>
          <p:grpSp>
            <p:nvGrpSpPr>
              <p:cNvPr id="38" name="Gruppieren 14">
                <a:extLst>
                  <a:ext uri="{FF2B5EF4-FFF2-40B4-BE49-F238E27FC236}">
                    <a16:creationId xmlns:a16="http://schemas.microsoft.com/office/drawing/2014/main" id="{5B50B5C1-0228-4312-AEEA-8DD23294AB4A}"/>
                  </a:ext>
                </a:extLst>
              </p:cNvPr>
              <p:cNvGrpSpPr/>
              <p:nvPr/>
            </p:nvGrpSpPr>
            <p:grpSpPr>
              <a:xfrm>
                <a:off x="6937406" y="2827290"/>
                <a:ext cx="4416394" cy="2031075"/>
                <a:chOff x="6937406" y="2827290"/>
                <a:chExt cx="4416394" cy="2031075"/>
              </a:xfrm>
            </p:grpSpPr>
            <p:cxnSp>
              <p:nvCxnSpPr>
                <p:cNvPr id="41" name="Gerade Verbindung mit Pfeil 19">
                  <a:extLst>
                    <a:ext uri="{FF2B5EF4-FFF2-40B4-BE49-F238E27FC236}">
                      <a16:creationId xmlns:a16="http://schemas.microsoft.com/office/drawing/2014/main" id="{AA4CB402-C77E-4937-A728-3B1AF1AF4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7324" y="2827290"/>
                  <a:ext cx="0" cy="2021548"/>
                </a:xfrm>
                <a:prstGeom prst="straightConnector1">
                  <a:avLst/>
                </a:prstGeom>
                <a:ln>
                  <a:solidFill>
                    <a:srgbClr val="5AC3C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mit Pfeil 20">
                  <a:extLst>
                    <a:ext uri="{FF2B5EF4-FFF2-40B4-BE49-F238E27FC236}">
                      <a16:creationId xmlns:a16="http://schemas.microsoft.com/office/drawing/2014/main" id="{3E5DF697-F5C2-43C3-8927-8EB7D9DC6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7324" y="4848838"/>
                  <a:ext cx="3946476" cy="0"/>
                </a:xfrm>
                <a:prstGeom prst="straightConnector1">
                  <a:avLst/>
                </a:prstGeom>
                <a:ln>
                  <a:solidFill>
                    <a:srgbClr val="5AC3C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21">
                  <a:extLst>
                    <a:ext uri="{FF2B5EF4-FFF2-40B4-BE49-F238E27FC236}">
                      <a16:creationId xmlns:a16="http://schemas.microsoft.com/office/drawing/2014/main" id="{DEB4A0A0-A1DD-4D26-BE87-50A385C0A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4500563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22">
                  <a:extLst>
                    <a:ext uri="{FF2B5EF4-FFF2-40B4-BE49-F238E27FC236}">
                      <a16:creationId xmlns:a16="http://schemas.microsoft.com/office/drawing/2014/main" id="{14310B4C-3199-45E7-B5DE-75B6E2171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4142762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23">
                  <a:extLst>
                    <a:ext uri="{FF2B5EF4-FFF2-40B4-BE49-F238E27FC236}">
                      <a16:creationId xmlns:a16="http://schemas.microsoft.com/office/drawing/2014/main" id="{9F4600A1-CCD9-404A-9319-C88A97E6F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788501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24">
                  <a:extLst>
                    <a:ext uri="{FF2B5EF4-FFF2-40B4-BE49-F238E27FC236}">
                      <a16:creationId xmlns:a16="http://schemas.microsoft.com/office/drawing/2014/main" id="{3E7E36E5-D0F2-4292-B46A-7DB37C24D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434848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r Verbinder 25">
                  <a:extLst>
                    <a:ext uri="{FF2B5EF4-FFF2-40B4-BE49-F238E27FC236}">
                      <a16:creationId xmlns:a16="http://schemas.microsoft.com/office/drawing/2014/main" id="{4138C22C-B44F-4529-9245-E528579DC4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087187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feld 26">
                  <a:extLst>
                    <a:ext uri="{FF2B5EF4-FFF2-40B4-BE49-F238E27FC236}">
                      <a16:creationId xmlns:a16="http://schemas.microsoft.com/office/drawing/2014/main" id="{ADE60C9D-27F4-4954-856F-100939C766A7}"/>
                    </a:ext>
                  </a:extLst>
                </p:cNvPr>
                <p:cNvSpPr txBox="1"/>
                <p:nvPr/>
              </p:nvSpPr>
              <p:spPr>
                <a:xfrm>
                  <a:off x="6937406" y="4385147"/>
                  <a:ext cx="5389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10.000</a:t>
                  </a:r>
                </a:p>
              </p:txBody>
            </p:sp>
            <p:sp>
              <p:nvSpPr>
                <p:cNvPr id="49" name="Textfeld 27">
                  <a:extLst>
                    <a:ext uri="{FF2B5EF4-FFF2-40B4-BE49-F238E27FC236}">
                      <a16:creationId xmlns:a16="http://schemas.microsoft.com/office/drawing/2014/main" id="{DC507D3D-2809-4AAC-BE19-9DD778BE7ECE}"/>
                    </a:ext>
                  </a:extLst>
                </p:cNvPr>
                <p:cNvSpPr txBox="1"/>
                <p:nvPr/>
              </p:nvSpPr>
              <p:spPr>
                <a:xfrm>
                  <a:off x="6937406" y="4037486"/>
                  <a:ext cx="5501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20.000</a:t>
                  </a:r>
                </a:p>
              </p:txBody>
            </p:sp>
            <p:sp>
              <p:nvSpPr>
                <p:cNvPr id="50" name="Textfeld 28">
                  <a:extLst>
                    <a:ext uri="{FF2B5EF4-FFF2-40B4-BE49-F238E27FC236}">
                      <a16:creationId xmlns:a16="http://schemas.microsoft.com/office/drawing/2014/main" id="{0866F0AE-D7CC-4366-B0B2-D0FA633DDEEE}"/>
                    </a:ext>
                  </a:extLst>
                </p:cNvPr>
                <p:cNvSpPr txBox="1"/>
                <p:nvPr/>
              </p:nvSpPr>
              <p:spPr>
                <a:xfrm>
                  <a:off x="6937406" y="3696106"/>
                  <a:ext cx="5501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30.000</a:t>
                  </a:r>
                </a:p>
              </p:txBody>
            </p:sp>
            <p:sp>
              <p:nvSpPr>
                <p:cNvPr id="51" name="Textfeld 29">
                  <a:extLst>
                    <a:ext uri="{FF2B5EF4-FFF2-40B4-BE49-F238E27FC236}">
                      <a16:creationId xmlns:a16="http://schemas.microsoft.com/office/drawing/2014/main" id="{77406F8C-52C3-4DC0-8A61-C6D3F9F2EF00}"/>
                    </a:ext>
                  </a:extLst>
                </p:cNvPr>
                <p:cNvSpPr txBox="1"/>
                <p:nvPr/>
              </p:nvSpPr>
              <p:spPr>
                <a:xfrm>
                  <a:off x="6937406" y="3357362"/>
                  <a:ext cx="55175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40.000</a:t>
                  </a:r>
                </a:p>
              </p:txBody>
            </p:sp>
            <p:sp>
              <p:nvSpPr>
                <p:cNvPr id="52" name="Textfeld 30">
                  <a:extLst>
                    <a:ext uri="{FF2B5EF4-FFF2-40B4-BE49-F238E27FC236}">
                      <a16:creationId xmlns:a16="http://schemas.microsoft.com/office/drawing/2014/main" id="{1AD997D1-EB76-436F-931A-07A370ACD802}"/>
                    </a:ext>
                  </a:extLst>
                </p:cNvPr>
                <p:cNvSpPr txBox="1"/>
                <p:nvPr/>
              </p:nvSpPr>
              <p:spPr>
                <a:xfrm>
                  <a:off x="6940304" y="2999562"/>
                  <a:ext cx="55175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50.000</a:t>
                  </a:r>
                </a:p>
              </p:txBody>
            </p:sp>
            <p:sp>
              <p:nvSpPr>
                <p:cNvPr id="53" name="Rechteck 31">
                  <a:extLst>
                    <a:ext uri="{FF2B5EF4-FFF2-40B4-BE49-F238E27FC236}">
                      <a16:creationId xmlns:a16="http://schemas.microsoft.com/office/drawing/2014/main" id="{C08FFB05-B4EB-43CE-A512-2B4AC4BD004A}"/>
                    </a:ext>
                  </a:extLst>
                </p:cNvPr>
                <p:cNvSpPr/>
                <p:nvPr/>
              </p:nvSpPr>
              <p:spPr>
                <a:xfrm>
                  <a:off x="7805103" y="3087187"/>
                  <a:ext cx="398145" cy="1761652"/>
                </a:xfrm>
                <a:prstGeom prst="rect">
                  <a:avLst/>
                </a:prstGeom>
                <a:solidFill>
                  <a:srgbClr val="F63162"/>
                </a:solidFill>
              </p:spPr>
              <p:txBody>
                <a:bodyPr/>
                <a:lstStyle/>
                <a:p>
                  <a:pPr marL="228600" indent="-228600">
                    <a:lnSpc>
                      <a:spcPct val="150000"/>
                    </a:lnSpc>
                    <a:spcBef>
                      <a:spcPts val="1000"/>
                    </a:spcBef>
                    <a:buSzPct val="80000"/>
                    <a:buBlip>
                      <a:blip r:embed="rId2"/>
                    </a:buBlip>
                  </a:pPr>
                  <a:endParaRPr lang="de-DE" sz="1200">
                    <a:solidFill>
                      <a:schemeClr val="bg1"/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54" name="Rechteck 32">
                  <a:extLst>
                    <a:ext uri="{FF2B5EF4-FFF2-40B4-BE49-F238E27FC236}">
                      <a16:creationId xmlns:a16="http://schemas.microsoft.com/office/drawing/2014/main" id="{32336F43-81FF-4AA5-B9EA-467EFD64996D}"/>
                    </a:ext>
                  </a:extLst>
                </p:cNvPr>
                <p:cNvSpPr/>
                <p:nvPr/>
              </p:nvSpPr>
              <p:spPr>
                <a:xfrm>
                  <a:off x="8134986" y="3988808"/>
                  <a:ext cx="398145" cy="860031"/>
                </a:xfrm>
                <a:prstGeom prst="rect">
                  <a:avLst/>
                </a:prstGeom>
                <a:solidFill>
                  <a:srgbClr val="5AC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33">
                  <a:extLst>
                    <a:ext uri="{FF2B5EF4-FFF2-40B4-BE49-F238E27FC236}">
                      <a16:creationId xmlns:a16="http://schemas.microsoft.com/office/drawing/2014/main" id="{25C82DC5-BE8D-4511-84E5-90FDA836886A}"/>
                    </a:ext>
                  </a:extLst>
                </p:cNvPr>
                <p:cNvSpPr/>
                <p:nvPr/>
              </p:nvSpPr>
              <p:spPr>
                <a:xfrm>
                  <a:off x="9519603" y="3087187"/>
                  <a:ext cx="398145" cy="1771177"/>
                </a:xfrm>
                <a:prstGeom prst="rect">
                  <a:avLst/>
                </a:prstGeom>
                <a:solidFill>
                  <a:srgbClr val="F63162"/>
                </a:solidFill>
              </p:spPr>
              <p:txBody>
                <a:bodyPr/>
                <a:lstStyle/>
                <a:p>
                  <a:pPr marL="228600" indent="-228600">
                    <a:lnSpc>
                      <a:spcPct val="150000"/>
                    </a:lnSpc>
                    <a:spcBef>
                      <a:spcPts val="1000"/>
                    </a:spcBef>
                    <a:buSzPct val="80000"/>
                    <a:buBlip>
                      <a:blip r:embed="rId2"/>
                    </a:buBlip>
                  </a:pPr>
                  <a:endParaRPr lang="de-DE" sz="1200">
                    <a:solidFill>
                      <a:schemeClr val="bg1"/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56" name="Rechteck 34">
                  <a:extLst>
                    <a:ext uri="{FF2B5EF4-FFF2-40B4-BE49-F238E27FC236}">
                      <a16:creationId xmlns:a16="http://schemas.microsoft.com/office/drawing/2014/main" id="{9F4ABC5E-30F5-4B74-A6B9-36AD8F22B7B2}"/>
                    </a:ext>
                  </a:extLst>
                </p:cNvPr>
                <p:cNvSpPr/>
                <p:nvPr/>
              </p:nvSpPr>
              <p:spPr>
                <a:xfrm>
                  <a:off x="9849486" y="4812646"/>
                  <a:ext cx="398145" cy="45719"/>
                </a:xfrm>
                <a:prstGeom prst="rect">
                  <a:avLst/>
                </a:prstGeom>
                <a:solidFill>
                  <a:srgbClr val="5AC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Textfeld 15">
                <a:extLst>
                  <a:ext uri="{FF2B5EF4-FFF2-40B4-BE49-F238E27FC236}">
                    <a16:creationId xmlns:a16="http://schemas.microsoft.com/office/drawing/2014/main" id="{4C471E0B-ED7E-468D-86A0-3A2351915AC3}"/>
                  </a:ext>
                </a:extLst>
              </p:cNvPr>
              <p:cNvSpPr txBox="1"/>
              <p:nvPr/>
            </p:nvSpPr>
            <p:spPr>
              <a:xfrm>
                <a:off x="7413933" y="4899787"/>
                <a:ext cx="15420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/>
                  <a:t>Build an ITSM </a:t>
                </a:r>
                <a:r>
                  <a:rPr lang="de-DE" sz="1000" dirty="0" err="1"/>
                  <a:t>integration</a:t>
                </a:r>
                <a:endParaRPr lang="de-DE" sz="1000" dirty="0"/>
              </a:p>
            </p:txBody>
          </p:sp>
          <p:sp>
            <p:nvSpPr>
              <p:cNvPr id="40" name="Textfeld 16">
                <a:extLst>
                  <a:ext uri="{FF2B5EF4-FFF2-40B4-BE49-F238E27FC236}">
                    <a16:creationId xmlns:a16="http://schemas.microsoft.com/office/drawing/2014/main" id="{8C3DBCCD-D167-4A94-A8A3-7DA23F591A5F}"/>
                  </a:ext>
                </a:extLst>
              </p:cNvPr>
              <p:cNvSpPr txBox="1"/>
              <p:nvPr/>
            </p:nvSpPr>
            <p:spPr>
              <a:xfrm>
                <a:off x="9086596" y="4885985"/>
                <a:ext cx="15358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/>
                  <a:t>Create (and </a:t>
                </a:r>
                <a:r>
                  <a:rPr lang="de-DE" sz="1000" dirty="0" err="1"/>
                  <a:t>maintain</a:t>
                </a:r>
                <a:r>
                  <a:rPr lang="de-DE" sz="1000" dirty="0"/>
                  <a:t>) additional </a:t>
                </a:r>
                <a:r>
                  <a:rPr lang="de-DE" sz="1000" dirty="0" err="1"/>
                  <a:t>tool</a:t>
                </a:r>
                <a:r>
                  <a:rPr lang="de-DE" sz="1000" dirty="0"/>
                  <a:t> </a:t>
                </a:r>
              </a:p>
            </p:txBody>
          </p:sp>
        </p:grp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40C1E27F-838A-45B8-9DE1-C19932C20743}"/>
                </a:ext>
              </a:extLst>
            </p:cNvPr>
            <p:cNvSpPr txBox="1"/>
            <p:nvPr/>
          </p:nvSpPr>
          <p:spPr>
            <a:xfrm>
              <a:off x="10461520" y="3731392"/>
              <a:ext cx="765361" cy="246221"/>
            </a:xfrm>
            <a:prstGeom prst="rect">
              <a:avLst/>
            </a:prstGeom>
            <a:solidFill>
              <a:srgbClr val="F6316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</a:rPr>
                <a:t>SCCM native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E9CFC193-D9FE-4222-AEE6-37CE07BFB7AC}"/>
                </a:ext>
              </a:extLst>
            </p:cNvPr>
            <p:cNvSpPr txBox="1"/>
            <p:nvPr/>
          </p:nvSpPr>
          <p:spPr>
            <a:xfrm>
              <a:off x="10461520" y="3976396"/>
              <a:ext cx="765361" cy="246221"/>
            </a:xfrm>
            <a:prstGeom prst="rect">
              <a:avLst/>
            </a:prstGeom>
            <a:solidFill>
              <a:srgbClr val="5AC3C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/>
                <a:t>With</a:t>
              </a:r>
              <a:r>
                <a:rPr lang="de-DE" sz="1000" dirty="0"/>
                <a:t> 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851241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0B80-6A15-48B4-87A6-9DFC474A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Examples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cost</a:t>
            </a:r>
            <a:r>
              <a:rPr lang="de-DE" sz="2800" dirty="0"/>
              <a:t> </a:t>
            </a:r>
            <a:r>
              <a:rPr lang="de-DE" sz="2800" dirty="0" err="1"/>
              <a:t>saving</a:t>
            </a:r>
            <a:r>
              <a:rPr lang="de-DE" sz="2800" dirty="0"/>
              <a:t> </a:t>
            </a:r>
            <a:r>
              <a:rPr lang="de-DE" sz="2800" b="1" dirty="0"/>
              <a:t>Helpdesk</a:t>
            </a:r>
            <a:endParaRPr lang="en-US" sz="2800" b="1" dirty="0"/>
          </a:p>
        </p:txBody>
      </p:sp>
      <p:sp>
        <p:nvSpPr>
          <p:cNvPr id="4" name="Inhaltsplatzhalter 10">
            <a:extLst>
              <a:ext uri="{FF2B5EF4-FFF2-40B4-BE49-F238E27FC236}">
                <a16:creationId xmlns:a16="http://schemas.microsoft.com/office/drawing/2014/main" id="{933B1B83-6DF9-46C4-851A-AE33F172BE41}"/>
              </a:ext>
            </a:extLst>
          </p:cNvPr>
          <p:cNvSpPr txBox="1">
            <a:spLocks/>
          </p:cNvSpPr>
          <p:nvPr/>
        </p:nvSpPr>
        <p:spPr>
          <a:xfrm>
            <a:off x="762000" y="1234722"/>
            <a:ext cx="4006393" cy="3017500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~1 </a:t>
            </a:r>
            <a:r>
              <a:rPr lang="de-DE" sz="1600" dirty="0" err="1">
                <a:solidFill>
                  <a:schemeClr val="bg1"/>
                </a:solidFill>
              </a:rPr>
              <a:t>helpdesk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engineer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for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every</a:t>
            </a:r>
            <a:r>
              <a:rPr lang="de-DE" sz="1600" dirty="0">
                <a:solidFill>
                  <a:schemeClr val="bg1"/>
                </a:solidFill>
              </a:rPr>
              <a:t> 1000 Client</a:t>
            </a:r>
          </a:p>
          <a:p>
            <a:r>
              <a:rPr lang="de-DE" sz="1600" dirty="0">
                <a:solidFill>
                  <a:schemeClr val="bg1"/>
                </a:solidFill>
              </a:rPr>
              <a:t>In Munich a Support Engineer </a:t>
            </a:r>
            <a:r>
              <a:rPr lang="de-DE" sz="1600" dirty="0" err="1">
                <a:solidFill>
                  <a:schemeClr val="bg1"/>
                </a:solidFill>
              </a:rPr>
              <a:t>earns</a:t>
            </a:r>
            <a:r>
              <a:rPr lang="de-DE" sz="1600" dirty="0">
                <a:solidFill>
                  <a:schemeClr val="bg1"/>
                </a:solidFill>
              </a:rPr>
              <a:t> ~3.200€ p.m.</a:t>
            </a:r>
          </a:p>
          <a:p>
            <a:r>
              <a:rPr lang="de-DE" sz="1600" dirty="0">
                <a:solidFill>
                  <a:schemeClr val="bg1"/>
                </a:solidFill>
              </a:rPr>
              <a:t>~ </a:t>
            </a:r>
            <a:r>
              <a:rPr lang="de-DE" sz="1600" dirty="0" err="1">
                <a:solidFill>
                  <a:schemeClr val="bg1"/>
                </a:solidFill>
              </a:rPr>
              <a:t>more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than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half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every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company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has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one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escalation</a:t>
            </a:r>
            <a:r>
              <a:rPr lang="de-DE" sz="1600" dirty="0">
                <a:solidFill>
                  <a:schemeClr val="bg1"/>
                </a:solidFill>
              </a:rPr>
              <a:t> per </a:t>
            </a:r>
            <a:r>
              <a:rPr lang="de-DE" sz="1600" dirty="0" err="1">
                <a:solidFill>
                  <a:schemeClr val="bg1"/>
                </a:solidFill>
              </a:rPr>
              <a:t>year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because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a </a:t>
            </a:r>
            <a:r>
              <a:rPr lang="de-DE" sz="1600" dirty="0" err="1">
                <a:solidFill>
                  <a:schemeClr val="bg1"/>
                </a:solidFill>
              </a:rPr>
              <a:t>huge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number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unworked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incidents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20F5B7E2-D3FD-46F0-91B1-74547B33CB57}"/>
              </a:ext>
            </a:extLst>
          </p:cNvPr>
          <p:cNvSpPr txBox="1">
            <a:spLocks/>
          </p:cNvSpPr>
          <p:nvPr/>
        </p:nvSpPr>
        <p:spPr>
          <a:xfrm>
            <a:off x="4832378" y="105947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>
                <a:solidFill>
                  <a:srgbClr val="F63162"/>
                </a:solidFill>
                <a:latin typeface="Raleway" panose="020B0503030101060003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>
                <a:latin typeface="Raleway" panose="020B0503030101060003" pitchFamily="34" charset="0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>
                <a:latin typeface="Raleway" panose="020B0503030101060003" pitchFamily="34" charset="0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>
                <a:latin typeface="Raleway" panose="020B0503030101060003" pitchFamily="34" charset="0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>
                <a:latin typeface="Raleway" panose="020B05030301010600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400" b="1" dirty="0" err="1"/>
              <a:t>Examples</a:t>
            </a:r>
            <a:r>
              <a:rPr lang="de-DE" sz="1400" b="1" dirty="0"/>
              <a:t> </a:t>
            </a:r>
            <a:r>
              <a:rPr lang="de-DE" sz="1400" b="1" dirty="0" err="1"/>
              <a:t>for</a:t>
            </a:r>
            <a:r>
              <a:rPr lang="de-DE" sz="1400" b="1" dirty="0"/>
              <a:t> </a:t>
            </a:r>
            <a:r>
              <a:rPr lang="de-DE" sz="1400" b="1" dirty="0" err="1"/>
              <a:t>solutions</a:t>
            </a:r>
            <a:r>
              <a:rPr lang="de-DE" sz="1400" b="1" dirty="0"/>
              <a:t> in EM</a:t>
            </a:r>
          </a:p>
          <a:p>
            <a:pPr lvl="1"/>
            <a:r>
              <a:rPr lang="de-DE" sz="1400" dirty="0" err="1"/>
              <a:t>Issues</a:t>
            </a:r>
            <a:r>
              <a:rPr lang="de-DE" sz="1400" dirty="0"/>
              <a:t> </a:t>
            </a:r>
            <a:r>
              <a:rPr lang="de-DE" sz="1400" dirty="0" err="1"/>
              <a:t>regarding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rollout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analyzed</a:t>
            </a:r>
            <a:r>
              <a:rPr lang="de-DE" sz="1400" dirty="0"/>
              <a:t> </a:t>
            </a:r>
            <a:r>
              <a:rPr lang="de-DE" sz="1400" dirty="0" err="1"/>
              <a:t>direct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1st Level support</a:t>
            </a:r>
          </a:p>
          <a:p>
            <a:pPr lvl="1"/>
            <a:r>
              <a:rPr lang="de-DE" sz="1400" dirty="0"/>
              <a:t>Software </a:t>
            </a:r>
            <a:r>
              <a:rPr lang="de-DE" sz="1400" dirty="0" err="1"/>
              <a:t>assignment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directly</a:t>
            </a:r>
            <a:r>
              <a:rPr lang="de-DE" sz="1400" dirty="0"/>
              <a:t> </a:t>
            </a:r>
            <a:r>
              <a:rPr lang="de-DE" sz="1400" dirty="0" err="1"/>
              <a:t>done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by</a:t>
            </a:r>
            <a:r>
              <a:rPr lang="de-DE" sz="1400" dirty="0"/>
              <a:t> 1st Level Administrator</a:t>
            </a:r>
          </a:p>
          <a:p>
            <a:pPr lvl="1"/>
            <a:r>
              <a:rPr lang="de-DE" sz="1400" dirty="0" err="1"/>
              <a:t>Guess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software</a:t>
            </a:r>
            <a:r>
              <a:rPr lang="de-DE" sz="1400" dirty="0"/>
              <a:t> </a:t>
            </a:r>
            <a:r>
              <a:rPr lang="de-DE" sz="1400" dirty="0" err="1"/>
              <a:t>direct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during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call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helpdesk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department</a:t>
            </a:r>
            <a:endParaRPr lang="de-DE" sz="1400" dirty="0"/>
          </a:p>
          <a:p>
            <a:pPr lvl="1"/>
            <a:r>
              <a:rPr lang="de-DE" sz="1400" dirty="0"/>
              <a:t>Reporting in real-time</a:t>
            </a:r>
          </a:p>
        </p:txBody>
      </p:sp>
    </p:spTree>
    <p:extLst>
      <p:ext uri="{BB962C8B-B14F-4D97-AF65-F5344CB8AC3E}">
        <p14:creationId xmlns:p14="http://schemas.microsoft.com/office/powerpoint/2010/main" val="10041561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5280-AA36-45D1-BB9F-95D78DA0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Client </a:t>
            </a:r>
            <a:r>
              <a:rPr lang="de-DE" sz="2800" dirty="0" err="1"/>
              <a:t>changes</a:t>
            </a:r>
            <a:r>
              <a:rPr lang="de-DE" sz="2800" dirty="0"/>
              <a:t> </a:t>
            </a:r>
            <a:r>
              <a:rPr lang="de-DE" sz="2800" b="1" dirty="0"/>
              <a:t>Helpdesk</a:t>
            </a:r>
            <a:endParaRPr lang="en-US" sz="2800" b="1" dirty="0"/>
          </a:p>
        </p:txBody>
      </p:sp>
      <p:grpSp>
        <p:nvGrpSpPr>
          <p:cNvPr id="5" name="Gruppieren 51">
            <a:extLst>
              <a:ext uri="{FF2B5EF4-FFF2-40B4-BE49-F238E27FC236}">
                <a16:creationId xmlns:a16="http://schemas.microsoft.com/office/drawing/2014/main" id="{1B1380FA-766F-4CA2-A6A2-2B2F427CDC83}"/>
              </a:ext>
            </a:extLst>
          </p:cNvPr>
          <p:cNvGrpSpPr/>
          <p:nvPr/>
        </p:nvGrpSpPr>
        <p:grpSpPr>
          <a:xfrm>
            <a:off x="467544" y="1197310"/>
            <a:ext cx="8179163" cy="3054527"/>
            <a:chOff x="3847374" y="2379622"/>
            <a:chExt cx="8179163" cy="2778699"/>
          </a:xfrm>
        </p:grpSpPr>
        <p:sp>
          <p:nvSpPr>
            <p:cNvPr id="14" name="Rechteck 47">
              <a:extLst>
                <a:ext uri="{FF2B5EF4-FFF2-40B4-BE49-F238E27FC236}">
                  <a16:creationId xmlns:a16="http://schemas.microsoft.com/office/drawing/2014/main" id="{0CB7EA04-5C33-480E-9C12-62A3FCF30FAE}"/>
                </a:ext>
              </a:extLst>
            </p:cNvPr>
            <p:cNvSpPr/>
            <p:nvPr/>
          </p:nvSpPr>
          <p:spPr>
            <a:xfrm>
              <a:off x="3847374" y="2696108"/>
              <a:ext cx="8179163" cy="2462213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  <a:p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  <a:p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  <a:p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  <a:p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  <a:p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  <a:p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  <a:p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  <a:p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  <a:p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  <a:p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Textfeld 46">
              <a:extLst>
                <a:ext uri="{FF2B5EF4-FFF2-40B4-BE49-F238E27FC236}">
                  <a16:creationId xmlns:a16="http://schemas.microsoft.com/office/drawing/2014/main" id="{9529D972-E4F3-4D34-9BD2-F740C64FBBF2}"/>
                </a:ext>
              </a:extLst>
            </p:cNvPr>
            <p:cNvSpPr txBox="1"/>
            <p:nvPr/>
          </p:nvSpPr>
          <p:spPr>
            <a:xfrm>
              <a:off x="3851952" y="2379622"/>
              <a:ext cx="1261884" cy="307777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How</a:t>
              </a:r>
              <a:r>
                <a:rPr lang="de-DE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 it </a:t>
              </a:r>
              <a:r>
                <a:rPr lang="de-DE" sz="14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works</a:t>
              </a:r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6" name="Rechteck 50">
              <a:extLst>
                <a:ext uri="{FF2B5EF4-FFF2-40B4-BE49-F238E27FC236}">
                  <a16:creationId xmlns:a16="http://schemas.microsoft.com/office/drawing/2014/main" id="{0FD2F657-F20D-4AD6-9541-290EAA358090}"/>
                </a:ext>
              </a:extLst>
            </p:cNvPr>
            <p:cNvSpPr/>
            <p:nvPr/>
          </p:nvSpPr>
          <p:spPr>
            <a:xfrm>
              <a:off x="3847830" y="2644996"/>
              <a:ext cx="1266005" cy="113531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" name="Grafik 15">
            <a:extLst>
              <a:ext uri="{FF2B5EF4-FFF2-40B4-BE49-F238E27FC236}">
                <a16:creationId xmlns:a16="http://schemas.microsoft.com/office/drawing/2014/main" id="{08155540-F937-4D6A-BA16-40814BF0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71" y="2148254"/>
            <a:ext cx="1996046" cy="14785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45">
            <a:extLst>
              <a:ext uri="{FF2B5EF4-FFF2-40B4-BE49-F238E27FC236}">
                <a16:creationId xmlns:a16="http://schemas.microsoft.com/office/drawing/2014/main" id="{0021C2AD-FB6D-481B-B4A2-46755C5C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62" y="2143746"/>
            <a:ext cx="3218541" cy="19942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Pfeil: nach rechts 53">
            <a:extLst>
              <a:ext uri="{FF2B5EF4-FFF2-40B4-BE49-F238E27FC236}">
                <a16:creationId xmlns:a16="http://schemas.microsoft.com/office/drawing/2014/main" id="{619CA26A-4B68-4058-9B8B-49364B26567C}"/>
              </a:ext>
            </a:extLst>
          </p:cNvPr>
          <p:cNvSpPr/>
          <p:nvPr/>
        </p:nvSpPr>
        <p:spPr>
          <a:xfrm>
            <a:off x="5128444" y="3102304"/>
            <a:ext cx="1489165" cy="461555"/>
          </a:xfrm>
          <a:prstGeom prst="rightArrow">
            <a:avLst/>
          </a:prstGeom>
          <a:solidFill>
            <a:srgbClr val="5AC3C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Monitoring</a:t>
            </a:r>
          </a:p>
        </p:txBody>
      </p:sp>
      <p:sp>
        <p:nvSpPr>
          <p:cNvPr id="11" name="Textfeld 54">
            <a:extLst>
              <a:ext uri="{FF2B5EF4-FFF2-40B4-BE49-F238E27FC236}">
                <a16:creationId xmlns:a16="http://schemas.microsoft.com/office/drawing/2014/main" id="{BF4717A3-1C04-4B6D-A4A4-7CE0CF4639B2}"/>
              </a:ext>
            </a:extLst>
          </p:cNvPr>
          <p:cNvSpPr txBox="1"/>
          <p:nvPr/>
        </p:nvSpPr>
        <p:spPr>
          <a:xfrm>
            <a:off x="555642" y="1819583"/>
            <a:ext cx="766555" cy="276999"/>
          </a:xfrm>
          <a:prstGeom prst="rect">
            <a:avLst/>
          </a:prstGeom>
          <a:solidFill>
            <a:srgbClr val="5AC3C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/>
              <a:t>Admin UI</a:t>
            </a:r>
          </a:p>
        </p:txBody>
      </p:sp>
      <p:sp>
        <p:nvSpPr>
          <p:cNvPr id="12" name="Textfeld 55">
            <a:extLst>
              <a:ext uri="{FF2B5EF4-FFF2-40B4-BE49-F238E27FC236}">
                <a16:creationId xmlns:a16="http://schemas.microsoft.com/office/drawing/2014/main" id="{AA2698A0-41F6-4819-9BBB-4C9520D1B109}"/>
              </a:ext>
            </a:extLst>
          </p:cNvPr>
          <p:cNvSpPr txBox="1"/>
          <p:nvPr/>
        </p:nvSpPr>
        <p:spPr>
          <a:xfrm>
            <a:off x="3090962" y="1819583"/>
            <a:ext cx="766555" cy="276999"/>
          </a:xfrm>
          <a:prstGeom prst="rect">
            <a:avLst/>
          </a:prstGeom>
          <a:solidFill>
            <a:srgbClr val="5AC3C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/>
              <a:t>Client UI</a:t>
            </a:r>
          </a:p>
        </p:txBody>
      </p:sp>
      <p:sp>
        <p:nvSpPr>
          <p:cNvPr id="13" name="Textfeld 56">
            <a:extLst>
              <a:ext uri="{FF2B5EF4-FFF2-40B4-BE49-F238E27FC236}">
                <a16:creationId xmlns:a16="http://schemas.microsoft.com/office/drawing/2014/main" id="{07E56D0A-734F-4D33-BC1E-DA5003BE847D}"/>
              </a:ext>
            </a:extLst>
          </p:cNvPr>
          <p:cNvSpPr txBox="1"/>
          <p:nvPr/>
        </p:nvSpPr>
        <p:spPr>
          <a:xfrm>
            <a:off x="6490071" y="1824054"/>
            <a:ext cx="766555" cy="276999"/>
          </a:xfrm>
          <a:prstGeom prst="rect">
            <a:avLst/>
          </a:prstGeom>
          <a:solidFill>
            <a:srgbClr val="5AC3C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/>
              <a:t>Admin UI</a:t>
            </a:r>
          </a:p>
        </p:txBody>
      </p:sp>
      <p:pic>
        <p:nvPicPr>
          <p:cNvPr id="18" name="Grafik 7">
            <a:extLst>
              <a:ext uri="{FF2B5EF4-FFF2-40B4-BE49-F238E27FC236}">
                <a16:creationId xmlns:a16="http://schemas.microsoft.com/office/drawing/2014/main" id="{74217038-9B51-4EC7-837C-6AD949902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42" y="2212361"/>
            <a:ext cx="2402806" cy="10794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Pfeil: nach rechts 52">
            <a:extLst>
              <a:ext uri="{FF2B5EF4-FFF2-40B4-BE49-F238E27FC236}">
                <a16:creationId xmlns:a16="http://schemas.microsoft.com/office/drawing/2014/main" id="{2386B068-B3F8-4326-B5DD-0DA6EF47BF36}"/>
              </a:ext>
            </a:extLst>
          </p:cNvPr>
          <p:cNvSpPr/>
          <p:nvPr/>
        </p:nvSpPr>
        <p:spPr>
          <a:xfrm>
            <a:off x="2655210" y="3102304"/>
            <a:ext cx="966651" cy="461555"/>
          </a:xfrm>
          <a:prstGeom prst="rightArrow">
            <a:avLst/>
          </a:prstGeom>
          <a:solidFill>
            <a:srgbClr val="5AC3C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7907796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562A-7F6E-4107-8409-552E1EDC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Examples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cost</a:t>
            </a:r>
            <a:r>
              <a:rPr lang="de-DE" sz="2800" dirty="0"/>
              <a:t> </a:t>
            </a:r>
            <a:r>
              <a:rPr lang="de-DE" sz="2800" dirty="0" err="1"/>
              <a:t>saving</a:t>
            </a:r>
            <a:r>
              <a:rPr lang="de-DE" sz="2800" dirty="0"/>
              <a:t> </a:t>
            </a:r>
            <a:r>
              <a:rPr lang="de-DE" sz="2800" b="1" dirty="0"/>
              <a:t>On-Site IT</a:t>
            </a:r>
            <a:endParaRPr lang="en-US" sz="2800" b="1" dirty="0"/>
          </a:p>
        </p:txBody>
      </p:sp>
      <p:sp>
        <p:nvSpPr>
          <p:cNvPr id="4" name="Inhaltsplatzhalter 10">
            <a:extLst>
              <a:ext uri="{FF2B5EF4-FFF2-40B4-BE49-F238E27FC236}">
                <a16:creationId xmlns:a16="http://schemas.microsoft.com/office/drawing/2014/main" id="{E4A42046-2C47-4C25-A9F9-E81A2CE08C04}"/>
              </a:ext>
            </a:extLst>
          </p:cNvPr>
          <p:cNvSpPr txBox="1">
            <a:spLocks/>
          </p:cNvSpPr>
          <p:nvPr/>
        </p:nvSpPr>
        <p:spPr>
          <a:xfrm>
            <a:off x="41470" y="1173693"/>
            <a:ext cx="3975521" cy="2969069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schemeClr val="bg1"/>
                </a:solidFill>
              </a:rPr>
              <a:t>You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employ</a:t>
            </a:r>
            <a:r>
              <a:rPr lang="de-DE" sz="1600" dirty="0">
                <a:solidFill>
                  <a:schemeClr val="bg1"/>
                </a:solidFill>
              </a:rPr>
              <a:t> at </a:t>
            </a:r>
            <a:r>
              <a:rPr lang="de-DE" sz="1600" dirty="0" err="1">
                <a:solidFill>
                  <a:schemeClr val="bg1"/>
                </a:solidFill>
              </a:rPr>
              <a:t>minimum</a:t>
            </a:r>
            <a:r>
              <a:rPr lang="de-DE" sz="1600" dirty="0">
                <a:solidFill>
                  <a:schemeClr val="bg1"/>
                </a:solidFill>
              </a:rPr>
              <a:t> ~1 2nd Level </a:t>
            </a:r>
            <a:r>
              <a:rPr lang="de-DE" sz="1600" dirty="0" err="1">
                <a:solidFill>
                  <a:schemeClr val="bg1"/>
                </a:solidFill>
              </a:rPr>
              <a:t>engineer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for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every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location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with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more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than</a:t>
            </a:r>
            <a:r>
              <a:rPr lang="de-DE" sz="1600" dirty="0">
                <a:solidFill>
                  <a:schemeClr val="bg1"/>
                </a:solidFill>
              </a:rPr>
              <a:t> 200 </a:t>
            </a:r>
            <a:r>
              <a:rPr lang="de-DE" sz="1600" dirty="0" err="1">
                <a:solidFill>
                  <a:schemeClr val="bg1"/>
                </a:solidFill>
              </a:rPr>
              <a:t>clients</a:t>
            </a:r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In Munich a 2nd Level Engineer </a:t>
            </a:r>
            <a:r>
              <a:rPr lang="de-DE" sz="1600" dirty="0" err="1">
                <a:solidFill>
                  <a:schemeClr val="bg1"/>
                </a:solidFill>
              </a:rPr>
              <a:t>earns</a:t>
            </a:r>
            <a:r>
              <a:rPr lang="de-DE" sz="1600" dirty="0">
                <a:solidFill>
                  <a:schemeClr val="bg1"/>
                </a:solidFill>
              </a:rPr>
              <a:t> ~3.500€ p.m.</a:t>
            </a:r>
          </a:p>
          <a:p>
            <a:r>
              <a:rPr lang="de-DE" sz="1600" dirty="0">
                <a:solidFill>
                  <a:schemeClr val="bg1"/>
                </a:solidFill>
              </a:rPr>
              <a:t>~ </a:t>
            </a:r>
            <a:r>
              <a:rPr lang="de-DE" sz="1600" dirty="0" err="1">
                <a:solidFill>
                  <a:schemeClr val="bg1"/>
                </a:solidFill>
              </a:rPr>
              <a:t>very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often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role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2nd </a:t>
            </a:r>
            <a:r>
              <a:rPr lang="de-DE" sz="1600" dirty="0" err="1">
                <a:solidFill>
                  <a:schemeClr val="bg1"/>
                </a:solidFill>
              </a:rPr>
              <a:t>level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engineer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is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outsourced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" name="Inhaltsplatzhalter 10">
            <a:extLst>
              <a:ext uri="{FF2B5EF4-FFF2-40B4-BE49-F238E27FC236}">
                <a16:creationId xmlns:a16="http://schemas.microsoft.com/office/drawing/2014/main" id="{EDCF3FAD-4D52-4D17-B6A7-0B5A99F9C265}"/>
              </a:ext>
            </a:extLst>
          </p:cNvPr>
          <p:cNvSpPr txBox="1">
            <a:spLocks/>
          </p:cNvSpPr>
          <p:nvPr/>
        </p:nvSpPr>
        <p:spPr>
          <a:xfrm>
            <a:off x="4093716" y="1182547"/>
            <a:ext cx="1548669" cy="905947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bg1"/>
                </a:solidFill>
              </a:rPr>
              <a:t>15 -&gt; 4 </a:t>
            </a:r>
            <a:r>
              <a:rPr lang="de-DE" sz="1200" dirty="0" err="1">
                <a:solidFill>
                  <a:schemeClr val="bg1"/>
                </a:solidFill>
              </a:rPr>
              <a:t>minutes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200" dirty="0">
                <a:solidFill>
                  <a:schemeClr val="bg1"/>
                </a:solidFill>
              </a:rPr>
              <a:t>25€ -&gt; ~7€</a:t>
            </a:r>
          </a:p>
        </p:txBody>
      </p:sp>
      <p:sp>
        <p:nvSpPr>
          <p:cNvPr id="6" name="Inhaltsplatzhalter 10">
            <a:extLst>
              <a:ext uri="{FF2B5EF4-FFF2-40B4-BE49-F238E27FC236}">
                <a16:creationId xmlns:a16="http://schemas.microsoft.com/office/drawing/2014/main" id="{E004DF45-F3B5-4FC5-8276-7D2529E505D1}"/>
              </a:ext>
            </a:extLst>
          </p:cNvPr>
          <p:cNvSpPr txBox="1">
            <a:spLocks/>
          </p:cNvSpPr>
          <p:nvPr/>
        </p:nvSpPr>
        <p:spPr>
          <a:xfrm>
            <a:off x="5663293" y="1184172"/>
            <a:ext cx="1548669" cy="905946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bg1"/>
                </a:solidFill>
              </a:rPr>
              <a:t>10 -&gt; 4 </a:t>
            </a:r>
            <a:r>
              <a:rPr lang="de-DE" sz="1200" dirty="0" err="1">
                <a:solidFill>
                  <a:schemeClr val="bg1"/>
                </a:solidFill>
              </a:rPr>
              <a:t>minutes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200" dirty="0">
                <a:solidFill>
                  <a:schemeClr val="bg1"/>
                </a:solidFill>
              </a:rPr>
              <a:t>17€ -&gt; ~7€</a:t>
            </a:r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546CCB0A-AB31-4C17-89C7-A07F5BEA849C}"/>
              </a:ext>
            </a:extLst>
          </p:cNvPr>
          <p:cNvSpPr txBox="1">
            <a:spLocks/>
          </p:cNvSpPr>
          <p:nvPr/>
        </p:nvSpPr>
        <p:spPr>
          <a:xfrm>
            <a:off x="7232870" y="1183830"/>
            <a:ext cx="1548669" cy="905947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bg1"/>
                </a:solidFill>
              </a:rPr>
              <a:t>15 -&gt; 4 </a:t>
            </a:r>
            <a:r>
              <a:rPr lang="de-DE" sz="1200" dirty="0" err="1">
                <a:solidFill>
                  <a:schemeClr val="bg1"/>
                </a:solidFill>
              </a:rPr>
              <a:t>minutes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200" dirty="0">
                <a:solidFill>
                  <a:schemeClr val="bg1"/>
                </a:solidFill>
              </a:rPr>
              <a:t>25€ -&gt; ~7€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4FCDA56-5C39-4B75-B4A0-564BA63A966B}"/>
              </a:ext>
            </a:extLst>
          </p:cNvPr>
          <p:cNvGrpSpPr/>
          <p:nvPr/>
        </p:nvGrpSpPr>
        <p:grpSpPr>
          <a:xfrm>
            <a:off x="4125869" y="2300284"/>
            <a:ext cx="4910627" cy="2472607"/>
            <a:chOff x="7039364" y="2827290"/>
            <a:chExt cx="4910627" cy="2472607"/>
          </a:xfrm>
        </p:grpSpPr>
        <p:grpSp>
          <p:nvGrpSpPr>
            <p:cNvPr id="9" name="Gruppieren 16">
              <a:extLst>
                <a:ext uri="{FF2B5EF4-FFF2-40B4-BE49-F238E27FC236}">
                  <a16:creationId xmlns:a16="http://schemas.microsoft.com/office/drawing/2014/main" id="{DE56CE68-65DA-4AFF-B641-1B36A5E4BA27}"/>
                </a:ext>
              </a:extLst>
            </p:cNvPr>
            <p:cNvGrpSpPr/>
            <p:nvPr/>
          </p:nvGrpSpPr>
          <p:grpSpPr>
            <a:xfrm>
              <a:off x="7039364" y="2827290"/>
              <a:ext cx="4582371" cy="2472607"/>
              <a:chOff x="7039364" y="2827290"/>
              <a:chExt cx="4582371" cy="2472607"/>
            </a:xfrm>
          </p:grpSpPr>
          <p:grpSp>
            <p:nvGrpSpPr>
              <p:cNvPr id="13" name="Gruppieren 20">
                <a:extLst>
                  <a:ext uri="{FF2B5EF4-FFF2-40B4-BE49-F238E27FC236}">
                    <a16:creationId xmlns:a16="http://schemas.microsoft.com/office/drawing/2014/main" id="{146464E1-9B63-4426-BD29-44A85795F308}"/>
                  </a:ext>
                </a:extLst>
              </p:cNvPr>
              <p:cNvGrpSpPr/>
              <p:nvPr/>
            </p:nvGrpSpPr>
            <p:grpSpPr>
              <a:xfrm>
                <a:off x="7039364" y="2827290"/>
                <a:ext cx="4314436" cy="2031075"/>
                <a:chOff x="7039364" y="2827290"/>
                <a:chExt cx="4314436" cy="2031075"/>
              </a:xfrm>
            </p:grpSpPr>
            <p:cxnSp>
              <p:nvCxnSpPr>
                <p:cNvPr id="18" name="Gerade Verbindung mit Pfeil 25">
                  <a:extLst>
                    <a:ext uri="{FF2B5EF4-FFF2-40B4-BE49-F238E27FC236}">
                      <a16:creationId xmlns:a16="http://schemas.microsoft.com/office/drawing/2014/main" id="{1FFDEA31-D508-4585-B06B-D278CBAAA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7324" y="2827290"/>
                  <a:ext cx="0" cy="2021548"/>
                </a:xfrm>
                <a:prstGeom prst="straightConnector1">
                  <a:avLst/>
                </a:prstGeom>
                <a:ln>
                  <a:solidFill>
                    <a:srgbClr val="5AC3C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mit Pfeil 26">
                  <a:extLst>
                    <a:ext uri="{FF2B5EF4-FFF2-40B4-BE49-F238E27FC236}">
                      <a16:creationId xmlns:a16="http://schemas.microsoft.com/office/drawing/2014/main" id="{DF2C166B-1555-4CAA-805D-8AB845990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7324" y="4848838"/>
                  <a:ext cx="3946476" cy="0"/>
                </a:xfrm>
                <a:prstGeom prst="straightConnector1">
                  <a:avLst/>
                </a:prstGeom>
                <a:ln>
                  <a:solidFill>
                    <a:srgbClr val="5AC3C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27">
                  <a:extLst>
                    <a:ext uri="{FF2B5EF4-FFF2-40B4-BE49-F238E27FC236}">
                      <a16:creationId xmlns:a16="http://schemas.microsoft.com/office/drawing/2014/main" id="{6C16C54C-3CDD-4690-9094-05BD3E316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4500563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8">
                  <a:extLst>
                    <a:ext uri="{FF2B5EF4-FFF2-40B4-BE49-F238E27FC236}">
                      <a16:creationId xmlns:a16="http://schemas.microsoft.com/office/drawing/2014/main" id="{9AB22DDD-4533-4344-BA33-8A06AB9D9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4142762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r Verbinder 29">
                  <a:extLst>
                    <a:ext uri="{FF2B5EF4-FFF2-40B4-BE49-F238E27FC236}">
                      <a16:creationId xmlns:a16="http://schemas.microsoft.com/office/drawing/2014/main" id="{E7A7CCD4-C33B-43B3-B0D1-2B1D60327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788501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30">
                  <a:extLst>
                    <a:ext uri="{FF2B5EF4-FFF2-40B4-BE49-F238E27FC236}">
                      <a16:creationId xmlns:a16="http://schemas.microsoft.com/office/drawing/2014/main" id="{4B6D3BA3-66F2-466D-9039-E9A7B5580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434848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31">
                  <a:extLst>
                    <a:ext uri="{FF2B5EF4-FFF2-40B4-BE49-F238E27FC236}">
                      <a16:creationId xmlns:a16="http://schemas.microsoft.com/office/drawing/2014/main" id="{CB0C705E-BF9A-43CE-AC41-D55177E90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512" y="3087187"/>
                  <a:ext cx="374926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feld 32">
                  <a:extLst>
                    <a:ext uri="{FF2B5EF4-FFF2-40B4-BE49-F238E27FC236}">
                      <a16:creationId xmlns:a16="http://schemas.microsoft.com/office/drawing/2014/main" id="{2CDE31AA-484A-404B-9B42-F4B354CA055B}"/>
                    </a:ext>
                  </a:extLst>
                </p:cNvPr>
                <p:cNvSpPr txBox="1"/>
                <p:nvPr/>
              </p:nvSpPr>
              <p:spPr>
                <a:xfrm>
                  <a:off x="7089806" y="4385147"/>
                  <a:ext cx="31611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20</a:t>
                  </a:r>
                </a:p>
              </p:txBody>
            </p:sp>
            <p:sp>
              <p:nvSpPr>
                <p:cNvPr id="26" name="Textfeld 33">
                  <a:extLst>
                    <a:ext uri="{FF2B5EF4-FFF2-40B4-BE49-F238E27FC236}">
                      <a16:creationId xmlns:a16="http://schemas.microsoft.com/office/drawing/2014/main" id="{A914A49A-4BE1-4589-8DEF-BBD6458F11B6}"/>
                    </a:ext>
                  </a:extLst>
                </p:cNvPr>
                <p:cNvSpPr txBox="1"/>
                <p:nvPr/>
              </p:nvSpPr>
              <p:spPr>
                <a:xfrm>
                  <a:off x="7089806" y="4037486"/>
                  <a:ext cx="31771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40</a:t>
                  </a:r>
                </a:p>
              </p:txBody>
            </p:sp>
            <p:sp>
              <p:nvSpPr>
                <p:cNvPr id="27" name="Textfeld 34">
                  <a:extLst>
                    <a:ext uri="{FF2B5EF4-FFF2-40B4-BE49-F238E27FC236}">
                      <a16:creationId xmlns:a16="http://schemas.microsoft.com/office/drawing/2014/main" id="{09DE904D-DB76-4103-8CFE-BA0316E61D43}"/>
                    </a:ext>
                  </a:extLst>
                </p:cNvPr>
                <p:cNvSpPr txBox="1"/>
                <p:nvPr/>
              </p:nvSpPr>
              <p:spPr>
                <a:xfrm>
                  <a:off x="7089806" y="3696106"/>
                  <a:ext cx="32412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60</a:t>
                  </a:r>
                </a:p>
              </p:txBody>
            </p:sp>
            <p:sp>
              <p:nvSpPr>
                <p:cNvPr id="28" name="Textfeld 35">
                  <a:extLst>
                    <a:ext uri="{FF2B5EF4-FFF2-40B4-BE49-F238E27FC236}">
                      <a16:creationId xmlns:a16="http://schemas.microsoft.com/office/drawing/2014/main" id="{D47B8AE0-D7D5-4A99-A2DB-D4769A242376}"/>
                    </a:ext>
                  </a:extLst>
                </p:cNvPr>
                <p:cNvSpPr txBox="1"/>
                <p:nvPr/>
              </p:nvSpPr>
              <p:spPr>
                <a:xfrm>
                  <a:off x="7089806" y="3357362"/>
                  <a:ext cx="32412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80</a:t>
                  </a:r>
                </a:p>
              </p:txBody>
            </p:sp>
            <p:sp>
              <p:nvSpPr>
                <p:cNvPr id="29" name="Textfeld 36">
                  <a:extLst>
                    <a:ext uri="{FF2B5EF4-FFF2-40B4-BE49-F238E27FC236}">
                      <a16:creationId xmlns:a16="http://schemas.microsoft.com/office/drawing/2014/main" id="{F168740B-A12A-4607-9EEA-1F507DDE217B}"/>
                    </a:ext>
                  </a:extLst>
                </p:cNvPr>
                <p:cNvSpPr txBox="1"/>
                <p:nvPr/>
              </p:nvSpPr>
              <p:spPr>
                <a:xfrm>
                  <a:off x="7039364" y="2999562"/>
                  <a:ext cx="37542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00" dirty="0">
                      <a:latin typeface="Raleway" panose="020B0503030101060003" pitchFamily="34" charset="0"/>
                    </a:rPr>
                    <a:t>100</a:t>
                  </a:r>
                </a:p>
              </p:txBody>
            </p:sp>
            <p:sp>
              <p:nvSpPr>
                <p:cNvPr id="30" name="Rechteck 37">
                  <a:extLst>
                    <a:ext uri="{FF2B5EF4-FFF2-40B4-BE49-F238E27FC236}">
                      <a16:creationId xmlns:a16="http://schemas.microsoft.com/office/drawing/2014/main" id="{A07A373F-4E19-470D-93B5-72E2DBAEAD44}"/>
                    </a:ext>
                  </a:extLst>
                </p:cNvPr>
                <p:cNvSpPr/>
                <p:nvPr/>
              </p:nvSpPr>
              <p:spPr>
                <a:xfrm>
                  <a:off x="7660323" y="4445001"/>
                  <a:ext cx="398145" cy="403838"/>
                </a:xfrm>
                <a:prstGeom prst="rect">
                  <a:avLst/>
                </a:prstGeom>
                <a:solidFill>
                  <a:srgbClr val="F63162"/>
                </a:solidFill>
              </p:spPr>
              <p:txBody>
                <a:bodyPr/>
                <a:lstStyle/>
                <a:p>
                  <a:pPr marL="228600" indent="-228600">
                    <a:lnSpc>
                      <a:spcPct val="150000"/>
                    </a:lnSpc>
                    <a:spcBef>
                      <a:spcPts val="1000"/>
                    </a:spcBef>
                    <a:buSzPct val="80000"/>
                    <a:buBlip>
                      <a:blip r:embed="rId2"/>
                    </a:buBlip>
                  </a:pPr>
                  <a:endParaRPr lang="de-DE" sz="1200">
                    <a:solidFill>
                      <a:schemeClr val="bg1"/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31" name="Rechteck 38">
                  <a:extLst>
                    <a:ext uri="{FF2B5EF4-FFF2-40B4-BE49-F238E27FC236}">
                      <a16:creationId xmlns:a16="http://schemas.microsoft.com/office/drawing/2014/main" id="{28D90D6F-2D83-4BBC-93F1-BCDE969F7476}"/>
                    </a:ext>
                  </a:extLst>
                </p:cNvPr>
                <p:cNvSpPr/>
                <p:nvPr/>
              </p:nvSpPr>
              <p:spPr>
                <a:xfrm>
                  <a:off x="7990206" y="4745832"/>
                  <a:ext cx="398145" cy="103008"/>
                </a:xfrm>
                <a:prstGeom prst="rect">
                  <a:avLst/>
                </a:prstGeom>
                <a:solidFill>
                  <a:srgbClr val="5AC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" name="Rechteck 39">
                  <a:extLst>
                    <a:ext uri="{FF2B5EF4-FFF2-40B4-BE49-F238E27FC236}">
                      <a16:creationId xmlns:a16="http://schemas.microsoft.com/office/drawing/2014/main" id="{5E5A494D-64CF-4F99-9329-4F1AD7F2CAE2}"/>
                    </a:ext>
                  </a:extLst>
                </p:cNvPr>
                <p:cNvSpPr/>
                <p:nvPr/>
              </p:nvSpPr>
              <p:spPr>
                <a:xfrm>
                  <a:off x="9001443" y="4701011"/>
                  <a:ext cx="398145" cy="157353"/>
                </a:xfrm>
                <a:prstGeom prst="rect">
                  <a:avLst/>
                </a:prstGeom>
                <a:solidFill>
                  <a:srgbClr val="F63162"/>
                </a:solidFill>
              </p:spPr>
              <p:txBody>
                <a:bodyPr/>
                <a:lstStyle/>
                <a:p>
                  <a:pPr marL="228600" indent="-228600">
                    <a:lnSpc>
                      <a:spcPct val="150000"/>
                    </a:lnSpc>
                    <a:spcBef>
                      <a:spcPts val="1000"/>
                    </a:spcBef>
                    <a:buSzPct val="80000"/>
                    <a:buBlip>
                      <a:blip r:embed="rId2"/>
                    </a:buBlip>
                  </a:pPr>
                  <a:endParaRPr lang="de-DE" sz="1200">
                    <a:solidFill>
                      <a:schemeClr val="bg1"/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33" name="Rechteck 40">
                  <a:extLst>
                    <a:ext uri="{FF2B5EF4-FFF2-40B4-BE49-F238E27FC236}">
                      <a16:creationId xmlns:a16="http://schemas.microsoft.com/office/drawing/2014/main" id="{CCEC9429-6B5C-4A20-B114-84884F2A5002}"/>
                    </a:ext>
                  </a:extLst>
                </p:cNvPr>
                <p:cNvSpPr/>
                <p:nvPr/>
              </p:nvSpPr>
              <p:spPr>
                <a:xfrm>
                  <a:off x="9331326" y="4745832"/>
                  <a:ext cx="398145" cy="112533"/>
                </a:xfrm>
                <a:prstGeom prst="rect">
                  <a:avLst/>
                </a:prstGeom>
                <a:solidFill>
                  <a:srgbClr val="5AC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Rechteck 42">
                  <a:extLst>
                    <a:ext uri="{FF2B5EF4-FFF2-40B4-BE49-F238E27FC236}">
                      <a16:creationId xmlns:a16="http://schemas.microsoft.com/office/drawing/2014/main" id="{A0C0565D-4E32-40FF-8FB1-7012D4E66D93}"/>
                    </a:ext>
                  </a:extLst>
                </p:cNvPr>
                <p:cNvSpPr/>
                <p:nvPr/>
              </p:nvSpPr>
              <p:spPr>
                <a:xfrm>
                  <a:off x="10345774" y="4445001"/>
                  <a:ext cx="398145" cy="405809"/>
                </a:xfrm>
                <a:prstGeom prst="rect">
                  <a:avLst/>
                </a:prstGeom>
                <a:solidFill>
                  <a:srgbClr val="F63162"/>
                </a:solidFill>
              </p:spPr>
              <p:txBody>
                <a:bodyPr/>
                <a:lstStyle/>
                <a:p>
                  <a:pPr marL="228600" indent="-228600">
                    <a:lnSpc>
                      <a:spcPct val="150000"/>
                    </a:lnSpc>
                    <a:spcBef>
                      <a:spcPts val="1000"/>
                    </a:spcBef>
                    <a:buSzPct val="80000"/>
                    <a:buBlip>
                      <a:blip r:embed="rId2"/>
                    </a:buBlip>
                  </a:pPr>
                  <a:endParaRPr lang="de-DE" sz="1200">
                    <a:solidFill>
                      <a:schemeClr val="bg1"/>
                    </a:solidFill>
                    <a:latin typeface="Raleway" panose="020B0503030101060003" pitchFamily="34" charset="0"/>
                  </a:endParaRPr>
                </a:p>
              </p:txBody>
            </p:sp>
            <p:sp>
              <p:nvSpPr>
                <p:cNvPr id="35" name="Rechteck 43">
                  <a:extLst>
                    <a:ext uri="{FF2B5EF4-FFF2-40B4-BE49-F238E27FC236}">
                      <a16:creationId xmlns:a16="http://schemas.microsoft.com/office/drawing/2014/main" id="{23A443EF-FD96-49EE-ABA0-BB976998997E}"/>
                    </a:ext>
                  </a:extLst>
                </p:cNvPr>
                <p:cNvSpPr/>
                <p:nvPr/>
              </p:nvSpPr>
              <p:spPr>
                <a:xfrm>
                  <a:off x="10675657" y="4745296"/>
                  <a:ext cx="398145" cy="105515"/>
                </a:xfrm>
                <a:prstGeom prst="rect">
                  <a:avLst/>
                </a:prstGeom>
                <a:solidFill>
                  <a:srgbClr val="5AC3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" name="Textfeld 21">
                <a:extLst>
                  <a:ext uri="{FF2B5EF4-FFF2-40B4-BE49-F238E27FC236}">
                    <a16:creationId xmlns:a16="http://schemas.microsoft.com/office/drawing/2014/main" id="{EEACC1AC-C6B9-4F53-854A-A405E2492B9A}"/>
                  </a:ext>
                </a:extLst>
              </p:cNvPr>
              <p:cNvSpPr txBox="1"/>
              <p:nvPr/>
            </p:nvSpPr>
            <p:spPr>
              <a:xfrm>
                <a:off x="7413934" y="4899787"/>
                <a:ext cx="1119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/>
                  <a:t>Check </a:t>
                </a:r>
                <a:r>
                  <a:rPr lang="de-DE" sz="1000" dirty="0" err="1"/>
                  <a:t>rollout</a:t>
                </a:r>
                <a:r>
                  <a:rPr lang="de-DE" sz="1000" dirty="0"/>
                  <a:t> in </a:t>
                </a:r>
                <a:r>
                  <a:rPr lang="de-DE" sz="1000" dirty="0" err="1"/>
                  <a:t>location</a:t>
                </a:r>
                <a:endParaRPr lang="de-DE" sz="1000" dirty="0"/>
              </a:p>
            </p:txBody>
          </p:sp>
          <p:sp>
            <p:nvSpPr>
              <p:cNvPr id="15" name="Textfeld 22">
                <a:extLst>
                  <a:ext uri="{FF2B5EF4-FFF2-40B4-BE49-F238E27FC236}">
                    <a16:creationId xmlns:a16="http://schemas.microsoft.com/office/drawing/2014/main" id="{CAC163EF-3935-4CA7-AA4F-0288203CB376}"/>
                  </a:ext>
                </a:extLst>
              </p:cNvPr>
              <p:cNvSpPr txBox="1"/>
              <p:nvPr/>
            </p:nvSpPr>
            <p:spPr>
              <a:xfrm>
                <a:off x="8568436" y="4885985"/>
                <a:ext cx="15358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 err="1"/>
                  <a:t>Assing</a:t>
                </a:r>
                <a:r>
                  <a:rPr lang="de-DE" sz="1000" dirty="0"/>
                  <a:t> SW </a:t>
                </a:r>
                <a:r>
                  <a:rPr lang="de-DE" sz="1000" dirty="0" err="1"/>
                  <a:t>to</a:t>
                </a:r>
                <a:r>
                  <a:rPr lang="de-DE" sz="1000" dirty="0"/>
                  <a:t> all </a:t>
                </a:r>
                <a:r>
                  <a:rPr lang="de-DE" sz="1000" dirty="0" err="1"/>
                  <a:t>clients</a:t>
                </a:r>
                <a:r>
                  <a:rPr lang="de-DE" sz="1000" dirty="0"/>
                  <a:t> in </a:t>
                </a:r>
                <a:r>
                  <a:rPr lang="de-DE" sz="1000" dirty="0" err="1"/>
                  <a:t>location</a:t>
                </a:r>
                <a:endParaRPr lang="de-DE" sz="1000" dirty="0"/>
              </a:p>
            </p:txBody>
          </p:sp>
          <p:sp>
            <p:nvSpPr>
              <p:cNvPr id="16" name="Textfeld 24">
                <a:extLst>
                  <a:ext uri="{FF2B5EF4-FFF2-40B4-BE49-F238E27FC236}">
                    <a16:creationId xmlns:a16="http://schemas.microsoft.com/office/drawing/2014/main" id="{9486BE89-5C10-4A9A-BACE-E15A38D5AB9D}"/>
                  </a:ext>
                </a:extLst>
              </p:cNvPr>
              <p:cNvSpPr txBox="1"/>
              <p:nvPr/>
            </p:nvSpPr>
            <p:spPr>
              <a:xfrm>
                <a:off x="10544791" y="3688411"/>
                <a:ext cx="714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>
                    <a:solidFill>
                      <a:srgbClr val="5AC3CB"/>
                    </a:solidFill>
                  </a:rPr>
                  <a:t>Volume</a:t>
                </a:r>
              </a:p>
            </p:txBody>
          </p:sp>
          <p:sp>
            <p:nvSpPr>
              <p:cNvPr id="17" name="Textfeld 44">
                <a:extLst>
                  <a:ext uri="{FF2B5EF4-FFF2-40B4-BE49-F238E27FC236}">
                    <a16:creationId xmlns:a16="http://schemas.microsoft.com/office/drawing/2014/main" id="{B83BC445-FD12-440D-83C6-A260347C6713}"/>
                  </a:ext>
                </a:extLst>
              </p:cNvPr>
              <p:cNvSpPr txBox="1"/>
              <p:nvPr/>
            </p:nvSpPr>
            <p:spPr>
              <a:xfrm>
                <a:off x="10085907" y="4892585"/>
                <a:ext cx="15358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/>
                  <a:t>Check </a:t>
                </a:r>
                <a:r>
                  <a:rPr lang="de-DE" sz="1000" dirty="0" err="1"/>
                  <a:t>hardware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rollout</a:t>
                </a:r>
                <a:endParaRPr lang="de-DE" sz="1000" dirty="0"/>
              </a:p>
            </p:txBody>
          </p:sp>
        </p:grpSp>
        <p:sp>
          <p:nvSpPr>
            <p:cNvPr id="10" name="Textfeld 18">
              <a:extLst>
                <a:ext uri="{FF2B5EF4-FFF2-40B4-BE49-F238E27FC236}">
                  <a16:creationId xmlns:a16="http://schemas.microsoft.com/office/drawing/2014/main" id="{C6CB616A-D572-4A03-9069-46C794B25D6E}"/>
                </a:ext>
              </a:extLst>
            </p:cNvPr>
            <p:cNvSpPr txBox="1"/>
            <p:nvPr/>
          </p:nvSpPr>
          <p:spPr>
            <a:xfrm>
              <a:off x="11184630" y="3791265"/>
              <a:ext cx="765361" cy="246221"/>
            </a:xfrm>
            <a:prstGeom prst="rect">
              <a:avLst/>
            </a:prstGeom>
            <a:solidFill>
              <a:srgbClr val="F6316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</a:rPr>
                <a:t>SCCM native</a:t>
              </a:r>
            </a:p>
          </p:txBody>
        </p:sp>
        <p:sp>
          <p:nvSpPr>
            <p:cNvPr id="11" name="Textfeld 19">
              <a:extLst>
                <a:ext uri="{FF2B5EF4-FFF2-40B4-BE49-F238E27FC236}">
                  <a16:creationId xmlns:a16="http://schemas.microsoft.com/office/drawing/2014/main" id="{1AFC7325-07F9-4BF3-8205-558D0255C737}"/>
                </a:ext>
              </a:extLst>
            </p:cNvPr>
            <p:cNvSpPr txBox="1"/>
            <p:nvPr/>
          </p:nvSpPr>
          <p:spPr>
            <a:xfrm>
              <a:off x="11184630" y="4036269"/>
              <a:ext cx="765361" cy="246221"/>
            </a:xfrm>
            <a:prstGeom prst="rect">
              <a:avLst/>
            </a:prstGeom>
            <a:solidFill>
              <a:srgbClr val="5AC3C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/>
                <a:t>With</a:t>
              </a:r>
              <a:r>
                <a:rPr lang="de-DE" sz="1000" dirty="0"/>
                <a:t> EM</a:t>
              </a:r>
            </a:p>
          </p:txBody>
        </p:sp>
        <p:sp>
          <p:nvSpPr>
            <p:cNvPr id="12" name="Freihandform: Form 5">
              <a:extLst>
                <a:ext uri="{FF2B5EF4-FFF2-40B4-BE49-F238E27FC236}">
                  <a16:creationId xmlns:a16="http://schemas.microsoft.com/office/drawing/2014/main" id="{4AE119EC-37C8-4B63-A7C8-3021866CA180}"/>
                </a:ext>
              </a:extLst>
            </p:cNvPr>
            <p:cNvSpPr/>
            <p:nvPr/>
          </p:nvSpPr>
          <p:spPr>
            <a:xfrm>
              <a:off x="7353300" y="3630849"/>
              <a:ext cx="3873500" cy="361730"/>
            </a:xfrm>
            <a:custGeom>
              <a:avLst/>
              <a:gdLst>
                <a:gd name="connsiteX0" fmla="*/ 0 w 3873500"/>
                <a:gd name="connsiteY0" fmla="*/ 337901 h 361730"/>
                <a:gd name="connsiteX1" fmla="*/ 1155700 w 3873500"/>
                <a:gd name="connsiteY1" fmla="*/ 337901 h 361730"/>
                <a:gd name="connsiteX2" fmla="*/ 1530350 w 3873500"/>
                <a:gd name="connsiteY2" fmla="*/ 90251 h 361730"/>
                <a:gd name="connsiteX3" fmla="*/ 2171700 w 3873500"/>
                <a:gd name="connsiteY3" fmla="*/ 1351 h 361730"/>
                <a:gd name="connsiteX4" fmla="*/ 2705100 w 3873500"/>
                <a:gd name="connsiteY4" fmla="*/ 52151 h 361730"/>
                <a:gd name="connsiteX5" fmla="*/ 3181350 w 3873500"/>
                <a:gd name="connsiteY5" fmla="*/ 249001 h 361730"/>
                <a:gd name="connsiteX6" fmla="*/ 3873500 w 3873500"/>
                <a:gd name="connsiteY6" fmla="*/ 293451 h 36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3500" h="361730">
                  <a:moveTo>
                    <a:pt x="0" y="337901"/>
                  </a:moveTo>
                  <a:cubicBezTo>
                    <a:pt x="450321" y="358538"/>
                    <a:pt x="900642" y="379176"/>
                    <a:pt x="1155700" y="337901"/>
                  </a:cubicBezTo>
                  <a:cubicBezTo>
                    <a:pt x="1410758" y="296626"/>
                    <a:pt x="1361017" y="146343"/>
                    <a:pt x="1530350" y="90251"/>
                  </a:cubicBezTo>
                  <a:cubicBezTo>
                    <a:pt x="1699683" y="34159"/>
                    <a:pt x="1975908" y="7701"/>
                    <a:pt x="2171700" y="1351"/>
                  </a:cubicBezTo>
                  <a:cubicBezTo>
                    <a:pt x="2367492" y="-4999"/>
                    <a:pt x="2536825" y="10876"/>
                    <a:pt x="2705100" y="52151"/>
                  </a:cubicBezTo>
                  <a:cubicBezTo>
                    <a:pt x="2873375" y="93426"/>
                    <a:pt x="2986617" y="208784"/>
                    <a:pt x="3181350" y="249001"/>
                  </a:cubicBezTo>
                  <a:cubicBezTo>
                    <a:pt x="3376083" y="289218"/>
                    <a:pt x="3624791" y="291334"/>
                    <a:pt x="3873500" y="293451"/>
                  </a:cubicBezTo>
                </a:path>
              </a:pathLst>
            </a:custGeom>
            <a:noFill/>
            <a:ln>
              <a:solidFill>
                <a:srgbClr val="5AC3C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747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562A-7F6E-4107-8409-552E1EDC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Examples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cost</a:t>
            </a:r>
            <a:r>
              <a:rPr lang="de-DE" sz="2800" dirty="0"/>
              <a:t> </a:t>
            </a:r>
            <a:r>
              <a:rPr lang="de-DE" sz="2800" dirty="0" err="1"/>
              <a:t>saving</a:t>
            </a:r>
            <a:r>
              <a:rPr lang="de-DE" sz="2800" dirty="0"/>
              <a:t> </a:t>
            </a:r>
            <a:r>
              <a:rPr lang="de-DE" sz="2800" b="1" dirty="0"/>
              <a:t>On-Site IT</a:t>
            </a:r>
            <a:endParaRPr lang="en-US" sz="2800" b="1" dirty="0"/>
          </a:p>
        </p:txBody>
      </p:sp>
      <p:sp>
        <p:nvSpPr>
          <p:cNvPr id="4" name="Inhaltsplatzhalter 10">
            <a:extLst>
              <a:ext uri="{FF2B5EF4-FFF2-40B4-BE49-F238E27FC236}">
                <a16:creationId xmlns:a16="http://schemas.microsoft.com/office/drawing/2014/main" id="{E4A42046-2C47-4C25-A9F9-E81A2CE08C04}"/>
              </a:ext>
            </a:extLst>
          </p:cNvPr>
          <p:cNvSpPr txBox="1">
            <a:spLocks/>
          </p:cNvSpPr>
          <p:nvPr/>
        </p:nvSpPr>
        <p:spPr>
          <a:xfrm>
            <a:off x="41470" y="1173693"/>
            <a:ext cx="3975521" cy="2969069"/>
          </a:xfrm>
          <a:prstGeom prst="rect">
            <a:avLst/>
          </a:prstGeom>
          <a:solidFill>
            <a:srgbClr val="F6316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600" kern="1200">
                <a:solidFill>
                  <a:srgbClr val="F63162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schemeClr val="bg1"/>
                </a:solidFill>
              </a:rPr>
              <a:t>You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employ</a:t>
            </a:r>
            <a:r>
              <a:rPr lang="de-DE" sz="1600" dirty="0">
                <a:solidFill>
                  <a:schemeClr val="bg1"/>
                </a:solidFill>
              </a:rPr>
              <a:t> at </a:t>
            </a:r>
            <a:r>
              <a:rPr lang="de-DE" sz="1600" dirty="0" err="1">
                <a:solidFill>
                  <a:schemeClr val="bg1"/>
                </a:solidFill>
              </a:rPr>
              <a:t>minimum</a:t>
            </a:r>
            <a:r>
              <a:rPr lang="de-DE" sz="1600" dirty="0">
                <a:solidFill>
                  <a:schemeClr val="bg1"/>
                </a:solidFill>
              </a:rPr>
              <a:t> ~1 2nd Level </a:t>
            </a:r>
            <a:r>
              <a:rPr lang="de-DE" sz="1600" dirty="0" err="1">
                <a:solidFill>
                  <a:schemeClr val="bg1"/>
                </a:solidFill>
              </a:rPr>
              <a:t>engineer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for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every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location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with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more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than</a:t>
            </a:r>
            <a:r>
              <a:rPr lang="de-DE" sz="1600" dirty="0">
                <a:solidFill>
                  <a:schemeClr val="bg1"/>
                </a:solidFill>
              </a:rPr>
              <a:t> 200 </a:t>
            </a:r>
            <a:r>
              <a:rPr lang="de-DE" sz="1600" dirty="0" err="1">
                <a:solidFill>
                  <a:schemeClr val="bg1"/>
                </a:solidFill>
              </a:rPr>
              <a:t>clients</a:t>
            </a:r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In Munich a 2nd Level Engineer </a:t>
            </a:r>
            <a:r>
              <a:rPr lang="de-DE" sz="1600" dirty="0" err="1">
                <a:solidFill>
                  <a:schemeClr val="bg1"/>
                </a:solidFill>
              </a:rPr>
              <a:t>earns</a:t>
            </a:r>
            <a:r>
              <a:rPr lang="de-DE" sz="1600" dirty="0">
                <a:solidFill>
                  <a:schemeClr val="bg1"/>
                </a:solidFill>
              </a:rPr>
              <a:t> ~3.500€ p.m.</a:t>
            </a:r>
          </a:p>
          <a:p>
            <a:r>
              <a:rPr lang="de-DE" sz="1600" dirty="0">
                <a:solidFill>
                  <a:schemeClr val="bg1"/>
                </a:solidFill>
              </a:rPr>
              <a:t>~ </a:t>
            </a:r>
            <a:r>
              <a:rPr lang="de-DE" sz="1600" dirty="0" err="1">
                <a:solidFill>
                  <a:schemeClr val="bg1"/>
                </a:solidFill>
              </a:rPr>
              <a:t>very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often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role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2nd </a:t>
            </a:r>
            <a:r>
              <a:rPr lang="de-DE" sz="1600" dirty="0" err="1">
                <a:solidFill>
                  <a:schemeClr val="bg1"/>
                </a:solidFill>
              </a:rPr>
              <a:t>level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engineer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is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outsourced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4FCF2979-C5F8-483D-868C-5D8930CB05AA}"/>
              </a:ext>
            </a:extLst>
          </p:cNvPr>
          <p:cNvSpPr txBox="1">
            <a:spLocks/>
          </p:cNvSpPr>
          <p:nvPr/>
        </p:nvSpPr>
        <p:spPr>
          <a:xfrm>
            <a:off x="3962400" y="1059474"/>
            <a:ext cx="5181600" cy="324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>
                <a:solidFill>
                  <a:srgbClr val="F63162"/>
                </a:solidFill>
                <a:latin typeface="Raleway" panose="020B0503030101060003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>
                <a:latin typeface="Raleway" panose="020B0503030101060003" pitchFamily="34" charset="0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000">
                <a:latin typeface="Raleway" panose="020B0503030101060003" pitchFamily="34" charset="0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>
                <a:latin typeface="Raleway" panose="020B0503030101060003" pitchFamily="34" charset="0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1600">
                <a:latin typeface="Raleway" panose="020B05030301010600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b="1" dirty="0" err="1"/>
              <a:t>Examples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solutions</a:t>
            </a:r>
            <a:r>
              <a:rPr lang="de-DE" b="1" dirty="0"/>
              <a:t> in EM</a:t>
            </a:r>
          </a:p>
          <a:p>
            <a:pPr lvl="1"/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rollouts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easy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„</a:t>
            </a:r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permission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A report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rollout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clicks</a:t>
            </a:r>
            <a:endParaRPr lang="de-DE" dirty="0"/>
          </a:p>
          <a:p>
            <a:pPr lvl="1"/>
            <a:r>
              <a:rPr lang="de-DE" dirty="0"/>
              <a:t>Outsourcing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inventory</a:t>
            </a:r>
            <a:r>
              <a:rPr lang="de-DE" dirty="0"/>
              <a:t> /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6617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5280-AA36-45D1-BB9F-95D78DA0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470"/>
            <a:ext cx="8077200" cy="857250"/>
          </a:xfrm>
        </p:spPr>
        <p:txBody>
          <a:bodyPr>
            <a:normAutofit/>
          </a:bodyPr>
          <a:lstStyle/>
          <a:p>
            <a:r>
              <a:rPr lang="de-DE" sz="2800" dirty="0"/>
              <a:t>Report Erstellung (not just </a:t>
            </a:r>
            <a:r>
              <a:rPr lang="de-DE" sz="2800" b="1" dirty="0"/>
              <a:t>On-Site IT</a:t>
            </a:r>
            <a:r>
              <a:rPr lang="de-DE" sz="2800" dirty="0"/>
              <a:t>)</a:t>
            </a:r>
            <a:endParaRPr lang="en-US" sz="2800" dirty="0"/>
          </a:p>
        </p:txBody>
      </p:sp>
      <p:grpSp>
        <p:nvGrpSpPr>
          <p:cNvPr id="17" name="Gruppieren 52">
            <a:extLst>
              <a:ext uri="{FF2B5EF4-FFF2-40B4-BE49-F238E27FC236}">
                <a16:creationId xmlns:a16="http://schemas.microsoft.com/office/drawing/2014/main" id="{0F2F9C82-3691-4AEB-8B4A-24AF84582818}"/>
              </a:ext>
            </a:extLst>
          </p:cNvPr>
          <p:cNvGrpSpPr/>
          <p:nvPr/>
        </p:nvGrpSpPr>
        <p:grpSpPr>
          <a:xfrm>
            <a:off x="107504" y="699542"/>
            <a:ext cx="7697537" cy="2670789"/>
            <a:chOff x="3869826" y="1361280"/>
            <a:chExt cx="7956414" cy="2670789"/>
          </a:xfrm>
        </p:grpSpPr>
        <p:sp>
          <p:nvSpPr>
            <p:cNvPr id="18" name="Rechteck 15">
              <a:extLst>
                <a:ext uri="{FF2B5EF4-FFF2-40B4-BE49-F238E27FC236}">
                  <a16:creationId xmlns:a16="http://schemas.microsoft.com/office/drawing/2014/main" id="{DB290AEF-C824-4FEA-8532-CF803A44D350}"/>
                </a:ext>
              </a:extLst>
            </p:cNvPr>
            <p:cNvSpPr/>
            <p:nvPr/>
          </p:nvSpPr>
          <p:spPr>
            <a:xfrm>
              <a:off x="3869826" y="1700962"/>
              <a:ext cx="7956414" cy="2331107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47">
              <a:extLst>
                <a:ext uri="{FF2B5EF4-FFF2-40B4-BE49-F238E27FC236}">
                  <a16:creationId xmlns:a16="http://schemas.microsoft.com/office/drawing/2014/main" id="{9CDC89F1-92FE-452D-809A-941F506C17EF}"/>
                </a:ext>
              </a:extLst>
            </p:cNvPr>
            <p:cNvSpPr txBox="1"/>
            <p:nvPr/>
          </p:nvSpPr>
          <p:spPr>
            <a:xfrm>
              <a:off x="3873948" y="1361280"/>
              <a:ext cx="1598515" cy="307777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Simpliness</a:t>
              </a:r>
              <a:r>
                <a:rPr lang="de-DE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de-DE" sz="14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is</a:t>
              </a:r>
              <a:r>
                <a:rPr lang="de-DE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de-DE" sz="1400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key</a:t>
              </a:r>
              <a:endParaRPr lang="de-DE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0" name="Rechteck 48">
              <a:extLst>
                <a:ext uri="{FF2B5EF4-FFF2-40B4-BE49-F238E27FC236}">
                  <a16:creationId xmlns:a16="http://schemas.microsoft.com/office/drawing/2014/main" id="{A297907A-3D3C-4BE6-BF1B-5FB1CB7E4CDD}"/>
                </a:ext>
              </a:extLst>
            </p:cNvPr>
            <p:cNvSpPr/>
            <p:nvPr/>
          </p:nvSpPr>
          <p:spPr>
            <a:xfrm>
              <a:off x="3869826" y="1652997"/>
              <a:ext cx="1602637" cy="89590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Grafik 5">
            <a:extLst>
              <a:ext uri="{FF2B5EF4-FFF2-40B4-BE49-F238E27FC236}">
                <a16:creationId xmlns:a16="http://schemas.microsoft.com/office/drawing/2014/main" id="{D596DE64-7EF2-4ED4-A0D0-151D5363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7" y="1482531"/>
            <a:ext cx="3253210" cy="1487324"/>
          </a:xfrm>
          <a:prstGeom prst="rect">
            <a:avLst/>
          </a:prstGeom>
        </p:spPr>
      </p:pic>
      <p:pic>
        <p:nvPicPr>
          <p:cNvPr id="22" name="Grafik 6">
            <a:extLst>
              <a:ext uri="{FF2B5EF4-FFF2-40B4-BE49-F238E27FC236}">
                <a16:creationId xmlns:a16="http://schemas.microsoft.com/office/drawing/2014/main" id="{0721E940-A8B3-4595-8132-4696803A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65" y="1470273"/>
            <a:ext cx="3755637" cy="1487324"/>
          </a:xfrm>
          <a:prstGeom prst="rect">
            <a:avLst/>
          </a:prstGeom>
        </p:spPr>
      </p:pic>
      <p:sp>
        <p:nvSpPr>
          <p:cNvPr id="23" name="Textfeld 50">
            <a:extLst>
              <a:ext uri="{FF2B5EF4-FFF2-40B4-BE49-F238E27FC236}">
                <a16:creationId xmlns:a16="http://schemas.microsoft.com/office/drawing/2014/main" id="{A12DB1A6-BE37-44F9-B11E-ACCDE08DA023}"/>
              </a:ext>
            </a:extLst>
          </p:cNvPr>
          <p:cNvSpPr txBox="1"/>
          <p:nvPr/>
        </p:nvSpPr>
        <p:spPr>
          <a:xfrm>
            <a:off x="200767" y="1199796"/>
            <a:ext cx="1447315" cy="276999"/>
          </a:xfrm>
          <a:prstGeom prst="rect">
            <a:avLst/>
          </a:prstGeom>
          <a:solidFill>
            <a:srgbClr val="5AC3C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DE" sz="1100" dirty="0"/>
              <a:t>Select </a:t>
            </a:r>
            <a:r>
              <a:rPr lang="de-DE" sz="1100" dirty="0" err="1"/>
              <a:t>target</a:t>
            </a:r>
            <a:r>
              <a:rPr lang="de-DE" sz="1100" dirty="0"/>
              <a:t> </a:t>
            </a:r>
            <a:r>
              <a:rPr lang="de-DE" sz="1100" dirty="0" err="1"/>
              <a:t>objects</a:t>
            </a:r>
            <a:endParaRPr lang="de-DE" sz="1100" dirty="0"/>
          </a:p>
        </p:txBody>
      </p:sp>
      <p:sp>
        <p:nvSpPr>
          <p:cNvPr id="24" name="Textfeld 51">
            <a:extLst>
              <a:ext uri="{FF2B5EF4-FFF2-40B4-BE49-F238E27FC236}">
                <a16:creationId xmlns:a16="http://schemas.microsoft.com/office/drawing/2014/main" id="{F208D819-0861-4C07-8837-CDEC3F618577}"/>
              </a:ext>
            </a:extLst>
          </p:cNvPr>
          <p:cNvSpPr txBox="1"/>
          <p:nvPr/>
        </p:nvSpPr>
        <p:spPr>
          <a:xfrm>
            <a:off x="3953465" y="1191087"/>
            <a:ext cx="1204171" cy="276999"/>
          </a:xfrm>
          <a:prstGeom prst="rect">
            <a:avLst/>
          </a:prstGeom>
          <a:solidFill>
            <a:srgbClr val="5AC3C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DE" sz="1100" dirty="0" err="1"/>
              <a:t>Configure</a:t>
            </a:r>
            <a:r>
              <a:rPr lang="de-DE" sz="1100" dirty="0"/>
              <a:t> </a:t>
            </a:r>
            <a:r>
              <a:rPr lang="de-DE" sz="1100" dirty="0" err="1"/>
              <a:t>result</a:t>
            </a:r>
            <a:endParaRPr lang="de-DE" sz="1100" dirty="0"/>
          </a:p>
        </p:txBody>
      </p:sp>
      <p:grpSp>
        <p:nvGrpSpPr>
          <p:cNvPr id="25" name="Gruppieren 54">
            <a:extLst>
              <a:ext uri="{FF2B5EF4-FFF2-40B4-BE49-F238E27FC236}">
                <a16:creationId xmlns:a16="http://schemas.microsoft.com/office/drawing/2014/main" id="{A0048247-4DE0-417D-822D-784F65820E46}"/>
              </a:ext>
            </a:extLst>
          </p:cNvPr>
          <p:cNvGrpSpPr/>
          <p:nvPr/>
        </p:nvGrpSpPr>
        <p:grpSpPr>
          <a:xfrm>
            <a:off x="3353320" y="3191819"/>
            <a:ext cx="2935843" cy="1951681"/>
            <a:chOff x="4539332" y="4397977"/>
            <a:chExt cx="2935843" cy="1951681"/>
          </a:xfrm>
        </p:grpSpPr>
        <p:pic>
          <p:nvPicPr>
            <p:cNvPr id="26" name="Grafik 7">
              <a:extLst>
                <a:ext uri="{FF2B5EF4-FFF2-40B4-BE49-F238E27FC236}">
                  <a16:creationId xmlns:a16="http://schemas.microsoft.com/office/drawing/2014/main" id="{364A1687-860E-4C32-8F31-6896929B9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9332" y="4684392"/>
              <a:ext cx="2935843" cy="166526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feld 53">
              <a:extLst>
                <a:ext uri="{FF2B5EF4-FFF2-40B4-BE49-F238E27FC236}">
                  <a16:creationId xmlns:a16="http://schemas.microsoft.com/office/drawing/2014/main" id="{C8B8199F-D88B-4757-88AE-CF2B2FD99D04}"/>
                </a:ext>
              </a:extLst>
            </p:cNvPr>
            <p:cNvSpPr txBox="1"/>
            <p:nvPr/>
          </p:nvSpPr>
          <p:spPr>
            <a:xfrm>
              <a:off x="4539332" y="4397977"/>
              <a:ext cx="1992097" cy="276999"/>
            </a:xfrm>
            <a:prstGeom prst="rect">
              <a:avLst/>
            </a:prstGeom>
            <a:solidFill>
              <a:srgbClr val="FFE8B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de-DE" sz="1100" dirty="0" err="1">
                  <a:solidFill>
                    <a:schemeClr val="tx1"/>
                  </a:solidFill>
                </a:rPr>
                <a:t>Graphical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compliance</a:t>
              </a:r>
              <a:r>
                <a:rPr lang="de-DE" sz="1100" dirty="0">
                  <a:solidFill>
                    <a:schemeClr val="tx1"/>
                  </a:solidFill>
                </a:rPr>
                <a:t>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7033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heme/theme1.xml><?xml version="1.0" encoding="utf-8"?>
<a:theme xmlns:a="http://schemas.openxmlformats.org/drawingml/2006/main" name="Master">
  <a:themeElements>
    <a:clrScheme name="Benutzerdefiniert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2FE6FF"/>
      </a:hlink>
      <a:folHlink>
        <a:srgbClr val="35A8CB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BB20146-5ADC-4701-A441-998FA436772A}" vid="{D9246F2C-F8D2-4A74-B5B2-2E1E421C4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Experts Live</Template>
  <TotalTime>103</TotalTime>
  <Words>1107</Words>
  <Application>Microsoft Office PowerPoint</Application>
  <PresentationFormat>On-screen Show (16:9)</PresentationFormat>
  <Paragraphs>196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Lucida Grande</vt:lpstr>
      <vt:lpstr>Raleway</vt:lpstr>
      <vt:lpstr>Segoe</vt:lpstr>
      <vt:lpstr>Segoe Light</vt:lpstr>
      <vt:lpstr>Segoe UI</vt:lpstr>
      <vt:lpstr>Segoe UI Historic</vt:lpstr>
      <vt:lpstr>Segoe UI Light</vt:lpstr>
      <vt:lpstr>Master</vt:lpstr>
      <vt:lpstr>Matrix42 Enterprise Manager for SCCM Reduce your IT costs </vt:lpstr>
      <vt:lpstr>Cost savings with EM</vt:lpstr>
      <vt:lpstr>Examples for cost saving Helpdesk</vt:lpstr>
      <vt:lpstr>Examples for cost saving Helpdesk</vt:lpstr>
      <vt:lpstr>Examples for cost saving Helpdesk</vt:lpstr>
      <vt:lpstr>Client changes Helpdesk</vt:lpstr>
      <vt:lpstr>Examples for cost saving On-Site IT</vt:lpstr>
      <vt:lpstr>Examples for cost saving On-Site IT</vt:lpstr>
      <vt:lpstr>Report Erstellung (not just On-Site IT)</vt:lpstr>
      <vt:lpstr>Examples for cost saving Central IT</vt:lpstr>
      <vt:lpstr>Examples for cost saving Central IT</vt:lpstr>
      <vt:lpstr>Cost savings with EM</vt:lpstr>
      <vt:lpstr>Handling „poor processes“ with EM</vt:lpstr>
      <vt:lpstr>Cost savings with EM</vt:lpstr>
      <vt:lpstr>Understand the problem of „User interruption“</vt:lpstr>
      <vt:lpstr>Optimized with EM-Agent</vt:lpstr>
      <vt:lpstr>Cost savings with EM</vt:lpstr>
      <vt:lpstr>Call for „partners“</vt:lpstr>
      <vt:lpstr>Thanks to our Sponsors!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Patrick Wahlmüller</dc:creator>
  <cp:lastModifiedBy>David Koenig</cp:lastModifiedBy>
  <cp:revision>10</cp:revision>
  <dcterms:created xsi:type="dcterms:W3CDTF">2017-06-26T15:34:29Z</dcterms:created>
  <dcterms:modified xsi:type="dcterms:W3CDTF">2017-11-07T06:19:36Z</dcterms:modified>
</cp:coreProperties>
</file>