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324" r:id="rId3"/>
    <p:sldId id="284" r:id="rId4"/>
    <p:sldId id="285" r:id="rId5"/>
    <p:sldId id="325" r:id="rId6"/>
    <p:sldId id="286" r:id="rId7"/>
    <p:sldId id="287" r:id="rId8"/>
    <p:sldId id="288" r:id="rId9"/>
    <p:sldId id="328" r:id="rId10"/>
    <p:sldId id="320" r:id="rId11"/>
    <p:sldId id="319" r:id="rId12"/>
    <p:sldId id="317" r:id="rId13"/>
    <p:sldId id="289" r:id="rId14"/>
    <p:sldId id="293" r:id="rId15"/>
    <p:sldId id="318" r:id="rId16"/>
    <p:sldId id="316" r:id="rId17"/>
    <p:sldId id="294" r:id="rId18"/>
    <p:sldId id="295" r:id="rId19"/>
    <p:sldId id="308" r:id="rId20"/>
    <p:sldId id="309" r:id="rId21"/>
    <p:sldId id="310" r:id="rId22"/>
    <p:sldId id="322" r:id="rId23"/>
    <p:sldId id="327" r:id="rId24"/>
    <p:sldId id="311" r:id="rId25"/>
    <p:sldId id="32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8627" autoAdjust="0"/>
  </p:normalViewPr>
  <p:slideViewPr>
    <p:cSldViewPr snapToObjects="1">
      <p:cViewPr varScale="1">
        <p:scale>
          <a:sx n="48" d="100"/>
          <a:sy n="48" d="100"/>
        </p:scale>
        <p:origin x="2366" y="53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oth" userId="7d64a64a448d1c60" providerId="LiveId" clId="{5E7BC1D6-89DA-4A08-89BA-8A5AAD7C9B3D}"/>
    <pc:docChg chg="undo custSel modSld">
      <pc:chgData name="Stefan Roth" userId="7d64a64a448d1c60" providerId="LiveId" clId="{5E7BC1D6-89DA-4A08-89BA-8A5AAD7C9B3D}" dt="2017-11-06T22:49:06.516" v="151" actId="2711"/>
      <pc:docMkLst>
        <pc:docMk/>
      </pc:docMkLst>
      <pc:sldChg chg="modSp">
        <pc:chgData name="Stefan Roth" userId="7d64a64a448d1c60" providerId="LiveId" clId="{5E7BC1D6-89DA-4A08-89BA-8A5AAD7C9B3D}" dt="2017-11-06T07:34:39.884" v="91" actId="20577"/>
        <pc:sldMkLst>
          <pc:docMk/>
          <pc:sldMk cId="3513425676" sldId="281"/>
        </pc:sldMkLst>
        <pc:spChg chg="mod">
          <ac:chgData name="Stefan Roth" userId="7d64a64a448d1c60" providerId="LiveId" clId="{5E7BC1D6-89DA-4A08-89BA-8A5AAD7C9B3D}" dt="2017-11-06T07:34:39.884" v="91" actId="20577"/>
          <ac:spMkLst>
            <pc:docMk/>
            <pc:sldMk cId="3513425676" sldId="281"/>
            <ac:spMk id="2" creationId="{15039368-66C0-447A-AA43-66D2D8F42517}"/>
          </ac:spMkLst>
        </pc:spChg>
        <pc:spChg chg="mod">
          <ac:chgData name="Stefan Roth" userId="7d64a64a448d1c60" providerId="LiveId" clId="{5E7BC1D6-89DA-4A08-89BA-8A5AAD7C9B3D}" dt="2017-11-06T07:31:02.814" v="86" actId="114"/>
          <ac:spMkLst>
            <pc:docMk/>
            <pc:sldMk cId="3513425676" sldId="281"/>
            <ac:spMk id="3" creationId="{5CA27047-DFD0-4397-8397-70C0C2CB82E9}"/>
          </ac:spMkLst>
        </pc:spChg>
      </pc:sldChg>
      <pc:sldChg chg="modTransition">
        <pc:chgData name="Stefan Roth" userId="7d64a64a448d1c60" providerId="LiveId" clId="{5E7BC1D6-89DA-4A08-89BA-8A5AAD7C9B3D}" dt="2017-11-06T08:54:26.119" v="136" actId="2711"/>
        <pc:sldMkLst>
          <pc:docMk/>
          <pc:sldMk cId="1582219581" sldId="290"/>
        </pc:sldMkLst>
      </pc:sldChg>
      <pc:sldChg chg="addSp modSp modAnim">
        <pc:chgData name="Stefan Roth" userId="7d64a64a448d1c60" providerId="LiveId" clId="{5E7BC1D6-89DA-4A08-89BA-8A5AAD7C9B3D}" dt="2017-11-06T08:48:43.798" v="135" actId="2711"/>
        <pc:sldMkLst>
          <pc:docMk/>
          <pc:sldMk cId="892489061" sldId="293"/>
        </pc:sldMkLst>
        <pc:spChg chg="add mod">
          <ac:chgData name="Stefan Roth" userId="7d64a64a448d1c60" providerId="LiveId" clId="{5E7BC1D6-89DA-4A08-89BA-8A5AAD7C9B3D}" dt="2017-11-06T08:48:23.016" v="133" actId="1076"/>
          <ac:spMkLst>
            <pc:docMk/>
            <pc:sldMk cId="892489061" sldId="293"/>
            <ac:spMk id="2" creationId="{8E742BAA-FDFD-41E8-A1BD-92452CEE9786}"/>
          </ac:spMkLst>
        </pc:spChg>
      </pc:sldChg>
      <pc:sldChg chg="modSp">
        <pc:chgData name="Stefan Roth" userId="7d64a64a448d1c60" providerId="LiveId" clId="{5E7BC1D6-89DA-4A08-89BA-8A5AAD7C9B3D}" dt="2017-11-06T22:49:06.516" v="151" actId="2711"/>
        <pc:sldMkLst>
          <pc:docMk/>
          <pc:sldMk cId="794249903" sldId="319"/>
        </pc:sldMkLst>
        <pc:spChg chg="mod">
          <ac:chgData name="Stefan Roth" userId="7d64a64a448d1c60" providerId="LiveId" clId="{5E7BC1D6-89DA-4A08-89BA-8A5AAD7C9B3D}" dt="2017-11-06T22:49:06.516" v="151" actId="2711"/>
          <ac:spMkLst>
            <pc:docMk/>
            <pc:sldMk cId="794249903" sldId="319"/>
            <ac:spMk id="3" creationId="{3A38059F-1831-4AA1-ACCB-E1AE67E084A4}"/>
          </ac:spMkLst>
        </pc:spChg>
      </pc:sldChg>
      <pc:sldChg chg="modSp">
        <pc:chgData name="Stefan Roth" userId="7d64a64a448d1c60" providerId="LiveId" clId="{5E7BC1D6-89DA-4A08-89BA-8A5AAD7C9B3D}" dt="2017-11-06T07:36:47.673" v="94" actId="2711"/>
        <pc:sldMkLst>
          <pc:docMk/>
          <pc:sldMk cId="3084295351" sldId="324"/>
        </pc:sldMkLst>
        <pc:spChg chg="mod">
          <ac:chgData name="Stefan Roth" userId="7d64a64a448d1c60" providerId="LiveId" clId="{5E7BC1D6-89DA-4A08-89BA-8A5AAD7C9B3D}" dt="2017-11-06T07:34:58.232" v="92" actId="14100"/>
          <ac:spMkLst>
            <pc:docMk/>
            <pc:sldMk cId="3084295351" sldId="324"/>
            <ac:spMk id="181" creationId="{00000000-0000-0000-0000-000000000000}"/>
          </ac:spMkLst>
        </pc:spChg>
        <pc:spChg chg="mod">
          <ac:chgData name="Stefan Roth" userId="7d64a64a448d1c60" providerId="LiveId" clId="{5E7BC1D6-89DA-4A08-89BA-8A5AAD7C9B3D}" dt="2017-11-06T07:36:47.673" v="94" actId="2711"/>
          <ac:spMkLst>
            <pc:docMk/>
            <pc:sldMk cId="3084295351" sldId="324"/>
            <ac:spMk id="200" creationId="{00000000-0000-0000-0000-000000000000}"/>
          </ac:spMkLst>
        </pc:spChg>
      </pc:sldChg>
    </pc:docChg>
  </pc:docChgLst>
  <pc:docChgLst>
    <pc:chgData name="Stefan Roth" userId="7d64a64a448d1c60" providerId="LiveId" clId="{0F435C71-CA93-4C13-9B34-EE98D3B39240}"/>
    <pc:docChg chg="addSld delSld modSld">
      <pc:chgData name="Stefan Roth" userId="7d64a64a448d1c60" providerId="LiveId" clId="{0F435C71-CA93-4C13-9B34-EE98D3B39240}" dt="2017-11-02T06:55:04.207" v="14" actId="20577"/>
      <pc:docMkLst>
        <pc:docMk/>
      </pc:docMkLst>
      <pc:sldChg chg="del">
        <pc:chgData name="Stefan Roth" userId="7d64a64a448d1c60" providerId="LiveId" clId="{0F435C71-CA93-4C13-9B34-EE98D3B39240}" dt="2017-11-02T06:53:04.532" v="1" actId="2696"/>
        <pc:sldMkLst>
          <pc:docMk/>
          <pc:sldMk cId="1398313684" sldId="283"/>
        </pc:sldMkLst>
      </pc:sldChg>
      <pc:sldChg chg="modSp">
        <pc:chgData name="Stefan Roth" userId="7d64a64a448d1c60" providerId="LiveId" clId="{0F435C71-CA93-4C13-9B34-EE98D3B39240}" dt="2017-11-02T06:55:04.207" v="14" actId="20577"/>
        <pc:sldMkLst>
          <pc:docMk/>
          <pc:sldMk cId="794249903" sldId="319"/>
        </pc:sldMkLst>
        <pc:spChg chg="mod">
          <ac:chgData name="Stefan Roth" userId="7d64a64a448d1c60" providerId="LiveId" clId="{0F435C71-CA93-4C13-9B34-EE98D3B39240}" dt="2017-11-02T06:55:04.207" v="14" actId="20577"/>
          <ac:spMkLst>
            <pc:docMk/>
            <pc:sldMk cId="794249903" sldId="319"/>
            <ac:spMk id="3" creationId="{3A38059F-1831-4AA1-ACCB-E1AE67E084A4}"/>
          </ac:spMkLst>
        </pc:spChg>
      </pc:sldChg>
      <pc:sldChg chg="add del">
        <pc:chgData name="Stefan Roth" userId="7d64a64a448d1c60" providerId="LiveId" clId="{0F435C71-CA93-4C13-9B34-EE98D3B39240}" dt="2017-11-02T06:53:05.689" v="2" actId="2696"/>
        <pc:sldMkLst>
          <pc:docMk/>
          <pc:sldMk cId="1250351293" sldId="325"/>
        </pc:sldMkLst>
      </pc:sldChg>
    </pc:docChg>
  </pc:docChgLst>
  <pc:docChgLst>
    <pc:chgData name="Stefan Roth" userId="7d64a64a448d1c60" providerId="LiveId" clId="{F11F2647-59A9-42F0-A395-CFEEB179E26A}"/>
    <pc:docChg chg="undo custSel addSld delSld modSld">
      <pc:chgData name="Stefan Roth" userId="7d64a64a448d1c60" providerId="LiveId" clId="{F11F2647-59A9-42F0-A395-CFEEB179E26A}" dt="2017-11-03T22:04:02.450" v="653" actId="20577"/>
      <pc:docMkLst>
        <pc:docMk/>
      </pc:docMkLst>
      <pc:sldChg chg="modSp">
        <pc:chgData name="Stefan Roth" userId="7d64a64a448d1c60" providerId="LiveId" clId="{F11F2647-59A9-42F0-A395-CFEEB179E26A}" dt="2017-11-03T21:50:49.720" v="600" actId="27636"/>
        <pc:sldMkLst>
          <pc:docMk/>
          <pc:sldMk cId="558316323" sldId="282"/>
        </pc:sldMkLst>
        <pc:spChg chg="mod">
          <ac:chgData name="Stefan Roth" userId="7d64a64a448d1c60" providerId="LiveId" clId="{F11F2647-59A9-42F0-A395-CFEEB179E26A}" dt="2017-11-03T21:50:49.720" v="600" actId="27636"/>
          <ac:spMkLst>
            <pc:docMk/>
            <pc:sldMk cId="558316323" sldId="282"/>
            <ac:spMk id="3" creationId="{9C405AB1-168B-49EF-B551-195F3A51344A}"/>
          </ac:spMkLst>
        </pc:spChg>
      </pc:sldChg>
      <pc:sldChg chg="modTransition">
        <pc:chgData name="Stefan Roth" userId="7d64a64a448d1c60" providerId="LiveId" clId="{F11F2647-59A9-42F0-A395-CFEEB179E26A}" dt="2017-11-03T20:02:19.739" v="331" actId="2696"/>
        <pc:sldMkLst>
          <pc:docMk/>
          <pc:sldMk cId="1493150634" sldId="285"/>
        </pc:sldMkLst>
      </pc:sldChg>
      <pc:sldChg chg="modSp">
        <pc:chgData name="Stefan Roth" userId="7d64a64a448d1c60" providerId="LiveId" clId="{F11F2647-59A9-42F0-A395-CFEEB179E26A}" dt="2017-11-03T20:08:51.158" v="336" actId="20577"/>
        <pc:sldMkLst>
          <pc:docMk/>
          <pc:sldMk cId="892489061" sldId="293"/>
        </pc:sldMkLst>
        <pc:spChg chg="mod">
          <ac:chgData name="Stefan Roth" userId="7d64a64a448d1c60" providerId="LiveId" clId="{F11F2647-59A9-42F0-A395-CFEEB179E26A}" dt="2017-11-03T20:08:51.158" v="336" actId="20577"/>
          <ac:spMkLst>
            <pc:docMk/>
            <pc:sldMk cId="892489061" sldId="293"/>
            <ac:spMk id="19" creationId="{00000000-0000-0000-0000-000000000000}"/>
          </ac:spMkLst>
        </pc:spChg>
      </pc:sldChg>
      <pc:sldChg chg="modSp">
        <pc:chgData name="Stefan Roth" userId="7d64a64a448d1c60" providerId="LiveId" clId="{F11F2647-59A9-42F0-A395-CFEEB179E26A}" dt="2017-11-03T22:04:02.450" v="653" actId="20577"/>
        <pc:sldMkLst>
          <pc:docMk/>
          <pc:sldMk cId="1540591072" sldId="294"/>
        </pc:sldMkLst>
        <pc:spChg chg="mod">
          <ac:chgData name="Stefan Roth" userId="7d64a64a448d1c60" providerId="LiveId" clId="{F11F2647-59A9-42F0-A395-CFEEB179E26A}" dt="2017-11-03T22:04:02.450" v="653" actId="20577"/>
          <ac:spMkLst>
            <pc:docMk/>
            <pc:sldMk cId="1540591072" sldId="294"/>
            <ac:spMk id="12" creationId="{00000000-0000-0000-0000-000000000000}"/>
          </ac:spMkLst>
        </pc:spChg>
        <pc:picChg chg="mod">
          <ac:chgData name="Stefan Roth" userId="7d64a64a448d1c60" providerId="LiveId" clId="{F11F2647-59A9-42F0-A395-CFEEB179E26A}" dt="2017-11-03T21:57:38.877" v="601" actId="1076"/>
          <ac:picMkLst>
            <pc:docMk/>
            <pc:sldMk cId="1540591072" sldId="294"/>
            <ac:picMk id="2" creationId="{AD6BD6EB-BC22-4724-A6F1-3F3A6ABD78B8}"/>
          </ac:picMkLst>
        </pc:picChg>
      </pc:sldChg>
      <pc:sldChg chg="del">
        <pc:chgData name="Stefan Roth" userId="7d64a64a448d1c60" providerId="LiveId" clId="{F11F2647-59A9-42F0-A395-CFEEB179E26A}" dt="2017-11-03T20:11:25.377" v="337" actId="2696"/>
        <pc:sldMkLst>
          <pc:docMk/>
          <pc:sldMk cId="1269265405" sldId="314"/>
        </pc:sldMkLst>
      </pc:sldChg>
      <pc:sldChg chg="del">
        <pc:chgData name="Stefan Roth" userId="7d64a64a448d1c60" providerId="LiveId" clId="{F11F2647-59A9-42F0-A395-CFEEB179E26A}" dt="2017-11-03T21:27:43.258" v="589" actId="2696"/>
        <pc:sldMkLst>
          <pc:docMk/>
          <pc:sldMk cId="2870198019" sldId="315"/>
        </pc:sldMkLst>
      </pc:sldChg>
      <pc:sldChg chg="modSp">
        <pc:chgData name="Stefan Roth" userId="7d64a64a448d1c60" providerId="LiveId" clId="{F11F2647-59A9-42F0-A395-CFEEB179E26A}" dt="2017-11-03T21:50:00.147" v="595" actId="2711"/>
        <pc:sldMkLst>
          <pc:docMk/>
          <pc:sldMk cId="1055091412" sldId="318"/>
        </pc:sldMkLst>
        <pc:spChg chg="mod">
          <ac:chgData name="Stefan Roth" userId="7d64a64a448d1c60" providerId="LiveId" clId="{F11F2647-59A9-42F0-A395-CFEEB179E26A}" dt="2017-11-03T21:26:38.997" v="588" actId="20577"/>
          <ac:spMkLst>
            <pc:docMk/>
            <pc:sldMk cId="1055091412" sldId="318"/>
            <ac:spMk id="2" creationId="{D04900E8-2843-460B-90A9-3D72992C77D2}"/>
          </ac:spMkLst>
        </pc:spChg>
        <pc:spChg chg="mod">
          <ac:chgData name="Stefan Roth" userId="7d64a64a448d1c60" providerId="LiveId" clId="{F11F2647-59A9-42F0-A395-CFEEB179E26A}" dt="2017-11-03T21:50:00.147" v="595" actId="2711"/>
          <ac:spMkLst>
            <pc:docMk/>
            <pc:sldMk cId="1055091412" sldId="318"/>
            <ac:spMk id="3" creationId="{39038BD1-3A29-4433-867B-403AFC733539}"/>
          </ac:spMkLst>
        </pc:spChg>
      </pc:sldChg>
      <pc:sldChg chg="modSp">
        <pc:chgData name="Stefan Roth" userId="7d64a64a448d1c60" providerId="LiveId" clId="{F11F2647-59A9-42F0-A395-CFEEB179E26A}" dt="2017-11-03T21:26:24.939" v="574" actId="20577"/>
        <pc:sldMkLst>
          <pc:docMk/>
          <pc:sldMk cId="794249903" sldId="319"/>
        </pc:sldMkLst>
        <pc:spChg chg="mod">
          <ac:chgData name="Stefan Roth" userId="7d64a64a448d1c60" providerId="LiveId" clId="{F11F2647-59A9-42F0-A395-CFEEB179E26A}" dt="2017-11-03T21:26:24.939" v="574" actId="20577"/>
          <ac:spMkLst>
            <pc:docMk/>
            <pc:sldMk cId="794249903" sldId="319"/>
            <ac:spMk id="2" creationId="{C0E5985F-92D8-4AC9-A048-9BC7461DA35F}"/>
          </ac:spMkLst>
        </pc:spChg>
        <pc:spChg chg="mod">
          <ac:chgData name="Stefan Roth" userId="7d64a64a448d1c60" providerId="LiveId" clId="{F11F2647-59A9-42F0-A395-CFEEB179E26A}" dt="2017-11-03T21:26:13.251" v="564" actId="403"/>
          <ac:spMkLst>
            <pc:docMk/>
            <pc:sldMk cId="794249903" sldId="319"/>
            <ac:spMk id="3" creationId="{3A38059F-1831-4AA1-ACCB-E1AE67E084A4}"/>
          </ac:spMkLst>
        </pc:spChg>
      </pc:sldChg>
      <pc:sldChg chg="modSp">
        <pc:chgData name="Stefan Roth" userId="7d64a64a448d1c60" providerId="LiveId" clId="{F11F2647-59A9-42F0-A395-CFEEB179E26A}" dt="2017-11-03T20:03:16.230" v="334" actId="2711"/>
        <pc:sldMkLst>
          <pc:docMk/>
          <pc:sldMk cId="3084295351" sldId="324"/>
        </pc:sldMkLst>
        <pc:spChg chg="mod">
          <ac:chgData name="Stefan Roth" userId="7d64a64a448d1c60" providerId="LiveId" clId="{F11F2647-59A9-42F0-A395-CFEEB179E26A}" dt="2017-11-03T20:03:02.245" v="333" actId="2711"/>
          <ac:spMkLst>
            <pc:docMk/>
            <pc:sldMk cId="3084295351" sldId="324"/>
            <ac:spMk id="3" creationId="{00000000-0000-0000-0000-000000000000}"/>
          </ac:spMkLst>
        </pc:spChg>
        <pc:spChg chg="mod">
          <ac:chgData name="Stefan Roth" userId="7d64a64a448d1c60" providerId="LiveId" clId="{F11F2647-59A9-42F0-A395-CFEEB179E26A}" dt="2017-11-03T20:02:53.547" v="332" actId="2711"/>
          <ac:spMkLst>
            <pc:docMk/>
            <pc:sldMk cId="3084295351" sldId="324"/>
            <ac:spMk id="200" creationId="{00000000-0000-0000-0000-000000000000}"/>
          </ac:spMkLst>
        </pc:spChg>
        <pc:spChg chg="mod">
          <ac:chgData name="Stefan Roth" userId="7d64a64a448d1c60" providerId="LiveId" clId="{F11F2647-59A9-42F0-A395-CFEEB179E26A}" dt="2017-11-03T20:03:16.230" v="334" actId="2711"/>
          <ac:spMkLst>
            <pc:docMk/>
            <pc:sldMk cId="3084295351" sldId="324"/>
            <ac:spMk id="201" creationId="{00000000-0000-0000-0000-000000000000}"/>
          </ac:spMkLst>
        </pc:spChg>
      </pc:sldChg>
      <pc:sldChg chg="addSp delSp modSp add modTransition">
        <pc:chgData name="Stefan Roth" userId="7d64a64a448d1c60" providerId="LiveId" clId="{F11F2647-59A9-42F0-A395-CFEEB179E26A}" dt="2017-11-03T20:01:52.480" v="330" actId="2696"/>
        <pc:sldMkLst>
          <pc:docMk/>
          <pc:sldMk cId="4267579201" sldId="325"/>
        </pc:sldMkLst>
        <pc:spChg chg="del">
          <ac:chgData name="Stefan Roth" userId="7d64a64a448d1c60" providerId="LiveId" clId="{F11F2647-59A9-42F0-A395-CFEEB179E26A}" dt="2017-11-02T22:18:52.632" v="1" actId="1036"/>
          <ac:spMkLst>
            <pc:docMk/>
            <pc:sldMk cId="4267579201" sldId="325"/>
            <ac:spMk id="2" creationId="{45E066FA-033D-4BF2-B2EB-D6E6E635CBCA}"/>
          </ac:spMkLst>
        </pc:spChg>
        <pc:spChg chg="del">
          <ac:chgData name="Stefan Roth" userId="7d64a64a448d1c60" providerId="LiveId" clId="{F11F2647-59A9-42F0-A395-CFEEB179E26A}" dt="2017-11-02T22:18:52.632" v="1" actId="1036"/>
          <ac:spMkLst>
            <pc:docMk/>
            <pc:sldMk cId="4267579201" sldId="325"/>
            <ac:spMk id="3" creationId="{D74A697B-73C7-448A-8476-E3962F3C6A22}"/>
          </ac:spMkLst>
        </pc:spChg>
        <pc:spChg chg="add del mod">
          <ac:chgData name="Stefan Roth" userId="7d64a64a448d1c60" providerId="LiveId" clId="{F11F2647-59A9-42F0-A395-CFEEB179E26A}" dt="2017-11-02T22:28:04.781" v="11" actId="478"/>
          <ac:spMkLst>
            <pc:docMk/>
            <pc:sldMk cId="4267579201" sldId="325"/>
            <ac:spMk id="4" creationId="{E8CB53F0-D0EE-43BD-9F49-53782956C80C}"/>
          </ac:spMkLst>
        </pc:spChg>
        <pc:spChg chg="add mod">
          <ac:chgData name="Stefan Roth" userId="7d64a64a448d1c60" providerId="LiveId" clId="{F11F2647-59A9-42F0-A395-CFEEB179E26A}" dt="2017-11-03T19:55:35.468" v="223" actId="3064"/>
          <ac:spMkLst>
            <pc:docMk/>
            <pc:sldMk cId="4267579201" sldId="325"/>
            <ac:spMk id="5" creationId="{249CDF4C-9EFE-411C-845D-F32BEBB5AFE6}"/>
          </ac:spMkLst>
        </pc:spChg>
        <pc:spChg chg="add del mod">
          <ac:chgData name="Stefan Roth" userId="7d64a64a448d1c60" providerId="LiveId" clId="{F11F2647-59A9-42F0-A395-CFEEB179E26A}" dt="2017-11-02T22:27:23.008" v="7" actId="478"/>
          <ac:spMkLst>
            <pc:docMk/>
            <pc:sldMk cId="4267579201" sldId="325"/>
            <ac:spMk id="5" creationId="{EC212DB1-1ECC-4E5D-9AB7-8D56364326DE}"/>
          </ac:spMkLst>
        </pc:spChg>
        <pc:spChg chg="add mod">
          <ac:chgData name="Stefan Roth" userId="7d64a64a448d1c60" providerId="LiveId" clId="{F11F2647-59A9-42F0-A395-CFEEB179E26A}" dt="2017-11-03T19:56:52.937" v="234" actId="1037"/>
          <ac:spMkLst>
            <pc:docMk/>
            <pc:sldMk cId="4267579201" sldId="325"/>
            <ac:spMk id="6" creationId="{BB5489D4-F20E-4C2D-B760-88CC31071E15}"/>
          </ac:spMkLst>
        </pc:spChg>
        <pc:spChg chg="add mod">
          <ac:chgData name="Stefan Roth" userId="7d64a64a448d1c60" providerId="LiveId" clId="{F11F2647-59A9-42F0-A395-CFEEB179E26A}" dt="2017-11-03T19:56:52.937" v="234" actId="1037"/>
          <ac:spMkLst>
            <pc:docMk/>
            <pc:sldMk cId="4267579201" sldId="325"/>
            <ac:spMk id="7" creationId="{97F8D7A2-D6CE-4047-9FC1-E667FAB69B3E}"/>
          </ac:spMkLst>
        </pc:spChg>
        <pc:spChg chg="add mod">
          <ac:chgData name="Stefan Roth" userId="7d64a64a448d1c60" providerId="LiveId" clId="{F11F2647-59A9-42F0-A395-CFEEB179E26A}" dt="2017-11-03T19:57:01.995" v="235" actId="1037"/>
          <ac:spMkLst>
            <pc:docMk/>
            <pc:sldMk cId="4267579201" sldId="325"/>
            <ac:spMk id="8" creationId="{767BC1B7-7FA7-4C44-96AB-CCF676874F65}"/>
          </ac:spMkLst>
        </pc:spChg>
        <pc:spChg chg="add del mod">
          <ac:chgData name="Stefan Roth" userId="7d64a64a448d1c60" providerId="LiveId" clId="{F11F2647-59A9-42F0-A395-CFEEB179E26A}" dt="2017-11-02T22:45:20.420" v="117" actId="478"/>
          <ac:spMkLst>
            <pc:docMk/>
            <pc:sldMk cId="4267579201" sldId="325"/>
            <ac:spMk id="9" creationId="{985F6A84-201A-4BA4-8C8B-F5911BC97A19}"/>
          </ac:spMkLst>
        </pc:spChg>
        <pc:spChg chg="add del mod">
          <ac:chgData name="Stefan Roth" userId="7d64a64a448d1c60" providerId="LiveId" clId="{F11F2647-59A9-42F0-A395-CFEEB179E26A}" dt="2017-11-03T19:47:57.650" v="147" actId="2696"/>
          <ac:spMkLst>
            <pc:docMk/>
            <pc:sldMk cId="4267579201" sldId="325"/>
            <ac:spMk id="10" creationId="{9D09250E-6A49-4F30-810F-1F7A7B75F523}"/>
          </ac:spMkLst>
        </pc:spChg>
        <pc:spChg chg="add del mod">
          <ac:chgData name="Stefan Roth" userId="7d64a64a448d1c60" providerId="LiveId" clId="{F11F2647-59A9-42F0-A395-CFEEB179E26A}" dt="2017-11-03T19:52:11.384" v="185" actId="478"/>
          <ac:spMkLst>
            <pc:docMk/>
            <pc:sldMk cId="4267579201" sldId="325"/>
            <ac:spMk id="11" creationId="{11F18E1A-AB55-4FEB-A583-3239BA3B68C2}"/>
          </ac:spMkLst>
        </pc:spChg>
        <pc:spChg chg="add del mod">
          <ac:chgData name="Stefan Roth" userId="7d64a64a448d1c60" providerId="LiveId" clId="{F11F2647-59A9-42F0-A395-CFEEB179E26A}" dt="2017-11-03T19:48:25.453" v="151" actId="478"/>
          <ac:spMkLst>
            <pc:docMk/>
            <pc:sldMk cId="4267579201" sldId="325"/>
            <ac:spMk id="12" creationId="{E840D252-56FC-4934-8791-3F81FFA6090C}"/>
          </ac:spMkLst>
        </pc:spChg>
        <pc:spChg chg="add mod">
          <ac:chgData name="Stefan Roth" userId="7d64a64a448d1c60" providerId="LiveId" clId="{F11F2647-59A9-42F0-A395-CFEEB179E26A}" dt="2017-11-03T19:56:52.937" v="234" actId="1037"/>
          <ac:spMkLst>
            <pc:docMk/>
            <pc:sldMk cId="4267579201" sldId="325"/>
            <ac:spMk id="13" creationId="{8D38B170-3D60-4B3C-8646-9BA2823FB294}"/>
          </ac:spMkLst>
        </pc:spChg>
        <pc:spChg chg="add del">
          <ac:chgData name="Stefan Roth" userId="7d64a64a448d1c60" providerId="LiveId" clId="{F11F2647-59A9-42F0-A395-CFEEB179E26A}" dt="2017-11-02T22:27:04.603" v="5" actId="478"/>
          <ac:spMkLst>
            <pc:docMk/>
            <pc:sldMk cId="4267579201" sldId="325"/>
            <ac:spMk id="18" creationId="{A67022F5-D73B-4793-827D-301DBEC862AC}"/>
          </ac:spMkLst>
        </pc:spChg>
        <pc:spChg chg="add del mod">
          <ac:chgData name="Stefan Roth" userId="7d64a64a448d1c60" providerId="LiveId" clId="{F11F2647-59A9-42F0-A395-CFEEB179E26A}" dt="2017-11-03T19:57:08.579" v="237" actId="478"/>
          <ac:spMkLst>
            <pc:docMk/>
            <pc:sldMk cId="4267579201" sldId="325"/>
            <ac:spMk id="19" creationId="{6297992D-5189-4203-8008-49E738C4383A}"/>
          </ac:spMkLst>
        </pc:spChg>
        <pc:spChg chg="add del">
          <ac:chgData name="Stefan Roth" userId="7d64a64a448d1c60" providerId="LiveId" clId="{F11F2647-59A9-42F0-A395-CFEEB179E26A}" dt="2017-11-02T22:27:08.435" v="6" actId="478"/>
          <ac:spMkLst>
            <pc:docMk/>
            <pc:sldMk cId="4267579201" sldId="325"/>
            <ac:spMk id="19" creationId="{20494339-07A5-41A4-A22A-E5767D3912CE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1" creationId="{DC1A4F6D-A629-4A92-999D-CE4B3FF25605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2" creationId="{A91A649E-B6AF-410C-A446-F8545C25D606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3" creationId="{C0BED8B3-B80F-4412-A267-D127AC5DF98D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4" creationId="{9169BDC2-C533-4348-8E29-B767116F4977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5" creationId="{FA201AEE-DC20-4CA1-B103-F919C11454B9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6" creationId="{55AF28B1-D3A8-40D4-8291-68D1E910F09D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7" creationId="{8D448E22-FB3F-47DD-A0A7-F966B6AC4C11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8" creationId="{3CD38DA9-7A04-4B74-B412-85553F9D0F68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29" creationId="{420611EC-D550-4E4A-8239-51539D862F25}"/>
          </ac:spMkLst>
        </pc:spChg>
        <pc:spChg chg="add">
          <ac:chgData name="Stefan Roth" userId="7d64a64a448d1c60" providerId="LiveId" clId="{F11F2647-59A9-42F0-A395-CFEEB179E26A}" dt="2017-11-02T22:27:00.130" v="3" actId="1036"/>
          <ac:spMkLst>
            <pc:docMk/>
            <pc:sldMk cId="4267579201" sldId="325"/>
            <ac:spMk id="30" creationId="{E3533C0F-EE52-4D9A-8B14-00D1C7E26520}"/>
          </ac:spMkLst>
        </pc:spChg>
        <pc:spChg chg="add del topLvl">
          <ac:chgData name="Stefan Roth" userId="7d64a64a448d1c60" providerId="LiveId" clId="{F11F2647-59A9-42F0-A395-CFEEB179E26A}" dt="2017-11-03T19:52:03.487" v="183" actId="478"/>
          <ac:spMkLst>
            <pc:docMk/>
            <pc:sldMk cId="4267579201" sldId="325"/>
            <ac:spMk id="31" creationId="{B20B5275-4016-49E9-8D78-31E0F22E41F7}"/>
          </ac:spMkLst>
        </pc:spChg>
        <pc:spChg chg="add del topLvl">
          <ac:chgData name="Stefan Roth" userId="7d64a64a448d1c60" providerId="LiveId" clId="{F11F2647-59A9-42F0-A395-CFEEB179E26A}" dt="2017-11-03T19:52:07.895" v="184" actId="478"/>
          <ac:spMkLst>
            <pc:docMk/>
            <pc:sldMk cId="4267579201" sldId="325"/>
            <ac:spMk id="32" creationId="{FBCD6125-F203-4B27-8DCD-998D4BE23811}"/>
          </ac:spMkLst>
        </pc:spChg>
        <pc:spChg chg="add mod">
          <ac:chgData name="Stefan Roth" userId="7d64a64a448d1c60" providerId="LiveId" clId="{F11F2647-59A9-42F0-A395-CFEEB179E26A}" dt="2017-11-03T20:00:57.899" v="329" actId="1076"/>
          <ac:spMkLst>
            <pc:docMk/>
            <pc:sldMk cId="4267579201" sldId="325"/>
            <ac:spMk id="33" creationId="{92C2B4AC-371B-4DD1-BE08-61A8D5C8BF8F}"/>
          </ac:spMkLst>
        </pc:spChg>
        <pc:grpChg chg="add del mod">
          <ac:chgData name="Stefan Roth" userId="7d64a64a448d1c60" providerId="LiveId" clId="{F11F2647-59A9-42F0-A395-CFEEB179E26A}" dt="2017-11-03T19:52:03.487" v="183" actId="478"/>
          <ac:grpSpMkLst>
            <pc:docMk/>
            <pc:sldMk cId="4267579201" sldId="325"/>
            <ac:grpSpMk id="15" creationId="{4DABC372-49CB-45C4-8A2E-357ED24FA0CB}"/>
          </ac:grpSpMkLst>
        </pc:grpChg>
        <pc:grpChg chg="add del mod">
          <ac:chgData name="Stefan Roth" userId="7d64a64a448d1c60" providerId="LiveId" clId="{F11F2647-59A9-42F0-A395-CFEEB179E26A}" dt="2017-11-03T19:52:07.895" v="184" actId="478"/>
          <ac:grpSpMkLst>
            <pc:docMk/>
            <pc:sldMk cId="4267579201" sldId="325"/>
            <ac:grpSpMk id="16" creationId="{8840BB6D-7A46-4FD7-9ACD-BEB1D579F074}"/>
          </ac:grpSpMkLst>
        </pc:grpChg>
        <pc:grpChg chg="add del mod">
          <ac:chgData name="Stefan Roth" userId="7d64a64a448d1c60" providerId="LiveId" clId="{F11F2647-59A9-42F0-A395-CFEEB179E26A}" dt="2017-11-03T19:52:07.895" v="184" actId="478"/>
          <ac:grpSpMkLst>
            <pc:docMk/>
            <pc:sldMk cId="4267579201" sldId="325"/>
            <ac:grpSpMk id="17" creationId="{9FBB3D4B-6246-40AA-8C5C-FE2D329B0400}"/>
          </ac:grpSpMkLst>
        </pc:grpChg>
        <pc:grpChg chg="add mod">
          <ac:chgData name="Stefan Roth" userId="7d64a64a448d1c60" providerId="LiveId" clId="{F11F2647-59A9-42F0-A395-CFEEB179E26A}" dt="2017-11-03T19:52:19.041" v="189" actId="1037"/>
          <ac:grpSpMkLst>
            <pc:docMk/>
            <pc:sldMk cId="4267579201" sldId="325"/>
            <ac:grpSpMk id="20" creationId="{BB2F147A-D575-47A9-9E7B-51BFA73FA765}"/>
          </ac:grpSpMkLst>
        </pc:grp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2" creationId="{AC9EF6B8-6374-4AB9-814B-8C4702F040C7}"/>
          </ac:picMkLst>
        </pc:pic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4" creationId="{7F0183E4-C1DD-43F5-A3BC-379FBA40F2FD}"/>
          </ac:picMkLst>
        </pc:picChg>
        <pc:picChg chg="add mod">
          <ac:chgData name="Stefan Roth" userId="7d64a64a448d1c60" providerId="LiveId" clId="{F11F2647-59A9-42F0-A395-CFEEB179E26A}" dt="2017-11-03T19:57:15.560" v="238" actId="1440"/>
          <ac:picMkLst>
            <pc:docMk/>
            <pc:sldMk cId="4267579201" sldId="325"/>
            <ac:picMk id="18" creationId="{CF7AA160-D551-4A99-BAD5-B1E83B2EC3C7}"/>
          </ac:picMkLst>
        </pc:picChg>
        <pc:picChg chg="add mod">
          <ac:chgData name="Stefan Roth" userId="7d64a64a448d1c60" providerId="LiveId" clId="{F11F2647-59A9-42F0-A395-CFEEB179E26A}" dt="2017-11-03T19:57:38.994" v="240" actId="1440"/>
          <ac:picMkLst>
            <pc:docMk/>
            <pc:sldMk cId="4267579201" sldId="325"/>
            <ac:picMk id="1026" creationId="{F463F216-1F3D-49B2-90D2-D2FF52CE00BA}"/>
          </ac:picMkLst>
        </pc:pic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1028" creationId="{B5A47959-D2DA-496F-ADAF-2A6D21893BB0}"/>
          </ac:picMkLst>
        </pc:pic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1030" creationId="{C6495BDF-0ABC-4FB3-9354-04A1432160AA}"/>
          </ac:picMkLst>
        </pc:pic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1032" creationId="{7F5D7697-2577-4023-B797-4B98F3A7113F}"/>
          </ac:picMkLst>
        </pc:picChg>
        <pc:picChg chg="add mod">
          <ac:chgData name="Stefan Roth" userId="7d64a64a448d1c60" providerId="LiveId" clId="{F11F2647-59A9-42F0-A395-CFEEB179E26A}" dt="2017-11-03T19:57:29.714" v="239" actId="1440"/>
          <ac:picMkLst>
            <pc:docMk/>
            <pc:sldMk cId="4267579201" sldId="325"/>
            <ac:picMk id="1034" creationId="{758F90EB-3F00-47C4-A18C-EF47CDE492CF}"/>
          </ac:picMkLst>
        </pc:picChg>
        <pc:cxnChg chg="add del mod">
          <ac:chgData name="Stefan Roth" userId="7d64a64a448d1c60" providerId="LiveId" clId="{F11F2647-59A9-42F0-A395-CFEEB179E26A}" dt="2017-11-03T19:52:07.895" v="184" actId="478"/>
          <ac:cxnSpMkLst>
            <pc:docMk/>
            <pc:sldMk cId="4267579201" sldId="325"/>
            <ac:cxnSpMk id="14" creationId="{A9D0E9CA-D55E-4149-9FF4-80FBFFD1E6A2}"/>
          </ac:cxnSpMkLst>
        </pc:cxnChg>
      </pc:sldChg>
      <pc:sldChg chg="modAnim">
        <pc:chgData name="Stefan Roth" userId="7d64a64a448d1c60" providerId="LiveId" clId="{F11F2647-59A9-42F0-A395-CFEEB179E26A}" dt="2017-11-03T20:12:02.468" v="339" actId="2696"/>
        <pc:sldMkLst>
          <pc:docMk/>
          <pc:sldMk cId="4093980482" sldId="326"/>
        </pc:sldMkLst>
      </pc:sldChg>
    </pc:docChg>
  </pc:docChgLst>
  <pc:docChgLst>
    <pc:chgData name="Stefan Roth" userId="7d64a64a448d1c60" providerId="LiveId" clId="{EF1E9CE9-C025-492C-ABAA-6CE728E928AE}"/>
    <pc:docChg chg="undo custSel addSld delSld modSld">
      <pc:chgData name="Stefan Roth" userId="7d64a64a448d1c60" providerId="LiveId" clId="{EF1E9CE9-C025-492C-ABAA-6CE728E928AE}" dt="2017-11-05T22:31:55.803" v="1083" actId="1076"/>
      <pc:docMkLst>
        <pc:docMk/>
      </pc:docMkLst>
      <pc:sldChg chg="modSp del modTransition">
        <pc:chgData name="Stefan Roth" userId="7d64a64a448d1c60" providerId="LiveId" clId="{EF1E9CE9-C025-492C-ABAA-6CE728E928AE}" dt="2017-11-05T20:40:09.254" v="323" actId="2696"/>
        <pc:sldMkLst>
          <pc:docMk/>
          <pc:sldMk cId="558316323" sldId="282"/>
        </pc:sldMkLst>
        <pc:spChg chg="mod">
          <ac:chgData name="Stefan Roth" userId="7d64a64a448d1c60" providerId="LiveId" clId="{EF1E9CE9-C025-492C-ABAA-6CE728E928AE}" dt="2017-11-04T12:54:49.482" v="46" actId="20577"/>
          <ac:spMkLst>
            <pc:docMk/>
            <pc:sldMk cId="558316323" sldId="282"/>
            <ac:spMk id="3" creationId="{9C405AB1-168B-49EF-B551-195F3A51344A}"/>
          </ac:spMkLst>
        </pc:spChg>
      </pc:sldChg>
      <pc:sldChg chg="addSp modSp addAnim delAnim modAnim">
        <pc:chgData name="Stefan Roth" userId="7d64a64a448d1c60" providerId="LiveId" clId="{EF1E9CE9-C025-492C-ABAA-6CE728E928AE}" dt="2017-11-05T20:44:02.238" v="355" actId="1076"/>
        <pc:sldMkLst>
          <pc:docMk/>
          <pc:sldMk cId="1087122644" sldId="287"/>
        </pc:sldMkLst>
        <pc:spChg chg="add mod">
          <ac:chgData name="Stefan Roth" userId="7d64a64a448d1c60" providerId="LiveId" clId="{EF1E9CE9-C025-492C-ABAA-6CE728E928AE}" dt="2017-11-05T20:41:39.269" v="324" actId="1076"/>
          <ac:spMkLst>
            <pc:docMk/>
            <pc:sldMk cId="1087122644" sldId="287"/>
            <ac:spMk id="2" creationId="{E15CD5A2-4AE5-4346-B578-34BA34FFA681}"/>
          </ac:spMkLst>
        </pc:spChg>
        <pc:spChg chg="mod">
          <ac:chgData name="Stefan Roth" userId="7d64a64a448d1c60" providerId="LiveId" clId="{EF1E9CE9-C025-492C-ABAA-6CE728E928AE}" dt="2017-11-04T13:26:25.394" v="322" actId="404"/>
          <ac:spMkLst>
            <pc:docMk/>
            <pc:sldMk cId="1087122644" sldId="287"/>
            <ac:spMk id="8" creationId="{00000000-0000-0000-0000-000000000000}"/>
          </ac:spMkLst>
        </pc:spChg>
      </pc:sldChg>
      <pc:sldChg chg="addSp modSp modAnim">
        <pc:chgData name="Stefan Roth" userId="7d64a64a448d1c60" providerId="LiveId" clId="{EF1E9CE9-C025-492C-ABAA-6CE728E928AE}" dt="2017-11-05T20:44:24.443" v="357" actId="1076"/>
        <pc:sldMkLst>
          <pc:docMk/>
          <pc:sldMk cId="1691074169" sldId="288"/>
        </pc:sldMkLst>
        <pc:spChg chg="add mod">
          <ac:chgData name="Stefan Roth" userId="7d64a64a448d1c60" providerId="LiveId" clId="{EF1E9CE9-C025-492C-ABAA-6CE728E928AE}" dt="2017-11-05T20:43:04.001" v="353" actId="20577"/>
          <ac:spMkLst>
            <pc:docMk/>
            <pc:sldMk cId="1691074169" sldId="288"/>
            <ac:spMk id="6" creationId="{6522359A-13AD-4636-A742-A0C31D415154}"/>
          </ac:spMkLst>
        </pc:spChg>
      </pc:sldChg>
      <pc:sldChg chg="addSp delSp modSp delAnim modAnim">
        <pc:chgData name="Stefan Roth" userId="7d64a64a448d1c60" providerId="LiveId" clId="{EF1E9CE9-C025-492C-ABAA-6CE728E928AE}" dt="2017-11-05T20:47:45.345" v="425" actId="1076"/>
        <pc:sldMkLst>
          <pc:docMk/>
          <pc:sldMk cId="892489061" sldId="293"/>
        </pc:sldMkLst>
        <pc:spChg chg="add del mod">
          <ac:chgData name="Stefan Roth" userId="7d64a64a448d1c60" providerId="LiveId" clId="{EF1E9CE9-C025-492C-ABAA-6CE728E928AE}" dt="2017-11-05T20:46:34.214" v="397" actId="478"/>
          <ac:spMkLst>
            <pc:docMk/>
            <pc:sldMk cId="892489061" sldId="293"/>
            <ac:spMk id="8" creationId="{1F4A4D2B-09F4-48EA-84DE-C4FAE8FCF459}"/>
          </ac:spMkLst>
        </pc:spChg>
        <pc:spChg chg="add mod">
          <ac:chgData name="Stefan Roth" userId="7d64a64a448d1c60" providerId="LiveId" clId="{EF1E9CE9-C025-492C-ABAA-6CE728E928AE}" dt="2017-11-05T20:47:45.345" v="425" actId="1076"/>
          <ac:spMkLst>
            <pc:docMk/>
            <pc:sldMk cId="892489061" sldId="293"/>
            <ac:spMk id="9" creationId="{712678D5-EBDF-4315-A832-B01C2FCE47DF}"/>
          </ac:spMkLst>
        </pc:spChg>
        <pc:picChg chg="mod">
          <ac:chgData name="Stefan Roth" userId="7d64a64a448d1c60" providerId="LiveId" clId="{EF1E9CE9-C025-492C-ABAA-6CE728E928AE}" dt="2017-11-05T20:47:37.501" v="424" actId="1076"/>
          <ac:picMkLst>
            <pc:docMk/>
            <pc:sldMk cId="892489061" sldId="293"/>
            <ac:picMk id="3" creationId="{DCAAEF22-3C9A-46B0-A323-5C93291E003C}"/>
          </ac:picMkLst>
        </pc:picChg>
      </pc:sldChg>
      <pc:sldChg chg="addSp delSp modSp delAnim modAnim">
        <pc:chgData name="Stefan Roth" userId="7d64a64a448d1c60" providerId="LiveId" clId="{EF1E9CE9-C025-492C-ABAA-6CE728E928AE}" dt="2017-11-05T20:49:23.445" v="427" actId="1076"/>
        <pc:sldMkLst>
          <pc:docMk/>
          <pc:sldMk cId="1540591072" sldId="294"/>
        </pc:sldMkLst>
        <pc:spChg chg="add mod">
          <ac:chgData name="Stefan Roth" userId="7d64a64a448d1c60" providerId="LiveId" clId="{EF1E9CE9-C025-492C-ABAA-6CE728E928AE}" dt="2017-11-05T20:49:23.445" v="427" actId="1076"/>
          <ac:spMkLst>
            <pc:docMk/>
            <pc:sldMk cId="1540591072" sldId="294"/>
            <ac:spMk id="5" creationId="{A0FDFE50-40A7-4B31-B0CF-07BB93931978}"/>
          </ac:spMkLst>
        </pc:spChg>
        <pc:spChg chg="del mod">
          <ac:chgData name="Stefan Roth" userId="7d64a64a448d1c60" providerId="LiveId" clId="{EF1E9CE9-C025-492C-ABAA-6CE728E928AE}" dt="2017-11-04T13:00:08.135" v="54" actId="478"/>
          <ac:spMkLst>
            <pc:docMk/>
            <pc:sldMk cId="1540591072" sldId="294"/>
            <ac:spMk id="10" creationId="{00000000-0000-0000-0000-000000000000}"/>
          </ac:spMkLst>
        </pc:spChg>
        <pc:spChg chg="del">
          <ac:chgData name="Stefan Roth" userId="7d64a64a448d1c60" providerId="LiveId" clId="{EF1E9CE9-C025-492C-ABAA-6CE728E928AE}" dt="2017-11-04T13:00:08.135" v="54" actId="478"/>
          <ac:spMkLst>
            <pc:docMk/>
            <pc:sldMk cId="1540591072" sldId="294"/>
            <ac:spMk id="11" creationId="{00000000-0000-0000-0000-000000000000}"/>
          </ac:spMkLst>
        </pc:spChg>
        <pc:spChg chg="del">
          <ac:chgData name="Stefan Roth" userId="7d64a64a448d1c60" providerId="LiveId" clId="{EF1E9CE9-C025-492C-ABAA-6CE728E928AE}" dt="2017-11-04T13:00:08.135" v="54" actId="478"/>
          <ac:spMkLst>
            <pc:docMk/>
            <pc:sldMk cId="1540591072" sldId="294"/>
            <ac:spMk id="12" creationId="{00000000-0000-0000-0000-000000000000}"/>
          </ac:spMkLst>
        </pc:spChg>
        <pc:spChg chg="del">
          <ac:chgData name="Stefan Roth" userId="7d64a64a448d1c60" providerId="LiveId" clId="{EF1E9CE9-C025-492C-ABAA-6CE728E928AE}" dt="2017-11-04T13:00:08.135" v="54" actId="478"/>
          <ac:spMkLst>
            <pc:docMk/>
            <pc:sldMk cId="1540591072" sldId="294"/>
            <ac:spMk id="13" creationId="{00000000-0000-0000-0000-000000000000}"/>
          </ac:spMkLst>
        </pc:spChg>
        <pc:picChg chg="del">
          <ac:chgData name="Stefan Roth" userId="7d64a64a448d1c60" providerId="LiveId" clId="{EF1E9CE9-C025-492C-ABAA-6CE728E928AE}" dt="2017-11-04T12:59:43.234" v="48" actId="478"/>
          <ac:picMkLst>
            <pc:docMk/>
            <pc:sldMk cId="1540591072" sldId="294"/>
            <ac:picMk id="2" creationId="{AD6BD6EB-BC22-4724-A6F1-3F3A6ABD78B8}"/>
          </ac:picMkLst>
        </pc:picChg>
        <pc:picChg chg="add mod">
          <ac:chgData name="Stefan Roth" userId="7d64a64a448d1c60" providerId="LiveId" clId="{EF1E9CE9-C025-492C-ABAA-6CE728E928AE}" dt="2017-11-04T13:00:32.218" v="59" actId="1076"/>
          <ac:picMkLst>
            <pc:docMk/>
            <pc:sldMk cId="1540591072" sldId="294"/>
            <ac:picMk id="4" creationId="{F3F63F4D-38EC-4AE6-A0E7-CA9AC6E70836}"/>
          </ac:picMkLst>
        </pc:picChg>
      </pc:sldChg>
      <pc:sldChg chg="modSp">
        <pc:chgData name="Stefan Roth" userId="7d64a64a448d1c60" providerId="LiveId" clId="{EF1E9CE9-C025-492C-ABAA-6CE728E928AE}" dt="2017-11-05T21:32:12.240" v="431" actId="20577"/>
        <pc:sldMkLst>
          <pc:docMk/>
          <pc:sldMk cId="3631729956" sldId="316"/>
        </pc:sldMkLst>
        <pc:spChg chg="mod">
          <ac:chgData name="Stefan Roth" userId="7d64a64a448d1c60" providerId="LiveId" clId="{EF1E9CE9-C025-492C-ABAA-6CE728E928AE}" dt="2017-11-05T21:32:12.240" v="431" actId="20577"/>
          <ac:spMkLst>
            <pc:docMk/>
            <pc:sldMk cId="3631729956" sldId="316"/>
            <ac:spMk id="2" creationId="{DD085B86-2714-42C9-8015-5B4133684816}"/>
          </ac:spMkLst>
        </pc:spChg>
      </pc:sldChg>
      <pc:sldChg chg="modSp">
        <pc:chgData name="Stefan Roth" userId="7d64a64a448d1c60" providerId="LiveId" clId="{EF1E9CE9-C025-492C-ABAA-6CE728E928AE}" dt="2017-11-05T20:48:50.536" v="426" actId="948"/>
        <pc:sldMkLst>
          <pc:docMk/>
          <pc:sldMk cId="1055091412" sldId="318"/>
        </pc:sldMkLst>
        <pc:spChg chg="mod">
          <ac:chgData name="Stefan Roth" userId="7d64a64a448d1c60" providerId="LiveId" clId="{EF1E9CE9-C025-492C-ABAA-6CE728E928AE}" dt="2017-11-05T20:48:50.536" v="426" actId="948"/>
          <ac:spMkLst>
            <pc:docMk/>
            <pc:sldMk cId="1055091412" sldId="318"/>
            <ac:spMk id="3" creationId="{39038BD1-3A29-4433-867B-403AFC733539}"/>
          </ac:spMkLst>
        </pc:spChg>
      </pc:sldChg>
      <pc:sldChg chg="modSp">
        <pc:chgData name="Stefan Roth" userId="7d64a64a448d1c60" providerId="LiveId" clId="{EF1E9CE9-C025-492C-ABAA-6CE728E928AE}" dt="2017-11-05T22:31:55.803" v="1083" actId="1076"/>
        <pc:sldMkLst>
          <pc:docMk/>
          <pc:sldMk cId="2937398254" sldId="320"/>
        </pc:sldMkLst>
        <pc:spChg chg="mod">
          <ac:chgData name="Stefan Roth" userId="7d64a64a448d1c60" providerId="LiveId" clId="{EF1E9CE9-C025-492C-ABAA-6CE728E928AE}" dt="2017-11-05T22:31:55.803" v="1083" actId="1076"/>
          <ac:spMkLst>
            <pc:docMk/>
            <pc:sldMk cId="2937398254" sldId="320"/>
            <ac:spMk id="2" creationId="{8AEE6989-C2B0-4DB5-B013-125732A46A3C}"/>
          </ac:spMkLst>
        </pc:spChg>
        <pc:picChg chg="mod">
          <ac:chgData name="Stefan Roth" userId="7d64a64a448d1c60" providerId="LiveId" clId="{EF1E9CE9-C025-492C-ABAA-6CE728E928AE}" dt="2017-11-05T22:31:38.417" v="1080" actId="14100"/>
          <ac:picMkLst>
            <pc:docMk/>
            <pc:sldMk cId="2937398254" sldId="320"/>
            <ac:picMk id="7" creationId="{2E6F2586-34E2-4311-BC11-F39E12BA6A5E}"/>
          </ac:picMkLst>
        </pc:picChg>
        <pc:picChg chg="mod">
          <ac:chgData name="Stefan Roth" userId="7d64a64a448d1c60" providerId="LiveId" clId="{EF1E9CE9-C025-492C-ABAA-6CE728E928AE}" dt="2017-11-05T22:31:41.714" v="1081" actId="14100"/>
          <ac:picMkLst>
            <pc:docMk/>
            <pc:sldMk cId="2937398254" sldId="320"/>
            <ac:picMk id="8" creationId="{5EE36376-91CE-4FA2-865F-9C23C04B168C}"/>
          </ac:picMkLst>
        </pc:picChg>
        <pc:picChg chg="mod">
          <ac:chgData name="Stefan Roth" userId="7d64a64a448d1c60" providerId="LiveId" clId="{EF1E9CE9-C025-492C-ABAA-6CE728E928AE}" dt="2017-11-05T22:31:47.491" v="1082" actId="1076"/>
          <ac:picMkLst>
            <pc:docMk/>
            <pc:sldMk cId="2937398254" sldId="320"/>
            <ac:picMk id="9" creationId="{7D24D4B6-AF86-4B09-BBD1-DB3734DCB8D8}"/>
          </ac:picMkLst>
        </pc:picChg>
      </pc:sldChg>
      <pc:sldChg chg="delSp">
        <pc:chgData name="Stefan Roth" userId="7d64a64a448d1c60" providerId="LiveId" clId="{EF1E9CE9-C025-492C-ABAA-6CE728E928AE}" dt="2017-11-05T22:12:35.507" v="446" actId="1076"/>
        <pc:sldMkLst>
          <pc:docMk/>
          <pc:sldMk cId="4163361752" sldId="322"/>
        </pc:sldMkLst>
        <pc:spChg chg="del">
          <ac:chgData name="Stefan Roth" userId="7d64a64a448d1c60" providerId="LiveId" clId="{EF1E9CE9-C025-492C-ABAA-6CE728E928AE}" dt="2017-11-05T22:12:35.507" v="446" actId="1076"/>
          <ac:spMkLst>
            <pc:docMk/>
            <pc:sldMk cId="4163361752" sldId="322"/>
            <ac:spMk id="2" creationId="{99D20F36-A5F2-45C6-887F-486C1C600024}"/>
          </ac:spMkLst>
        </pc:spChg>
        <pc:spChg chg="del">
          <ac:chgData name="Stefan Roth" userId="7d64a64a448d1c60" providerId="LiveId" clId="{EF1E9CE9-C025-492C-ABAA-6CE728E928AE}" dt="2017-11-05T22:12:35.507" v="446" actId="1076"/>
          <ac:spMkLst>
            <pc:docMk/>
            <pc:sldMk cId="4163361752" sldId="322"/>
            <ac:spMk id="6" creationId="{2D5F3688-7F3C-47E4-8ECD-FCBDDD41783B}"/>
          </ac:spMkLst>
        </pc:spChg>
        <pc:spChg chg="del">
          <ac:chgData name="Stefan Roth" userId="7d64a64a448d1c60" providerId="LiveId" clId="{EF1E9CE9-C025-492C-ABAA-6CE728E928AE}" dt="2017-11-05T22:12:35.507" v="446" actId="1076"/>
          <ac:spMkLst>
            <pc:docMk/>
            <pc:sldMk cId="4163361752" sldId="322"/>
            <ac:spMk id="7" creationId="{52AB6B37-6387-49E6-A414-DAF7B36174EF}"/>
          </ac:spMkLst>
        </pc:spChg>
      </pc:sldChg>
      <pc:sldChg chg="addSp delSp modSp add del">
        <pc:chgData name="Stefan Roth" userId="7d64a64a448d1c60" providerId="LiveId" clId="{EF1E9CE9-C025-492C-ABAA-6CE728E928AE}" dt="2017-11-05T21:55:36.536" v="445" actId="2696"/>
        <pc:sldMkLst>
          <pc:docMk/>
          <pc:sldMk cId="2042442435" sldId="327"/>
        </pc:sldMkLst>
        <pc:spChg chg="del">
          <ac:chgData name="Stefan Roth" userId="7d64a64a448d1c60" providerId="LiveId" clId="{EF1E9CE9-C025-492C-ABAA-6CE728E928AE}" dt="2017-11-05T21:51:51.432" v="439" actId="2696"/>
          <ac:spMkLst>
            <pc:docMk/>
            <pc:sldMk cId="2042442435" sldId="327"/>
            <ac:spMk id="2" creationId="{BF99132A-3DC5-44BF-B56C-931D46A3062A}"/>
          </ac:spMkLst>
        </pc:spChg>
        <pc:spChg chg="add del mod">
          <ac:chgData name="Stefan Roth" userId="7d64a64a448d1c60" providerId="LiveId" clId="{EF1E9CE9-C025-492C-ABAA-6CE728E928AE}" dt="2017-11-05T21:51:30.889" v="436" actId="478"/>
          <ac:spMkLst>
            <pc:docMk/>
            <pc:sldMk cId="2042442435" sldId="327"/>
            <ac:spMk id="3" creationId="{07A170AB-88E8-4777-B97E-61B54D83F4E7}"/>
          </ac:spMkLst>
        </pc:spChg>
        <pc:spChg chg="add del mod">
          <ac:chgData name="Stefan Roth" userId="7d64a64a448d1c60" providerId="LiveId" clId="{EF1E9CE9-C025-492C-ABAA-6CE728E928AE}" dt="2017-11-05T21:51:37.473" v="437" actId="478"/>
          <ac:spMkLst>
            <pc:docMk/>
            <pc:sldMk cId="2042442435" sldId="327"/>
            <ac:spMk id="4" creationId="{538BD093-F1B3-492E-A171-05FBC5BA7DD2}"/>
          </ac:spMkLst>
        </pc:spChg>
        <pc:spChg chg="add del mod">
          <ac:chgData name="Stefan Roth" userId="7d64a64a448d1c60" providerId="LiveId" clId="{EF1E9CE9-C025-492C-ABAA-6CE728E928AE}" dt="2017-11-05T21:51:41.410" v="438" actId="478"/>
          <ac:spMkLst>
            <pc:docMk/>
            <pc:sldMk cId="2042442435" sldId="327"/>
            <ac:spMk id="5" creationId="{E042C83B-180B-4C0A-A751-A3942F821476}"/>
          </ac:spMkLst>
        </pc:spChg>
        <pc:spChg chg="add mod">
          <ac:chgData name="Stefan Roth" userId="7d64a64a448d1c60" providerId="LiveId" clId="{EF1E9CE9-C025-492C-ABAA-6CE728E928AE}" dt="2017-11-05T21:51:51.432" v="439" actId="2696"/>
          <ac:spMkLst>
            <pc:docMk/>
            <pc:sldMk cId="2042442435" sldId="327"/>
            <ac:spMk id="6" creationId="{4778D636-CEB9-492A-9797-28E22906E558}"/>
          </ac:spMkLst>
        </pc:spChg>
        <pc:spChg chg="add mod">
          <ac:chgData name="Stefan Roth" userId="7d64a64a448d1c60" providerId="LiveId" clId="{EF1E9CE9-C025-492C-ABAA-6CE728E928AE}" dt="2017-11-05T21:51:53.957" v="444" actId="5793"/>
          <ac:spMkLst>
            <pc:docMk/>
            <pc:sldMk cId="2042442435" sldId="327"/>
            <ac:spMk id="7" creationId="{DCE34167-E2A8-48F3-BC40-21A7152CF925}"/>
          </ac:spMkLst>
        </pc:spChg>
      </pc:sldChg>
      <pc:sldChg chg="addSp delSp modSp add">
        <pc:chgData name="Stefan Roth" userId="7d64a64a448d1c60" providerId="LiveId" clId="{EF1E9CE9-C025-492C-ABAA-6CE728E928AE}" dt="2017-11-05T22:31:00.677" v="1078" actId="1076"/>
        <pc:sldMkLst>
          <pc:docMk/>
          <pc:sldMk cId="4228235531" sldId="327"/>
        </pc:sldMkLst>
        <pc:spChg chg="mod">
          <ac:chgData name="Stefan Roth" userId="7d64a64a448d1c60" providerId="LiveId" clId="{EF1E9CE9-C025-492C-ABAA-6CE728E928AE}" dt="2017-11-05T22:30:26.637" v="1071" actId="14100"/>
          <ac:spMkLst>
            <pc:docMk/>
            <pc:sldMk cId="4228235531" sldId="327"/>
            <ac:spMk id="2" creationId="{07369134-C074-4D9E-8A96-DC79E519CDAF}"/>
          </ac:spMkLst>
        </pc:spChg>
        <pc:spChg chg="mod">
          <ac:chgData name="Stefan Roth" userId="7d64a64a448d1c60" providerId="LiveId" clId="{EF1E9CE9-C025-492C-ABAA-6CE728E928AE}" dt="2017-11-05T22:27:14.534" v="1067" actId="20577"/>
          <ac:spMkLst>
            <pc:docMk/>
            <pc:sldMk cId="4228235531" sldId="327"/>
            <ac:spMk id="3" creationId="{74C8784E-C8CD-4C5B-AB17-20375DEDD623}"/>
          </ac:spMkLst>
        </pc:spChg>
        <pc:picChg chg="add del mod">
          <ac:chgData name="Stefan Roth" userId="7d64a64a448d1c60" providerId="LiveId" clId="{EF1E9CE9-C025-492C-ABAA-6CE728E928AE}" dt="2017-11-05T22:30:27.623" v="1072" actId="1076"/>
          <ac:picMkLst>
            <pc:docMk/>
            <pc:sldMk cId="4228235531" sldId="327"/>
            <ac:picMk id="3074" creationId="{0726AD00-821F-4961-8DC4-6AD07CBA9E27}"/>
          </ac:picMkLst>
        </pc:picChg>
        <pc:picChg chg="add mod">
          <ac:chgData name="Stefan Roth" userId="7d64a64a448d1c60" providerId="LiveId" clId="{EF1E9CE9-C025-492C-ABAA-6CE728E928AE}" dt="2017-11-05T22:31:00.677" v="1078" actId="1076"/>
          <ac:picMkLst>
            <pc:docMk/>
            <pc:sldMk cId="4228235531" sldId="327"/>
            <ac:picMk id="3076" creationId="{5F867EFF-A981-482D-8114-DC167B4B3F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07.11.2017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17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22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20E5-A13C-487D-A8C2-35D4F8F14BB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8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777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13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6430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580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73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8378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973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872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11/7/2017 5:06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3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2EDC-D170-4F6E-A79A-463A13CD6EA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83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508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8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494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11/7/2017 5:06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258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20E5-A13C-487D-A8C2-35D4F8F14BB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06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B99-6E43-4447-B592-4423B0D015B3}" type="datetimeFigureOut">
              <a:rPr lang="de-CH" smtClean="0"/>
              <a:t>07.11.2017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BE71-6BEB-460A-9595-840B264FFCC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3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B99-6E43-4447-B592-4423B0D015B3}" type="datetimeFigureOut">
              <a:rPr lang="de-CH" smtClean="0"/>
              <a:t>07.11.2017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BE71-6BEB-460A-9595-840B264FFCC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4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azure/monitoring-and-diagnostics/monitoring-near-real-time-metric-aler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wm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google.ch/url?sa=i&amp;rct=j&amp;q=&amp;esrc=s&amp;source=images&amp;cd=&amp;cad=rja&amp;uact=8&amp;ved=0ahUKEwjJ17uOvqjXAhWINhoKHdcdDMQQjRwIBw&amp;url=http://weclipart.com/please%2Bremember%2Bclipart&amp;psig=AOvVaw2d2p5XOIhk7qlfTasuIE05&amp;ust=1510007395816209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jpg"/><Relationship Id="rId10" Type="http://schemas.openxmlformats.org/officeDocument/2006/relationships/image" Target="../media/image54.png"/><Relationship Id="rId4" Type="http://schemas.openxmlformats.org/officeDocument/2006/relationships/image" Target="../media/image48.jpeg"/><Relationship Id="rId9" Type="http://schemas.openxmlformats.org/officeDocument/2006/relationships/image" Target="../media/image53.jpe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h/url?sa=i&amp;rct=j&amp;q=&amp;esrc=s&amp;source=images&amp;cd=&amp;cad=rja&amp;uact=8&amp;ved=0ahUKEwjM5KWrlqPXAhVRy6QKHfOuDMsQjRwIBw&amp;url=https://azure.microsoft.com/de-de/services/active-directory/&amp;psig=AOvVaw1nxKNIMoV55PcYYsLU8OI4&amp;ust=1509824936294457" TargetMode="External"/><Relationship Id="rId13" Type="http://schemas.openxmlformats.org/officeDocument/2006/relationships/hyperlink" Target="https://www.google.ch/url?sa=i&amp;rct=j&amp;q=&amp;esrc=s&amp;source=images&amp;cd=&amp;cad=rja&amp;uact=8&amp;ved=0ahUKEwiR4IL2lqPXAhVSp6QKHbfaC2wQjRwIBw&amp;url=https://azure.microsoft.com/en-us/services/logic-apps/&amp;psig=AOvVaw2mAxCZEzDoL9HRXAGrW7IV&amp;ust=1509825096090644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hyperlink" Target="https://www.google.ch/url?sa=i&amp;rct=j&amp;q=&amp;esrc=s&amp;source=images&amp;cd=&amp;cad=rja&amp;uact=8&amp;ved=0ahUKEwjGuKuZ-6DXAhUEvBoKHQo3BqwQjRwIBw&amp;url=https://azure.microsoft.com/en-us/pricing/details/monitor/&amp;psig=AOvVaw0djGJUcgxSIwEQpfHkJ7dh&amp;ust=150974888199319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h/url?sa=i&amp;rct=j&amp;q=&amp;esrc=s&amp;source=images&amp;cd=&amp;cad=rja&amp;uact=8&amp;ved=0ahUKEwiIwv6XlqPXAhXLPFAKHQ5LAH4QjRwIBw&amp;url=https://azure.microsoft.com/de-de/services/sql-database/&amp;psig=AOvVaw2b2d26nKoOdu6hxXM6ux3w&amp;ust=1509824898189625" TargetMode="External"/><Relationship Id="rId11" Type="http://schemas.openxmlformats.org/officeDocument/2006/relationships/hyperlink" Target="https://www.google.ch/url?sa=i&amp;rct=j&amp;q=&amp;esrc=s&amp;source=images&amp;cd=&amp;cad=rja&amp;uact=8&amp;ved=0ahUKEwj1jtXmlqPXAhXIFOwKHZfhApYQjRwIBw&amp;url=https://azure.microsoft.com/de-de/services/automation/&amp;psig=AOvVaw1XrhKioSvFJp9DodWVYIKk&amp;ust=1509825063446993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16.jpg"/><Relationship Id="rId10" Type="http://schemas.openxmlformats.org/officeDocument/2006/relationships/image" Target="../media/image13.png"/><Relationship Id="rId4" Type="http://schemas.openxmlformats.org/officeDocument/2006/relationships/hyperlink" Target="https://www.google.ch/url?sa=i&amp;rct=j&amp;q=&amp;esrc=s&amp;source=images&amp;cd=&amp;cad=rja&amp;uact=8&amp;ved=0ahUKEwjtnsGKlqPXAhUCC-wKHa5CD_kQjRwIBw&amp;url=https://azure.microsoft.com/en-us/services/functions/&amp;psig=AOvVaw1t6JYpwbStnC5KcJ1Awova&amp;ust=1509824862622840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zure.microsoft.com/de-de/blog/azure-monitor-multiple-diagnostic-settin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azure/monitoring-and-diagnostics/monitoring-metric-char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msdn.microsoft.com/library/system.diagnostics.tracing.eventsource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39368-66C0-447A-AA43-66D2D8F4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797003"/>
            <a:ext cx="5256037" cy="2281863"/>
          </a:xfrm>
        </p:spPr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27047-DFD0-4397-8397-70C0C2CB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8141" y="2427734"/>
            <a:ext cx="4508234" cy="1728192"/>
          </a:xfrm>
        </p:spPr>
        <p:txBody>
          <a:bodyPr>
            <a:normAutofit fontScale="32500" lnSpcReduction="20000"/>
          </a:bodyPr>
          <a:lstStyle/>
          <a:p>
            <a:r>
              <a:rPr lang="en-US" sz="4400" dirty="0">
                <a:ea typeface="+mj-ea"/>
                <a:cs typeface="Segoe UI Light" panose="020B0502040204020203" pitchFamily="34" charset="0"/>
              </a:rPr>
              <a:t>Stefan Roth | MVP</a:t>
            </a:r>
          </a:p>
          <a:p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r>
              <a:rPr lang="en-US" sz="4400" dirty="0">
                <a:ea typeface="+mj-ea"/>
                <a:cs typeface="Segoe UI Light" panose="020B0502040204020203" pitchFamily="34" charset="0"/>
              </a:rPr>
              <a:t>http://stefanroth.net</a:t>
            </a:r>
          </a:p>
          <a:p>
            <a:r>
              <a:rPr lang="en-US" sz="4400" dirty="0">
                <a:ea typeface="+mj-ea"/>
                <a:cs typeface="Segoe UI Light" panose="020B0502040204020203" pitchFamily="34" charset="0"/>
              </a:rPr>
              <a:t>@</a:t>
            </a:r>
            <a:r>
              <a:rPr lang="en-US" sz="4400" dirty="0" err="1">
                <a:ea typeface="+mj-ea"/>
                <a:cs typeface="Segoe UI Light" panose="020B0502040204020203" pitchFamily="34" charset="0"/>
              </a:rPr>
              <a:t>stefanroth_net</a:t>
            </a:r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r>
              <a:rPr lang="en-US" sz="4400" b="1" i="1" dirty="0">
                <a:ea typeface="+mj-ea"/>
                <a:cs typeface="Segoe UI Light" panose="020B0502040204020203" pitchFamily="34" charset="0"/>
              </a:rPr>
              <a:t>Experts Live Café Switzerland: </a:t>
            </a:r>
          </a:p>
          <a:p>
            <a:r>
              <a:rPr lang="en-US" sz="4400" dirty="0">
                <a:ea typeface="+mj-ea"/>
                <a:cs typeface="Segoe UI Light" panose="020B0502040204020203" pitchFamily="34" charset="0"/>
              </a:rPr>
              <a:t>http://itproch.expertslive.café</a:t>
            </a:r>
          </a:p>
          <a:p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endParaRPr lang="en-US" sz="4400" dirty="0">
              <a:ea typeface="+mj-ea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90670-4DC6-4877-919B-8676B88B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896897"/>
            <a:ext cx="1640981" cy="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2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989-C2B0-4DB5-B013-125732A4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95486"/>
            <a:ext cx="6983413" cy="857250"/>
          </a:xfrm>
        </p:spPr>
        <p:txBody>
          <a:bodyPr/>
          <a:lstStyle/>
          <a:p>
            <a:r>
              <a:rPr lang="en-US" dirty="0"/>
              <a:t>Examples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6F2586-34E2-4311-BC11-F39E12BA6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229" y="1052736"/>
            <a:ext cx="7232099" cy="3337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1D352-9096-4AC0-B38F-51B45CAD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95486"/>
            <a:ext cx="4132864" cy="451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36376-91CE-4FA2-865F-9C23C04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585" y="346049"/>
            <a:ext cx="3721372" cy="4214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4D4B6-AF86-4B09-BBD1-DB3734DCB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862687"/>
            <a:ext cx="7515677" cy="415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3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985F-92D8-4AC9-A048-9BC7461D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8253"/>
            <a:ext cx="8496176" cy="857250"/>
          </a:xfrm>
        </p:spPr>
        <p:txBody>
          <a:bodyPr/>
          <a:lstStyle/>
          <a:p>
            <a:r>
              <a:rPr lang="en-US" dirty="0"/>
              <a:t>Metrics Explorer (Preview)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8059F-1831-4AA1-ACCB-E1AE67E08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Analysis across different resource types</a:t>
            </a:r>
            <a:r>
              <a:rPr lang="en-US" sz="2400" dirty="0"/>
              <a:t>, multiple resource groups, and subscriptions.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Split a metric </a:t>
            </a:r>
            <a:r>
              <a:rPr lang="en-US" sz="2400" dirty="0"/>
              <a:t>by dimension to visualize how different segments of the metric compare against each other.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Filter metric </a:t>
            </a:r>
            <a:r>
              <a:rPr lang="en-US" sz="2400" dirty="0"/>
              <a:t>with multiple dimensions.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Customize and </a:t>
            </a:r>
            <a:r>
              <a:rPr lang="en-US" sz="2400" b="1" dirty="0">
                <a:latin typeface="+mn-lt"/>
              </a:rPr>
              <a:t>pin charts to dashboard</a:t>
            </a:r>
            <a:endParaRPr lang="de-CH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24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B86-2714-42C9-8015-5B413368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3" y="268675"/>
            <a:ext cx="8496176" cy="857250"/>
          </a:xfrm>
        </p:spPr>
        <p:txBody>
          <a:bodyPr/>
          <a:lstStyle/>
          <a:p>
            <a:r>
              <a:rPr lang="en-US" dirty="0"/>
              <a:t>DEMO Metrics Explorer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F1A2B-C991-4DD4-96F7-0E60C734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57370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790A-A5EE-4572-937D-8AB945A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3" y="265497"/>
            <a:ext cx="8136136" cy="857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spc="-102" dirty="0">
                <a:ln w="3175">
                  <a:noFill/>
                </a:ln>
              </a:rPr>
              <a:t>Compute Versus Non-Compute Resources</a:t>
            </a:r>
            <a:endParaRPr lang="de-CH" sz="3600" spc="-102" dirty="0">
              <a:ln w="3175">
                <a:noFill/>
              </a:ln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1664B-5C0B-4297-BFE8-A6E37BF8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4033587" cy="2793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22215-D913-479C-A320-757B87988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15" y="1274531"/>
            <a:ext cx="4035140" cy="2794877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DD7D78A2-292D-4037-93AE-C0F51A72CE96}"/>
              </a:ext>
            </a:extLst>
          </p:cNvPr>
          <p:cNvSpPr txBox="1">
            <a:spLocks/>
          </p:cNvSpPr>
          <p:nvPr/>
        </p:nvSpPr>
        <p:spPr>
          <a:xfrm>
            <a:off x="4576022" y="1109590"/>
            <a:ext cx="67986" cy="367001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endParaRPr lang="en-US" sz="2059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0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 txBox="1">
            <a:spLocks/>
          </p:cNvSpPr>
          <p:nvPr/>
        </p:nvSpPr>
        <p:spPr>
          <a:xfrm>
            <a:off x="5224848" y="607821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all alerts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one place</a:t>
            </a:r>
          </a:p>
        </p:txBody>
      </p:sp>
      <p:sp>
        <p:nvSpPr>
          <p:cNvPr id="11" name="Text Placeholder 17"/>
          <p:cNvSpPr txBox="1">
            <a:spLocks/>
          </p:cNvSpPr>
          <p:nvPr/>
        </p:nvSpPr>
        <p:spPr>
          <a:xfrm>
            <a:off x="5224848" y="1593568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 on platform, app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custom metrics with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and webhook notifications</a:t>
            </a: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5224848" y="2579317"/>
            <a:ext cx="67232" cy="9412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1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Alerts on Activity log &amp;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Health notifications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224848" y="3699527"/>
            <a:ext cx="67232" cy="9412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alerts easily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Action Groups</a:t>
            </a:r>
          </a:p>
        </p:txBody>
      </p:sp>
      <p:sp>
        <p:nvSpPr>
          <p:cNvPr id="19" name="Title 16"/>
          <p:cNvSpPr txBox="1">
            <a:spLocks/>
          </p:cNvSpPr>
          <p:nvPr/>
        </p:nvSpPr>
        <p:spPr>
          <a:xfrm>
            <a:off x="187643" y="264984"/>
            <a:ext cx="4024073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Alert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EF22-3C9A-46B0-A323-5C93291E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28" y="987574"/>
            <a:ext cx="2920603" cy="358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D5-EBDF-4315-A832-B01C2FCE47DF}"/>
              </a:ext>
            </a:extLst>
          </p:cNvPr>
          <p:cNvSpPr txBox="1"/>
          <p:nvPr/>
        </p:nvSpPr>
        <p:spPr>
          <a:xfrm>
            <a:off x="1331640" y="4599950"/>
            <a:ext cx="69927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NEW: Near Real-Time Alerts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j-lt"/>
                <a:hlinkClick r:id="rId4"/>
              </a:rPr>
              <a:t>https://docs.microsoft.com/en-us/azure/monitoring-and-diagnostics/monitoring-near-real-time-metric-alerts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42BAA-FDFD-41E8-A1BD-92452CEE9786}"/>
              </a:ext>
            </a:extLst>
          </p:cNvPr>
          <p:cNvSpPr txBox="1"/>
          <p:nvPr/>
        </p:nvSpPr>
        <p:spPr>
          <a:xfrm>
            <a:off x="3851920" y="2284879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NEW: </a:t>
            </a:r>
            <a:r>
              <a:rPr lang="en-US" sz="1100" dirty="0" err="1">
                <a:solidFill>
                  <a:srgbClr val="FF0000"/>
                </a:solidFill>
              </a:rPr>
              <a:t>AzureApp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NEW: ITSM</a:t>
            </a:r>
          </a:p>
        </p:txBody>
      </p:sp>
    </p:spTree>
    <p:extLst>
      <p:ext uri="{BB962C8B-B14F-4D97-AF65-F5344CB8AC3E}">
        <p14:creationId xmlns:p14="http://schemas.microsoft.com/office/powerpoint/2010/main" val="8924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00E8-2843-460B-90A9-3D72992C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56142"/>
            <a:ext cx="8496176" cy="857250"/>
          </a:xfrm>
        </p:spPr>
        <p:txBody>
          <a:bodyPr/>
          <a:lstStyle/>
          <a:p>
            <a:r>
              <a:rPr lang="en-US" dirty="0"/>
              <a:t>Near Real-Time Alerts (Preview)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38BD1-3A29-4433-867B-403AFC73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72000">
              <a:spcBef>
                <a:spcPts val="600"/>
              </a:spcBef>
            </a:pPr>
            <a:r>
              <a:rPr lang="en-US" b="1" dirty="0">
                <a:latin typeface="+mn-lt"/>
              </a:rPr>
              <a:t>Improved Latency 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Near real-time metric alerts can monitor changes in metric values as soon as 1 min.</a:t>
            </a:r>
          </a:p>
          <a:p>
            <a:pPr marL="72000">
              <a:spcBef>
                <a:spcPts val="600"/>
              </a:spcBef>
            </a:pPr>
            <a:r>
              <a:rPr lang="en-US" b="1" dirty="0">
                <a:latin typeface="+mn-lt"/>
              </a:rPr>
              <a:t>More control over metric conditions</a:t>
            </a:r>
            <a:r>
              <a:rPr lang="en-US" dirty="0">
                <a:latin typeface="+mn-lt"/>
              </a:rPr>
              <a:t> - </a:t>
            </a:r>
            <a:r>
              <a:rPr lang="en-US" dirty="0"/>
              <a:t>Near real-time metric alerts allow users to define richer alert rules. The alerts now support monitoring the maximum, minimum, average, and total values of the metrics.</a:t>
            </a:r>
          </a:p>
          <a:p>
            <a:pPr marL="72000">
              <a:spcBef>
                <a:spcPts val="600"/>
              </a:spcBef>
            </a:pPr>
            <a:r>
              <a:rPr lang="en-US" b="1" dirty="0">
                <a:latin typeface="+mn-lt"/>
              </a:rPr>
              <a:t>Combined monitoring of multiple metrics</a:t>
            </a:r>
            <a:r>
              <a:rPr lang="en-US" dirty="0">
                <a:latin typeface="+mn-lt"/>
              </a:rPr>
              <a:t> - </a:t>
            </a:r>
            <a:r>
              <a:rPr lang="en-US" dirty="0"/>
              <a:t>Near real-time metric alerts can monitor multiple metrics(currently two) with a single rule. Alert gets triggered if both the metrics breach their respective thresholds for the specified time period.</a:t>
            </a:r>
          </a:p>
          <a:p>
            <a:pPr marL="72000">
              <a:spcBef>
                <a:spcPts val="600"/>
              </a:spcBef>
            </a:pPr>
            <a:r>
              <a:rPr lang="en-US" b="1" dirty="0">
                <a:latin typeface="+mn-lt"/>
              </a:rPr>
              <a:t>Modular notification system</a:t>
            </a:r>
            <a:r>
              <a:rPr lang="en-US" dirty="0">
                <a:latin typeface="+mn-lt"/>
              </a:rPr>
              <a:t> - </a:t>
            </a:r>
            <a:r>
              <a:rPr lang="en-US" dirty="0"/>
              <a:t>Near real-time metric alerts use action groups. This functionality allows users to create actions in a modular fashion and reuse them for many alert rules.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509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B86-2714-42C9-8015-5B413368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3" y="195486"/>
            <a:ext cx="8496176" cy="857250"/>
          </a:xfrm>
        </p:spPr>
        <p:txBody>
          <a:bodyPr/>
          <a:lstStyle/>
          <a:p>
            <a:r>
              <a:rPr lang="en-US" dirty="0"/>
              <a:t>DEMO Near Real-Time Alert Rule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F1A2B-C991-4DD4-96F7-0E60C734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57370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6"/>
          <p:cNvSpPr txBox="1">
            <a:spLocks/>
          </p:cNvSpPr>
          <p:nvPr/>
        </p:nvSpPr>
        <p:spPr>
          <a:xfrm>
            <a:off x="467544" y="245686"/>
            <a:ext cx="4600381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Network Watcher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F63F4D-38EC-4AE6-A0E7-CA9AC6E7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13139"/>
            <a:ext cx="7703840" cy="329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DFE50-40A7-4B31-B0CF-07BB93931978}"/>
              </a:ext>
            </a:extLst>
          </p:cNvPr>
          <p:cNvSpPr txBox="1"/>
          <p:nvPr/>
        </p:nvSpPr>
        <p:spPr>
          <a:xfrm>
            <a:off x="2934002" y="3962096"/>
            <a:ext cx="32864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</a:rPr>
              <a:t>NEW: Connectivity Check (Preview)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</a:rPr>
              <a:t>NEW: Connectivity Check Express Route (Preview)</a:t>
            </a:r>
            <a:endParaRPr lang="de-CH" sz="105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36BC9-C95E-4B4A-A288-78F492E45EA3}"/>
              </a:ext>
            </a:extLst>
          </p:cNvPr>
          <p:cNvSpPr/>
          <p:nvPr/>
        </p:nvSpPr>
        <p:spPr>
          <a:xfrm>
            <a:off x="2934002" y="2859782"/>
            <a:ext cx="178201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BCEB8-865A-47FB-B4FB-7F1975CA9D4D}"/>
              </a:ext>
            </a:extLst>
          </p:cNvPr>
          <p:cNvSpPr/>
          <p:nvPr/>
        </p:nvSpPr>
        <p:spPr>
          <a:xfrm>
            <a:off x="2934002" y="3372222"/>
            <a:ext cx="1782014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EACD62-2D40-42C3-88AB-2E0DFABC12CF}"/>
              </a:ext>
            </a:extLst>
          </p:cNvPr>
          <p:cNvSpPr/>
          <p:nvPr/>
        </p:nvSpPr>
        <p:spPr>
          <a:xfrm>
            <a:off x="4909942" y="3171486"/>
            <a:ext cx="1782014" cy="40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21314-3D7B-4E8E-B55A-E609B0D763A3}"/>
              </a:ext>
            </a:extLst>
          </p:cNvPr>
          <p:cNvSpPr/>
          <p:nvPr/>
        </p:nvSpPr>
        <p:spPr>
          <a:xfrm>
            <a:off x="2938937" y="3963575"/>
            <a:ext cx="3281541" cy="40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28E61-C06D-45FE-B62D-ED46D691D2B9}"/>
              </a:ext>
            </a:extLst>
          </p:cNvPr>
          <p:cNvSpPr/>
          <p:nvPr/>
        </p:nvSpPr>
        <p:spPr>
          <a:xfrm>
            <a:off x="971600" y="3291830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405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B86-2714-42C9-8015-5B413368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3" y="268253"/>
            <a:ext cx="8496176" cy="857250"/>
          </a:xfrm>
        </p:spPr>
        <p:txBody>
          <a:bodyPr/>
          <a:lstStyle/>
          <a:p>
            <a:r>
              <a:rPr lang="en-US" dirty="0"/>
              <a:t>DEMO Network Watcher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F1A2B-C991-4DD4-96F7-0E60C734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57370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7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3" y="588060"/>
            <a:ext cx="1551193" cy="1551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3" y="3544613"/>
            <a:ext cx="2116108" cy="555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87" y="927110"/>
            <a:ext cx="1871290" cy="383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81" y="2557841"/>
            <a:ext cx="2158670" cy="381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4" y="3549014"/>
            <a:ext cx="1680527" cy="840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3682"/>
            <a:ext cx="2180895" cy="489974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395" y="2117051"/>
            <a:ext cx="1246379" cy="10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52" y="2535610"/>
            <a:ext cx="2093642" cy="212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75" y="3213822"/>
            <a:ext cx="1405314" cy="954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4" y="712137"/>
            <a:ext cx="1266217" cy="1266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5" y="2517333"/>
            <a:ext cx="1664532" cy="492702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00" y="3691002"/>
            <a:ext cx="2264326" cy="4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/>
          <p:cNvSpPr/>
          <p:nvPr/>
        </p:nvSpPr>
        <p:spPr bwMode="auto">
          <a:xfrm>
            <a:off x="-21883" y="1"/>
            <a:ext cx="9146411" cy="2835474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01" tIns="105441" rIns="131801" bIns="1054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2" name="Freeform 5"/>
          <p:cNvSpPr>
            <a:spLocks/>
          </p:cNvSpPr>
          <p:nvPr/>
        </p:nvSpPr>
        <p:spPr bwMode="auto">
          <a:xfrm flipH="1">
            <a:off x="1275053" y="1700640"/>
            <a:ext cx="2678474" cy="1101689"/>
          </a:xfrm>
          <a:custGeom>
            <a:avLst/>
            <a:gdLst>
              <a:gd name="T0" fmla="*/ 405 w 454"/>
              <a:gd name="T1" fmla="*/ 88 h 185"/>
              <a:gd name="T2" fmla="*/ 397 w 454"/>
              <a:gd name="T3" fmla="*/ 89 h 185"/>
              <a:gd name="T4" fmla="*/ 306 w 454"/>
              <a:gd name="T5" fmla="*/ 0 h 185"/>
              <a:gd name="T6" fmla="*/ 217 w 454"/>
              <a:gd name="T7" fmla="*/ 69 h 185"/>
              <a:gd name="T8" fmla="*/ 169 w 454"/>
              <a:gd name="T9" fmla="*/ 49 h 185"/>
              <a:gd name="T10" fmla="*/ 101 w 454"/>
              <a:gd name="T11" fmla="*/ 110 h 185"/>
              <a:gd name="T12" fmla="*/ 69 w 454"/>
              <a:gd name="T13" fmla="*/ 125 h 185"/>
              <a:gd name="T14" fmla="*/ 37 w 454"/>
              <a:gd name="T15" fmla="*/ 110 h 185"/>
              <a:gd name="T16" fmla="*/ 0 w 454"/>
              <a:gd name="T17" fmla="*/ 147 h 185"/>
              <a:gd name="T18" fmla="*/ 37 w 454"/>
              <a:gd name="T19" fmla="*/ 185 h 185"/>
              <a:gd name="T20" fmla="*/ 48 w 454"/>
              <a:gd name="T21" fmla="*/ 185 h 185"/>
              <a:gd name="T22" fmla="*/ 172 w 454"/>
              <a:gd name="T23" fmla="*/ 185 h 185"/>
              <a:gd name="T24" fmla="*/ 242 w 454"/>
              <a:gd name="T25" fmla="*/ 185 h 185"/>
              <a:gd name="T26" fmla="*/ 409 w 454"/>
              <a:gd name="T27" fmla="*/ 185 h 185"/>
              <a:gd name="T28" fmla="*/ 409 w 454"/>
              <a:gd name="T29" fmla="*/ 185 h 185"/>
              <a:gd name="T30" fmla="*/ 454 w 454"/>
              <a:gd name="T31" fmla="*/ 137 h 185"/>
              <a:gd name="T32" fmla="*/ 405 w 454"/>
              <a:gd name="T33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4" h="185">
                <a:moveTo>
                  <a:pt x="405" y="88"/>
                </a:moveTo>
                <a:cubicBezTo>
                  <a:pt x="403" y="88"/>
                  <a:pt x="401" y="88"/>
                  <a:pt x="397" y="89"/>
                </a:cubicBezTo>
                <a:cubicBezTo>
                  <a:pt x="395" y="40"/>
                  <a:pt x="356" y="0"/>
                  <a:pt x="306" y="0"/>
                </a:cubicBezTo>
                <a:cubicBezTo>
                  <a:pt x="264" y="0"/>
                  <a:pt x="228" y="29"/>
                  <a:pt x="217" y="69"/>
                </a:cubicBezTo>
                <a:cubicBezTo>
                  <a:pt x="205" y="56"/>
                  <a:pt x="187" y="49"/>
                  <a:pt x="169" y="49"/>
                </a:cubicBezTo>
                <a:cubicBezTo>
                  <a:pt x="134" y="49"/>
                  <a:pt x="105" y="76"/>
                  <a:pt x="101" y="110"/>
                </a:cubicBezTo>
                <a:cubicBezTo>
                  <a:pt x="88" y="112"/>
                  <a:pt x="77" y="118"/>
                  <a:pt x="69" y="125"/>
                </a:cubicBezTo>
                <a:cubicBezTo>
                  <a:pt x="62" y="116"/>
                  <a:pt x="50" y="110"/>
                  <a:pt x="37" y="110"/>
                </a:cubicBezTo>
                <a:cubicBezTo>
                  <a:pt x="16" y="110"/>
                  <a:pt x="0" y="126"/>
                  <a:pt x="0" y="147"/>
                </a:cubicBezTo>
                <a:cubicBezTo>
                  <a:pt x="0" y="168"/>
                  <a:pt x="16" y="185"/>
                  <a:pt x="37" y="185"/>
                </a:cubicBezTo>
                <a:cubicBezTo>
                  <a:pt x="48" y="185"/>
                  <a:pt x="48" y="185"/>
                  <a:pt x="48" y="185"/>
                </a:cubicBezTo>
                <a:cubicBezTo>
                  <a:pt x="172" y="185"/>
                  <a:pt x="172" y="185"/>
                  <a:pt x="172" y="185"/>
                </a:cubicBezTo>
                <a:cubicBezTo>
                  <a:pt x="242" y="185"/>
                  <a:pt x="242" y="185"/>
                  <a:pt x="242" y="185"/>
                </a:cubicBezTo>
                <a:cubicBezTo>
                  <a:pt x="409" y="185"/>
                  <a:pt x="409" y="185"/>
                  <a:pt x="409" y="185"/>
                </a:cubicBezTo>
                <a:cubicBezTo>
                  <a:pt x="409" y="185"/>
                  <a:pt x="409" y="185"/>
                  <a:pt x="409" y="185"/>
                </a:cubicBezTo>
                <a:cubicBezTo>
                  <a:pt x="435" y="184"/>
                  <a:pt x="454" y="162"/>
                  <a:pt x="454" y="137"/>
                </a:cubicBezTo>
                <a:cubicBezTo>
                  <a:pt x="454" y="110"/>
                  <a:pt x="432" y="88"/>
                  <a:pt x="405" y="88"/>
                </a:cubicBezTo>
                <a:close/>
              </a:path>
            </a:pathLst>
          </a:custGeom>
          <a:solidFill>
            <a:srgbClr val="FFFFFF">
              <a:alpha val="24000"/>
            </a:srgbClr>
          </a:solidFill>
          <a:ln>
            <a:noFill/>
          </a:ln>
        </p:spPr>
        <p:txBody>
          <a:bodyPr vert="horz" wrap="square" lIns="65901" tIns="32950" rIns="65901" bIns="32950" numCol="1" anchor="t" anchorCtr="0" compatLnSpc="1">
            <a:prstTxWarp prst="textNoShape">
              <a:avLst/>
            </a:prstTxWarp>
          </a:bodyPr>
          <a:lstStyle/>
          <a:p>
            <a:pPr defTabSz="672205">
              <a:defRPr/>
            </a:pPr>
            <a:endParaRPr lang="en-US" sz="1298" kern="0">
              <a:solidFill>
                <a:srgbClr val="505050"/>
              </a:solidFill>
            </a:endParaRPr>
          </a:p>
        </p:txBody>
      </p:sp>
      <p:sp>
        <p:nvSpPr>
          <p:cNvPr id="183" name="Freeform 5"/>
          <p:cNvSpPr>
            <a:spLocks/>
          </p:cNvSpPr>
          <p:nvPr/>
        </p:nvSpPr>
        <p:spPr bwMode="auto">
          <a:xfrm>
            <a:off x="4948586" y="398038"/>
            <a:ext cx="4377082" cy="1800349"/>
          </a:xfrm>
          <a:custGeom>
            <a:avLst/>
            <a:gdLst>
              <a:gd name="T0" fmla="*/ 405 w 454"/>
              <a:gd name="T1" fmla="*/ 88 h 185"/>
              <a:gd name="T2" fmla="*/ 397 w 454"/>
              <a:gd name="T3" fmla="*/ 89 h 185"/>
              <a:gd name="T4" fmla="*/ 306 w 454"/>
              <a:gd name="T5" fmla="*/ 0 h 185"/>
              <a:gd name="T6" fmla="*/ 217 w 454"/>
              <a:gd name="T7" fmla="*/ 69 h 185"/>
              <a:gd name="T8" fmla="*/ 169 w 454"/>
              <a:gd name="T9" fmla="*/ 49 h 185"/>
              <a:gd name="T10" fmla="*/ 101 w 454"/>
              <a:gd name="T11" fmla="*/ 110 h 185"/>
              <a:gd name="T12" fmla="*/ 69 w 454"/>
              <a:gd name="T13" fmla="*/ 125 h 185"/>
              <a:gd name="T14" fmla="*/ 37 w 454"/>
              <a:gd name="T15" fmla="*/ 110 h 185"/>
              <a:gd name="T16" fmla="*/ 0 w 454"/>
              <a:gd name="T17" fmla="*/ 147 h 185"/>
              <a:gd name="T18" fmla="*/ 37 w 454"/>
              <a:gd name="T19" fmla="*/ 185 h 185"/>
              <a:gd name="T20" fmla="*/ 48 w 454"/>
              <a:gd name="T21" fmla="*/ 185 h 185"/>
              <a:gd name="T22" fmla="*/ 172 w 454"/>
              <a:gd name="T23" fmla="*/ 185 h 185"/>
              <a:gd name="T24" fmla="*/ 242 w 454"/>
              <a:gd name="T25" fmla="*/ 185 h 185"/>
              <a:gd name="T26" fmla="*/ 409 w 454"/>
              <a:gd name="T27" fmla="*/ 185 h 185"/>
              <a:gd name="T28" fmla="*/ 409 w 454"/>
              <a:gd name="T29" fmla="*/ 185 h 185"/>
              <a:gd name="T30" fmla="*/ 454 w 454"/>
              <a:gd name="T31" fmla="*/ 137 h 185"/>
              <a:gd name="T32" fmla="*/ 405 w 454"/>
              <a:gd name="T33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4" h="185">
                <a:moveTo>
                  <a:pt x="405" y="88"/>
                </a:moveTo>
                <a:cubicBezTo>
                  <a:pt x="403" y="88"/>
                  <a:pt x="401" y="88"/>
                  <a:pt x="397" y="89"/>
                </a:cubicBezTo>
                <a:cubicBezTo>
                  <a:pt x="395" y="40"/>
                  <a:pt x="356" y="0"/>
                  <a:pt x="306" y="0"/>
                </a:cubicBezTo>
                <a:cubicBezTo>
                  <a:pt x="264" y="0"/>
                  <a:pt x="228" y="29"/>
                  <a:pt x="217" y="69"/>
                </a:cubicBezTo>
                <a:cubicBezTo>
                  <a:pt x="205" y="56"/>
                  <a:pt x="187" y="49"/>
                  <a:pt x="169" y="49"/>
                </a:cubicBezTo>
                <a:cubicBezTo>
                  <a:pt x="134" y="49"/>
                  <a:pt x="105" y="76"/>
                  <a:pt x="101" y="110"/>
                </a:cubicBezTo>
                <a:cubicBezTo>
                  <a:pt x="88" y="112"/>
                  <a:pt x="77" y="118"/>
                  <a:pt x="69" y="125"/>
                </a:cubicBezTo>
                <a:cubicBezTo>
                  <a:pt x="62" y="116"/>
                  <a:pt x="50" y="110"/>
                  <a:pt x="37" y="110"/>
                </a:cubicBezTo>
                <a:cubicBezTo>
                  <a:pt x="16" y="110"/>
                  <a:pt x="0" y="126"/>
                  <a:pt x="0" y="147"/>
                </a:cubicBezTo>
                <a:cubicBezTo>
                  <a:pt x="0" y="168"/>
                  <a:pt x="16" y="185"/>
                  <a:pt x="37" y="185"/>
                </a:cubicBezTo>
                <a:cubicBezTo>
                  <a:pt x="48" y="185"/>
                  <a:pt x="48" y="185"/>
                  <a:pt x="48" y="185"/>
                </a:cubicBezTo>
                <a:cubicBezTo>
                  <a:pt x="172" y="185"/>
                  <a:pt x="172" y="185"/>
                  <a:pt x="172" y="185"/>
                </a:cubicBezTo>
                <a:cubicBezTo>
                  <a:pt x="242" y="185"/>
                  <a:pt x="242" y="185"/>
                  <a:pt x="242" y="185"/>
                </a:cubicBezTo>
                <a:cubicBezTo>
                  <a:pt x="409" y="185"/>
                  <a:pt x="409" y="185"/>
                  <a:pt x="409" y="185"/>
                </a:cubicBezTo>
                <a:cubicBezTo>
                  <a:pt x="409" y="185"/>
                  <a:pt x="409" y="185"/>
                  <a:pt x="409" y="185"/>
                </a:cubicBezTo>
                <a:cubicBezTo>
                  <a:pt x="435" y="184"/>
                  <a:pt x="454" y="162"/>
                  <a:pt x="454" y="137"/>
                </a:cubicBezTo>
                <a:cubicBezTo>
                  <a:pt x="454" y="110"/>
                  <a:pt x="432" y="88"/>
                  <a:pt x="405" y="88"/>
                </a:cubicBezTo>
                <a:close/>
              </a:path>
            </a:pathLst>
          </a:custGeom>
          <a:solidFill>
            <a:srgbClr val="FFFFFF">
              <a:alpha val="24000"/>
            </a:srgbClr>
          </a:solidFill>
          <a:ln>
            <a:noFill/>
          </a:ln>
        </p:spPr>
        <p:txBody>
          <a:bodyPr vert="horz" wrap="square" lIns="65901" tIns="32950" rIns="65901" bIns="32950" numCol="1" anchor="t" anchorCtr="0" compatLnSpc="1">
            <a:prstTxWarp prst="textNoShape">
              <a:avLst/>
            </a:prstTxWarp>
          </a:bodyPr>
          <a:lstStyle/>
          <a:p>
            <a:pPr defTabSz="672205">
              <a:defRPr/>
            </a:pPr>
            <a:endParaRPr lang="en-US" sz="1298" kern="0">
              <a:solidFill>
                <a:srgbClr val="505050"/>
              </a:solidFill>
            </a:endParaRPr>
          </a:p>
        </p:txBody>
      </p:sp>
      <p:sp>
        <p:nvSpPr>
          <p:cNvPr id="184" name="Freeform 137"/>
          <p:cNvSpPr>
            <a:spLocks/>
          </p:cNvSpPr>
          <p:nvPr/>
        </p:nvSpPr>
        <p:spPr bwMode="auto">
          <a:xfrm>
            <a:off x="5671476" y="2235141"/>
            <a:ext cx="1088762" cy="604868"/>
          </a:xfrm>
          <a:custGeom>
            <a:avLst/>
            <a:gdLst>
              <a:gd name="T0" fmla="*/ 210 w 266"/>
              <a:gd name="T1" fmla="*/ 37 h 148"/>
              <a:gd name="T2" fmla="*/ 192 w 266"/>
              <a:gd name="T3" fmla="*/ 39 h 148"/>
              <a:gd name="T4" fmla="*/ 129 w 266"/>
              <a:gd name="T5" fmla="*/ 0 h 148"/>
              <a:gd name="T6" fmla="*/ 59 w 266"/>
              <a:gd name="T7" fmla="*/ 54 h 148"/>
              <a:gd name="T8" fmla="*/ 46 w 266"/>
              <a:gd name="T9" fmla="*/ 54 h 148"/>
              <a:gd name="T10" fmla="*/ 0 w 266"/>
              <a:gd name="T11" fmla="*/ 100 h 148"/>
              <a:gd name="T12" fmla="*/ 46 w 266"/>
              <a:gd name="T13" fmla="*/ 148 h 148"/>
              <a:gd name="T14" fmla="*/ 210 w 266"/>
              <a:gd name="T15" fmla="*/ 148 h 148"/>
              <a:gd name="T16" fmla="*/ 266 w 266"/>
              <a:gd name="T17" fmla="*/ 91 h 148"/>
              <a:gd name="T18" fmla="*/ 210 w 266"/>
              <a:gd name="T19" fmla="*/ 3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" h="148">
                <a:moveTo>
                  <a:pt x="210" y="37"/>
                </a:moveTo>
                <a:cubicBezTo>
                  <a:pt x="203" y="37"/>
                  <a:pt x="199" y="37"/>
                  <a:pt x="192" y="39"/>
                </a:cubicBezTo>
                <a:cubicBezTo>
                  <a:pt x="179" y="15"/>
                  <a:pt x="157" y="0"/>
                  <a:pt x="129" y="0"/>
                </a:cubicBezTo>
                <a:cubicBezTo>
                  <a:pt x="96" y="0"/>
                  <a:pt x="68" y="24"/>
                  <a:pt x="59" y="54"/>
                </a:cubicBezTo>
                <a:cubicBezTo>
                  <a:pt x="55" y="54"/>
                  <a:pt x="50" y="54"/>
                  <a:pt x="46" y="54"/>
                </a:cubicBezTo>
                <a:cubicBezTo>
                  <a:pt x="22" y="54"/>
                  <a:pt x="0" y="74"/>
                  <a:pt x="0" y="100"/>
                </a:cubicBezTo>
                <a:cubicBezTo>
                  <a:pt x="0" y="126"/>
                  <a:pt x="22" y="148"/>
                  <a:pt x="46" y="148"/>
                </a:cubicBezTo>
                <a:cubicBezTo>
                  <a:pt x="210" y="148"/>
                  <a:pt x="210" y="148"/>
                  <a:pt x="210" y="148"/>
                </a:cubicBezTo>
                <a:cubicBezTo>
                  <a:pt x="240" y="148"/>
                  <a:pt x="266" y="122"/>
                  <a:pt x="266" y="91"/>
                </a:cubicBezTo>
                <a:cubicBezTo>
                  <a:pt x="266" y="61"/>
                  <a:pt x="240" y="37"/>
                  <a:pt x="210" y="3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5901" tIns="32950" rIns="65901" bIns="32950" numCol="1" anchor="t" anchorCtr="0" compatLnSpc="1">
            <a:prstTxWarp prst="textNoShape">
              <a:avLst/>
            </a:prstTxWarp>
          </a:bodyPr>
          <a:lstStyle/>
          <a:p>
            <a:pPr defTabSz="672205">
              <a:defRPr/>
            </a:pPr>
            <a:endParaRPr lang="en-US" sz="1298" kern="0">
              <a:solidFill>
                <a:srgbClr val="505050"/>
              </a:solidFill>
            </a:endParaRPr>
          </a:p>
        </p:txBody>
      </p:sp>
      <p:sp>
        <p:nvSpPr>
          <p:cNvPr id="185" name="Freeform 9"/>
          <p:cNvSpPr>
            <a:spLocks/>
          </p:cNvSpPr>
          <p:nvPr/>
        </p:nvSpPr>
        <p:spPr bwMode="auto">
          <a:xfrm>
            <a:off x="-143232" y="2413384"/>
            <a:ext cx="736697" cy="403052"/>
          </a:xfrm>
          <a:custGeom>
            <a:avLst/>
            <a:gdLst>
              <a:gd name="T0" fmla="*/ 768 w 971"/>
              <a:gd name="T1" fmla="*/ 123 h 530"/>
              <a:gd name="T2" fmla="*/ 701 w 971"/>
              <a:gd name="T3" fmla="*/ 135 h 530"/>
              <a:gd name="T4" fmla="*/ 471 w 971"/>
              <a:gd name="T5" fmla="*/ 0 h 530"/>
              <a:gd name="T6" fmla="*/ 215 w 971"/>
              <a:gd name="T7" fmla="*/ 197 h 530"/>
              <a:gd name="T8" fmla="*/ 169 w 971"/>
              <a:gd name="T9" fmla="*/ 191 h 530"/>
              <a:gd name="T10" fmla="*/ 0 w 971"/>
              <a:gd name="T11" fmla="*/ 360 h 530"/>
              <a:gd name="T12" fmla="*/ 169 w 971"/>
              <a:gd name="T13" fmla="*/ 530 h 530"/>
              <a:gd name="T14" fmla="*/ 768 w 971"/>
              <a:gd name="T15" fmla="*/ 530 h 530"/>
              <a:gd name="T16" fmla="*/ 971 w 971"/>
              <a:gd name="T17" fmla="*/ 327 h 530"/>
              <a:gd name="T18" fmla="*/ 768 w 971"/>
              <a:gd name="T19" fmla="*/ 123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1" h="530">
                <a:moveTo>
                  <a:pt x="768" y="123"/>
                </a:moveTo>
                <a:cubicBezTo>
                  <a:pt x="745" y="123"/>
                  <a:pt x="722" y="127"/>
                  <a:pt x="701" y="135"/>
                </a:cubicBezTo>
                <a:cubicBezTo>
                  <a:pt x="655" y="54"/>
                  <a:pt x="569" y="0"/>
                  <a:pt x="471" y="0"/>
                </a:cubicBezTo>
                <a:cubicBezTo>
                  <a:pt x="348" y="0"/>
                  <a:pt x="245" y="84"/>
                  <a:pt x="215" y="197"/>
                </a:cubicBezTo>
                <a:cubicBezTo>
                  <a:pt x="200" y="193"/>
                  <a:pt x="185" y="191"/>
                  <a:pt x="169" y="191"/>
                </a:cubicBezTo>
                <a:cubicBezTo>
                  <a:pt x="76" y="191"/>
                  <a:pt x="0" y="267"/>
                  <a:pt x="0" y="360"/>
                </a:cubicBezTo>
                <a:cubicBezTo>
                  <a:pt x="0" y="454"/>
                  <a:pt x="76" y="530"/>
                  <a:pt x="169" y="530"/>
                </a:cubicBezTo>
                <a:cubicBezTo>
                  <a:pt x="768" y="530"/>
                  <a:pt x="768" y="530"/>
                  <a:pt x="768" y="530"/>
                </a:cubicBezTo>
                <a:cubicBezTo>
                  <a:pt x="880" y="530"/>
                  <a:pt x="971" y="439"/>
                  <a:pt x="971" y="327"/>
                </a:cubicBezTo>
                <a:cubicBezTo>
                  <a:pt x="971" y="214"/>
                  <a:pt x="880" y="123"/>
                  <a:pt x="768" y="123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5901" tIns="32950" rIns="65901" bIns="32950" numCol="1" anchor="t" anchorCtr="0" compatLnSpc="1">
            <a:prstTxWarp prst="textNoShape">
              <a:avLst/>
            </a:prstTxWarp>
          </a:bodyPr>
          <a:lstStyle/>
          <a:p>
            <a:pPr defTabSz="672205">
              <a:defRPr/>
            </a:pPr>
            <a:endParaRPr lang="en-US" sz="1298" kern="0">
              <a:solidFill>
                <a:srgbClr val="505050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41071" y="1580157"/>
            <a:ext cx="1928205" cy="1684833"/>
            <a:chOff x="807902" y="2804860"/>
            <a:chExt cx="2622493" cy="2291490"/>
          </a:xfrm>
        </p:grpSpPr>
        <p:grpSp>
          <p:nvGrpSpPr>
            <p:cNvPr id="187" name="Group 186"/>
            <p:cNvGrpSpPr/>
            <p:nvPr/>
          </p:nvGrpSpPr>
          <p:grpSpPr>
            <a:xfrm>
              <a:off x="986291" y="2804860"/>
              <a:ext cx="2309558" cy="2291490"/>
              <a:chOff x="1006067" y="3357599"/>
              <a:chExt cx="2217006" cy="2199663"/>
            </a:xfrm>
          </p:grpSpPr>
          <p:sp>
            <p:nvSpPr>
              <p:cNvPr id="192" name="Oval 191"/>
              <p:cNvSpPr/>
              <p:nvPr/>
            </p:nvSpPr>
            <p:spPr bwMode="auto">
              <a:xfrm>
                <a:off x="1006067" y="3357599"/>
                <a:ext cx="2199662" cy="2199663"/>
              </a:xfrm>
              <a:prstGeom prst="ellipse">
                <a:avLst/>
              </a:prstGeom>
              <a:solidFill>
                <a:srgbClr val="FFFFFF"/>
              </a:solidFill>
              <a:ln w="98425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1783" tIns="105426" rIns="131783" bIns="1054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7188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3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023411" y="3357599"/>
                <a:ext cx="2199662" cy="2199663"/>
              </a:xfrm>
              <a:prstGeom prst="ellipse">
                <a:avLst/>
              </a:prstGeom>
              <a:noFill/>
              <a:ln w="98425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1783" tIns="105426" rIns="131783" bIns="1054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7188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3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8" name="Group 187"/>
            <p:cNvGrpSpPr>
              <a:grpSpLocks noChangeAspect="1"/>
            </p:cNvGrpSpPr>
            <p:nvPr/>
          </p:nvGrpSpPr>
          <p:grpSpPr>
            <a:xfrm>
              <a:off x="807902" y="3126081"/>
              <a:ext cx="2622493" cy="1749843"/>
              <a:chOff x="7680257" y="4162280"/>
              <a:chExt cx="3837156" cy="2560320"/>
            </a:xfrm>
          </p:grpSpPr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257" y="4162280"/>
                <a:ext cx="3837156" cy="2560320"/>
              </a:xfrm>
              <a:prstGeom prst="rect">
                <a:avLst/>
              </a:prstGeom>
            </p:spPr>
          </p:pic>
          <p:sp>
            <p:nvSpPr>
              <p:cNvPr id="190" name="TextBox 189"/>
              <p:cNvSpPr txBox="1"/>
              <p:nvPr/>
            </p:nvSpPr>
            <p:spPr>
              <a:xfrm>
                <a:off x="9952201" y="4591162"/>
                <a:ext cx="533400" cy="266015"/>
              </a:xfrm>
              <a:prstGeom prst="rect">
                <a:avLst/>
              </a:prstGeom>
              <a:noFill/>
            </p:spPr>
            <p:txBody>
              <a:bodyPr wrap="none" lIns="131801" tIns="105441" rIns="131801" bIns="105441" rtlCol="0" anchor="ctr">
                <a:noAutofit/>
              </a:bodyPr>
              <a:lstStyle/>
              <a:p>
                <a:pPr algn="ctr" defTabSz="672230">
                  <a:lnSpc>
                    <a:spcPct val="90000"/>
                  </a:lnSpc>
                  <a:spcAft>
                    <a:spcPts val="432"/>
                  </a:spcAft>
                  <a:defRPr/>
                </a:pPr>
                <a:r>
                  <a:rPr lang="en-US" sz="721" kern="0" dirty="0">
                    <a:solidFill>
                      <a:srgbClr val="505050"/>
                    </a:solidFill>
                  </a:rPr>
                  <a:t>Private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9065436" y="4720352"/>
                <a:ext cx="533400" cy="266015"/>
              </a:xfrm>
              <a:prstGeom prst="rect">
                <a:avLst/>
              </a:prstGeom>
              <a:noFill/>
            </p:spPr>
            <p:txBody>
              <a:bodyPr wrap="none" lIns="131801" tIns="105441" rIns="131801" bIns="105441" rtlCol="0" anchor="ctr">
                <a:noAutofit/>
              </a:bodyPr>
              <a:lstStyle/>
              <a:p>
                <a:pPr algn="ctr" defTabSz="672230">
                  <a:lnSpc>
                    <a:spcPct val="90000"/>
                  </a:lnSpc>
                  <a:spcAft>
                    <a:spcPts val="432"/>
                  </a:spcAft>
                  <a:defRPr/>
                </a:pPr>
                <a:r>
                  <a:rPr lang="en-US" sz="864" kern="0" dirty="0">
                    <a:solidFill>
                      <a:srgbClr val="505050"/>
                    </a:solidFill>
                  </a:rPr>
                  <a:t>AWS</a:t>
                </a: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3600428" y="1556764"/>
            <a:ext cx="1684834" cy="1684833"/>
            <a:chOff x="4968840" y="2646614"/>
            <a:chExt cx="2291491" cy="2291490"/>
          </a:xfrm>
        </p:grpSpPr>
        <p:sp>
          <p:nvSpPr>
            <p:cNvPr id="195" name="Oval 194"/>
            <p:cNvSpPr/>
            <p:nvPr/>
          </p:nvSpPr>
          <p:spPr bwMode="auto">
            <a:xfrm>
              <a:off x="4968840" y="2646614"/>
              <a:ext cx="2291491" cy="2291490"/>
            </a:xfrm>
            <a:prstGeom prst="ellipse">
              <a:avLst/>
            </a:prstGeom>
            <a:solidFill>
              <a:srgbClr val="FFFFFF"/>
            </a:solidFill>
            <a:ln w="98425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783" tIns="105426" rIns="131783" bIns="105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88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3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542" y="2822459"/>
              <a:ext cx="1981218" cy="1981218"/>
            </a:xfrm>
            <a:prstGeom prst="rect">
              <a:avLst/>
            </a:prstGeom>
          </p:spPr>
        </p:pic>
      </p:grpSp>
      <p:grpSp>
        <p:nvGrpSpPr>
          <p:cNvPr id="197" name="Group 196"/>
          <p:cNvGrpSpPr/>
          <p:nvPr/>
        </p:nvGrpSpPr>
        <p:grpSpPr>
          <a:xfrm>
            <a:off x="6527078" y="1556764"/>
            <a:ext cx="1684834" cy="1684833"/>
            <a:chOff x="8949288" y="2646614"/>
            <a:chExt cx="2291491" cy="2291490"/>
          </a:xfrm>
        </p:grpSpPr>
        <p:sp>
          <p:nvSpPr>
            <p:cNvPr id="198" name="Oval 197"/>
            <p:cNvSpPr/>
            <p:nvPr/>
          </p:nvSpPr>
          <p:spPr bwMode="auto">
            <a:xfrm>
              <a:off x="8949288" y="2646614"/>
              <a:ext cx="2291491" cy="2291490"/>
            </a:xfrm>
            <a:prstGeom prst="ellipse">
              <a:avLst/>
            </a:prstGeom>
            <a:solidFill>
              <a:srgbClr val="FFFFFF"/>
            </a:solidFill>
            <a:ln w="98425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783" tIns="105426" rIns="131783" bIns="105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88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3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4147" y="3017909"/>
              <a:ext cx="1202883" cy="1478351"/>
            </a:xfrm>
            <a:prstGeom prst="rect">
              <a:avLst/>
            </a:prstGeom>
          </p:spPr>
        </p:pic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7177" y="114962"/>
            <a:ext cx="6983413" cy="857250"/>
          </a:xfrm>
        </p:spPr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71" y="3498813"/>
            <a:ext cx="2734785" cy="1416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"/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IT environment should </a:t>
            </a:r>
            <a:r>
              <a:rPr lang="en-US" sz="1618" b="1" kern="0" dirty="0">
                <a:solidFill>
                  <a:srgbClr val="505050"/>
                </a:solidFill>
              </a:rPr>
              <a:t>deliver optimum performance </a:t>
            </a:r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for end users.</a:t>
            </a:r>
          </a:p>
          <a:p>
            <a:pPr marL="11112"/>
            <a:endParaRPr lang="de-CH" sz="1618" kern="0" dirty="0">
              <a:solidFill>
                <a:srgbClr val="505050"/>
              </a:solidFill>
              <a:latin typeface="Segoe UI Light"/>
            </a:endParaRPr>
          </a:p>
          <a:p>
            <a:pPr marL="11112"/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3181576" y="3498646"/>
            <a:ext cx="3478656" cy="158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"/>
            <a:r>
              <a:rPr lang="en-US" sz="1618" b="1" kern="0" dirty="0">
                <a:solidFill>
                  <a:srgbClr val="505050"/>
                </a:solidFill>
              </a:rPr>
              <a:t>Improve productivity </a:t>
            </a:r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and performance.</a:t>
            </a:r>
          </a:p>
          <a:p>
            <a:pPr marL="11112"/>
            <a:r>
              <a:rPr lang="en-US" sz="1618" b="1" kern="0" dirty="0">
                <a:solidFill>
                  <a:srgbClr val="505050"/>
                </a:solidFill>
              </a:rPr>
              <a:t>Detect problems </a:t>
            </a:r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to prevent disasters.</a:t>
            </a:r>
          </a:p>
          <a:p>
            <a:pPr marL="11112"/>
            <a:r>
              <a:rPr lang="en-US" sz="1618" b="1" kern="0" dirty="0">
                <a:solidFill>
                  <a:srgbClr val="505050"/>
                </a:solidFill>
              </a:rPr>
              <a:t>Reduce downtime </a:t>
            </a:r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and business losses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449916" y="3498813"/>
            <a:ext cx="1928205" cy="59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"/>
            <a:r>
              <a:rPr lang="en-US" sz="1618" b="1" kern="0" dirty="0">
                <a:solidFill>
                  <a:srgbClr val="505050"/>
                </a:solidFill>
              </a:rPr>
              <a:t>Plan and budget </a:t>
            </a:r>
            <a:r>
              <a:rPr lang="en-US" sz="1618" kern="0" dirty="0">
                <a:solidFill>
                  <a:srgbClr val="505050"/>
                </a:solidFill>
                <a:latin typeface="Segoe UI Light"/>
              </a:rPr>
              <a:t>for IT upgrades.</a:t>
            </a:r>
          </a:p>
        </p:txBody>
      </p:sp>
    </p:spTree>
    <p:extLst>
      <p:ext uri="{BB962C8B-B14F-4D97-AF65-F5344CB8AC3E}">
        <p14:creationId xmlns:p14="http://schemas.microsoft.com/office/powerpoint/2010/main" val="30842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98AD3-192B-4B57-9F13-E9CFF302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52002"/>
            <a:ext cx="6983413" cy="857250"/>
          </a:xfrm>
        </p:spPr>
        <p:txBody>
          <a:bodyPr/>
          <a:lstStyle/>
          <a:p>
            <a:r>
              <a:rPr lang="en-US" spc="-102" dirty="0">
                <a:ln w="3175">
                  <a:noFill/>
                </a:ln>
              </a:rPr>
              <a:t>Limitations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DBDD60BF-61D8-4608-B9F1-3145A3CFE09E}"/>
              </a:ext>
            </a:extLst>
          </p:cNvPr>
          <p:cNvSpPr txBox="1">
            <a:spLocks/>
          </p:cNvSpPr>
          <p:nvPr/>
        </p:nvSpPr>
        <p:spPr>
          <a:xfrm>
            <a:off x="4899749" y="1315192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 metric alerts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C9DF6868-C2B0-4759-99D9-306F816AE753}"/>
              </a:ext>
            </a:extLst>
          </p:cNvPr>
          <p:cNvSpPr txBox="1">
            <a:spLocks/>
          </p:cNvSpPr>
          <p:nvPr/>
        </p:nvSpPr>
        <p:spPr>
          <a:xfrm>
            <a:off x="4899749" y="2300940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 activity log alerts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C510E38A-FDA4-42D6-9A1F-BDDACE1D5898}"/>
              </a:ext>
            </a:extLst>
          </p:cNvPr>
          <p:cNvSpPr txBox="1">
            <a:spLocks/>
          </p:cNvSpPr>
          <p:nvPr/>
        </p:nvSpPr>
        <p:spPr>
          <a:xfrm>
            <a:off x="4899749" y="3286688"/>
            <a:ext cx="67232" cy="9412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action groups / subscription</a:t>
            </a:r>
          </a:p>
        </p:txBody>
      </p:sp>
      <p:pic>
        <p:nvPicPr>
          <p:cNvPr id="7" name="Picture 6" descr="A picture containing device, fan, thing&#10;&#10;Description generated with high confidence">
            <a:extLst>
              <a:ext uri="{FF2B5EF4-FFF2-40B4-BE49-F238E27FC236}">
                <a16:creationId xmlns:a16="http://schemas.microsoft.com/office/drawing/2014/main" id="{EB06ED70-8433-4BA2-AE0F-75C8F071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35646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98AD3-192B-4B57-9F13-E9CFF302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>
            <a:normAutofit/>
          </a:bodyPr>
          <a:lstStyle/>
          <a:p>
            <a:r>
              <a:rPr lang="en-US" spc="-102" dirty="0">
                <a:ln w="3175">
                  <a:noFill/>
                </a:ln>
              </a:rPr>
              <a:t>Good to know…</a:t>
            </a:r>
          </a:p>
        </p:txBody>
      </p:sp>
      <p:pic>
        <p:nvPicPr>
          <p:cNvPr id="8" name="Picture 7" descr="A picture containing device, fan&#10;&#10;Description generated with very high confidence">
            <a:extLst>
              <a:ext uri="{FF2B5EF4-FFF2-40B4-BE49-F238E27FC236}">
                <a16:creationId xmlns:a16="http://schemas.microsoft.com/office/drawing/2014/main" id="{16DBBB9F-D311-4E31-A7A5-949D2AE1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93990"/>
            <a:ext cx="2088232" cy="2088232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725BCE9-7079-4274-9E7C-53923060B4E1}"/>
              </a:ext>
            </a:extLst>
          </p:cNvPr>
          <p:cNvSpPr txBox="1">
            <a:spLocks/>
          </p:cNvSpPr>
          <p:nvPr/>
        </p:nvSpPr>
        <p:spPr>
          <a:xfrm>
            <a:off x="4644008" y="1347614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API calls for Activity Logs.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Storage Account past 90 days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877E3836-8F69-4D82-AE29-43A3D3E64DDB}"/>
              </a:ext>
            </a:extLst>
          </p:cNvPr>
          <p:cNvSpPr txBox="1">
            <a:spLocks/>
          </p:cNvSpPr>
          <p:nvPr/>
        </p:nvSpPr>
        <p:spPr>
          <a:xfrm>
            <a:off x="4644008" y="2333362"/>
            <a:ext cx="67232" cy="80678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Diagnostic data route to Storage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Account, Log Analytics, Event Hub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186E95B-E2F4-413B-829E-A53BAD2B0C72}"/>
              </a:ext>
            </a:extLst>
          </p:cNvPr>
          <p:cNvSpPr txBox="1">
            <a:spLocks/>
          </p:cNvSpPr>
          <p:nvPr/>
        </p:nvSpPr>
        <p:spPr>
          <a:xfrm>
            <a:off x="4644008" y="3319110"/>
            <a:ext cx="67232" cy="9412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 data past 30 days route to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Account, Log Analytics,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Hub. API calls to route are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charged!</a:t>
            </a:r>
          </a:p>
        </p:txBody>
      </p:sp>
    </p:spTree>
    <p:extLst>
      <p:ext uri="{BB962C8B-B14F-4D97-AF65-F5344CB8AC3E}">
        <p14:creationId xmlns:p14="http://schemas.microsoft.com/office/powerpoint/2010/main" val="11505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B939F-DF0B-41F0-B3F6-A0709566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7975"/>
            <a:ext cx="8496176" cy="857250"/>
          </a:xfrm>
        </p:spPr>
        <p:txBody>
          <a:bodyPr/>
          <a:lstStyle/>
          <a:p>
            <a:r>
              <a:rPr lang="en-US" dirty="0"/>
              <a:t>Pricing Azure Monitor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9062-7B79-474D-B83D-F69F22BAB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285" y="1107508"/>
            <a:ext cx="8893496" cy="1792048"/>
          </a:xfrm>
        </p:spPr>
        <p:txBody>
          <a:bodyPr>
            <a:normAutofit/>
          </a:bodyPr>
          <a:lstStyle/>
          <a:p>
            <a:pPr marL="525462" indent="-514350">
              <a:buFont typeface="+mj-lt"/>
              <a:buAutoNum type="arabicPeriod"/>
            </a:pPr>
            <a:r>
              <a:rPr lang="en-US" sz="1600" dirty="0">
                <a:latin typeface="+mn-lt"/>
              </a:rPr>
              <a:t>Metrics have 1 minute granularity</a:t>
            </a:r>
          </a:p>
          <a:p>
            <a:pPr marL="525462" indent="-514350">
              <a:buFont typeface="+mj-lt"/>
              <a:buAutoNum type="arabicPeriod"/>
            </a:pPr>
            <a:r>
              <a:rPr lang="en-US" sz="1600" dirty="0">
                <a:latin typeface="+mn-lt"/>
              </a:rPr>
              <a:t>1 metric * 24 hours * 60 minutes = 1440 data points</a:t>
            </a:r>
          </a:p>
          <a:p>
            <a:pPr marL="525462" indent="-514350">
              <a:buFont typeface="+mj-lt"/>
              <a:buAutoNum type="arabicPeriod"/>
            </a:pPr>
            <a:r>
              <a:rPr lang="en-US" sz="1600" dirty="0">
                <a:latin typeface="+mn-lt"/>
              </a:rPr>
              <a:t>1440 data points = Total number of data points per metric per day</a:t>
            </a:r>
          </a:p>
          <a:p>
            <a:pPr marL="525462" indent="-514350">
              <a:buFont typeface="+mj-lt"/>
              <a:buAutoNum type="arabicPeriod"/>
            </a:pPr>
            <a:r>
              <a:rPr lang="en-US" sz="1600" dirty="0">
                <a:latin typeface="+mn-lt"/>
              </a:rPr>
              <a:t>1440 data points = 1 standard API call</a:t>
            </a:r>
          </a:p>
          <a:p>
            <a:pPr marL="525462" indent="-514350">
              <a:buFont typeface="+mj-lt"/>
              <a:buAutoNum type="arabicPeriod"/>
            </a:pPr>
            <a:r>
              <a:rPr lang="en-US" sz="1600" dirty="0">
                <a:latin typeface="+mn-lt"/>
              </a:rPr>
              <a:t>5 metrics / 1 min granularity / 100 VMs =720000dp/1440= 500 </a:t>
            </a:r>
            <a:r>
              <a:rPr lang="en-US" sz="1600" dirty="0" err="1">
                <a:latin typeface="+mn-lt"/>
              </a:rPr>
              <a:t>std</a:t>
            </a:r>
            <a:r>
              <a:rPr lang="en-US" sz="1600" dirty="0">
                <a:latin typeface="+mn-lt"/>
              </a:rPr>
              <a:t> API calls per day</a:t>
            </a:r>
          </a:p>
          <a:p>
            <a:endParaRPr lang="en-US" sz="1600" dirty="0"/>
          </a:p>
          <a:p>
            <a:endParaRPr lang="de-C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D2DC9-DE80-422F-ADFC-B55641D7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" y="2795064"/>
            <a:ext cx="8902014" cy="2279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33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9134-C074-4D9E-8A96-DC79E519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8675"/>
            <a:ext cx="8496176" cy="857250"/>
          </a:xfrm>
        </p:spPr>
        <p:txBody>
          <a:bodyPr/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784E-C8CD-4C5B-AB17-20375DED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Azure Monitor provides base-level infrastructure metrics and logs for (most) services in Microsoft Azure.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 single pane of glass.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First-stop-shop if you encounter any Microsoft Azure services issues.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API’s for integration into your systems and 3</a:t>
            </a:r>
            <a:r>
              <a:rPr lang="en-US" sz="2400" baseline="30000" dirty="0"/>
              <a:t>rd</a:t>
            </a:r>
            <a:r>
              <a:rPr lang="en-US" sz="2400" dirty="0"/>
              <a:t> party tools.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Azure Monitor is constantly evolving – keep an eye on it.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de-CH" sz="2400" dirty="0"/>
          </a:p>
        </p:txBody>
      </p:sp>
      <p:pic>
        <p:nvPicPr>
          <p:cNvPr id="3076" name="Picture 4" descr="Bildergebnis für remeber">
            <a:hlinkClick r:id="rId2"/>
            <a:extLst>
              <a:ext uri="{FF2B5EF4-FFF2-40B4-BE49-F238E27FC236}">
                <a16:creationId xmlns:a16="http://schemas.microsoft.com/office/drawing/2014/main" id="{5F867EFF-A981-482D-8114-DC167B4B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04" y="177220"/>
            <a:ext cx="1331750" cy="94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3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98AD3-192B-4B57-9F13-E9CFF302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5497"/>
            <a:ext cx="6983413" cy="857250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BE945-EDD7-45F1-910C-BAB2594B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63638"/>
            <a:ext cx="2485159" cy="24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Sponsors!</a:t>
            </a:r>
            <a:endParaRPr lang="de-AT" dirty="0"/>
          </a:p>
        </p:txBody>
      </p:sp>
      <p:pic>
        <p:nvPicPr>
          <p:cNvPr id="1026" name="Picture 2" descr="B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18" y="3058800"/>
            <a:ext cx="2016224" cy="4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6" y="1097483"/>
            <a:ext cx="2504269" cy="6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8" y="1339430"/>
            <a:ext cx="1116982" cy="11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26" y="1351441"/>
            <a:ext cx="1800200" cy="9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51441"/>
            <a:ext cx="1952750" cy="12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2172237"/>
            <a:ext cx="2530996" cy="4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3005029"/>
            <a:ext cx="2808312" cy="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85" y="4384924"/>
            <a:ext cx="1389936" cy="2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30" y="3777483"/>
            <a:ext cx="911542" cy="3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68" y="4331883"/>
            <a:ext cx="1646246" cy="3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317" y="4369225"/>
            <a:ext cx="875395" cy="2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4371031"/>
            <a:ext cx="1099817" cy="3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D60C5F-092C-4BC9-A8C2-DF1A475E4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2501" y="3005029"/>
            <a:ext cx="2915816" cy="7289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37744A5-1BE4-4631-9E4D-4B66335FD8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6398" y="4355899"/>
            <a:ext cx="1460473" cy="3594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BED420-8204-4D74-B6B4-9E10D2B034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01768" y="3849060"/>
            <a:ext cx="1646246" cy="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7544" y="202332"/>
            <a:ext cx="6983413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Services on Azure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131590"/>
            <a:ext cx="8740142" cy="3394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Azure Monitor</a:t>
            </a:r>
          </a:p>
          <a:p>
            <a:pPr lvl="1"/>
            <a:r>
              <a:rPr lang="en-US" dirty="0"/>
              <a:t>Azure platform’s core inbuilt monitoring and alerting services which includes standard Metrics, Alerts, Autoscale, Email Notifications and Audit Logs.</a:t>
            </a:r>
          </a:p>
          <a:p>
            <a:pPr lvl="1"/>
            <a:endParaRPr lang="en-US" dirty="0"/>
          </a:p>
          <a:p>
            <a:r>
              <a:rPr lang="en-US" dirty="0"/>
              <a:t>Application Insights</a:t>
            </a:r>
          </a:p>
          <a:p>
            <a:pPr lvl="1"/>
            <a:r>
              <a:rPr lang="en-US" dirty="0"/>
              <a:t>Provides application monitoring &amp; logging for your Web Apps, Cloud Services and applications.</a:t>
            </a:r>
          </a:p>
          <a:p>
            <a:pPr lvl="1"/>
            <a:endParaRPr lang="en-US" dirty="0"/>
          </a:p>
          <a:p>
            <a:r>
              <a:rPr lang="en-US" dirty="0"/>
              <a:t>Log Analytics (OMS)</a:t>
            </a:r>
          </a:p>
          <a:p>
            <a:pPr lvl="1"/>
            <a:r>
              <a:rPr lang="en-US" dirty="0"/>
              <a:t>Log Analytics, part of the Operations Management Suite (OMS) ingests data from your Azure servers and provides rich ‘global’ view &amp; advanced log search based alerting capabilities.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1930" y="1059582"/>
            <a:ext cx="8605631" cy="1008467"/>
          </a:xfrm>
          <a:prstGeom prst="rect">
            <a:avLst/>
          </a:prstGeom>
          <a:noFill/>
          <a:ln w="127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191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13" y="209610"/>
            <a:ext cx="6983413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What’s Azure Monitor?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430" y="1109224"/>
            <a:ext cx="7712919" cy="3167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69">
              <a:lnSpc>
                <a:spcPct val="90000"/>
              </a:lnSpc>
              <a:spcBef>
                <a:spcPts val="1765"/>
              </a:spcBef>
              <a:defRPr/>
            </a:pP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monitoring support for Azure resources</a:t>
            </a:r>
            <a:b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669">
              <a:lnSpc>
                <a:spcPct val="90000"/>
              </a:lnSpc>
              <a:spcBef>
                <a:spcPts val="1765"/>
              </a:spcBef>
              <a:defRPr/>
            </a:pP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Out-of-box metrics and logs</a:t>
            </a:r>
            <a:b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(Activity logs, Diagnostic Logs, Metrics are part of Azure Monitor)</a:t>
            </a:r>
          </a:p>
          <a:p>
            <a:pPr defTabSz="685669">
              <a:lnSpc>
                <a:spcPct val="90000"/>
              </a:lnSpc>
              <a:spcBef>
                <a:spcPts val="1765"/>
              </a:spcBef>
              <a:defRPr/>
            </a:pP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 rules to get notified &amp; take automated actions</a:t>
            </a:r>
          </a:p>
          <a:p>
            <a:pPr defTabSz="685669">
              <a:lnSpc>
                <a:spcPct val="90000"/>
              </a:lnSpc>
              <a:spcBef>
                <a:spcPts val="1765"/>
              </a:spcBef>
              <a:defRPr/>
            </a:pPr>
            <a:b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 for 3rd party integration</a:t>
            </a:r>
          </a:p>
          <a:p>
            <a:pPr defTabSz="685669">
              <a:lnSpc>
                <a:spcPct val="90000"/>
              </a:lnSpc>
              <a:spcBef>
                <a:spcPts val="1765"/>
              </a:spcBef>
              <a:defRPr/>
            </a:pPr>
            <a:b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Enables advanced monitoring and analytics experiences</a:t>
            </a:r>
          </a:p>
        </p:txBody>
      </p:sp>
      <p:sp>
        <p:nvSpPr>
          <p:cNvPr id="11" name="Chevron 65"/>
          <p:cNvSpPr/>
          <p:nvPr/>
        </p:nvSpPr>
        <p:spPr bwMode="auto">
          <a:xfrm>
            <a:off x="427448" y="1060138"/>
            <a:ext cx="146931" cy="490202"/>
          </a:xfrm>
          <a:prstGeom prst="chevron">
            <a:avLst>
              <a:gd name="adj" fmla="val 59719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21" tIns="105457" rIns="131821" bIns="105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hevron 65"/>
          <p:cNvSpPr/>
          <p:nvPr/>
        </p:nvSpPr>
        <p:spPr bwMode="auto">
          <a:xfrm>
            <a:off x="427448" y="1765541"/>
            <a:ext cx="146931" cy="490202"/>
          </a:xfrm>
          <a:prstGeom prst="chevron">
            <a:avLst>
              <a:gd name="adj" fmla="val 59719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21" tIns="105457" rIns="131821" bIns="105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hevron 65"/>
          <p:cNvSpPr/>
          <p:nvPr/>
        </p:nvSpPr>
        <p:spPr bwMode="auto">
          <a:xfrm>
            <a:off x="427448" y="2470943"/>
            <a:ext cx="146931" cy="490202"/>
          </a:xfrm>
          <a:prstGeom prst="chevron">
            <a:avLst>
              <a:gd name="adj" fmla="val 59719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21" tIns="105457" rIns="131821" bIns="105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hevron 65"/>
          <p:cNvSpPr/>
          <p:nvPr/>
        </p:nvSpPr>
        <p:spPr bwMode="auto">
          <a:xfrm>
            <a:off x="427448" y="3176345"/>
            <a:ext cx="146931" cy="490202"/>
          </a:xfrm>
          <a:prstGeom prst="chevron">
            <a:avLst>
              <a:gd name="adj" fmla="val 59719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21" tIns="105457" rIns="131821" bIns="105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hevron 65"/>
          <p:cNvSpPr/>
          <p:nvPr/>
        </p:nvSpPr>
        <p:spPr bwMode="auto">
          <a:xfrm>
            <a:off x="427448" y="3881748"/>
            <a:ext cx="146931" cy="490202"/>
          </a:xfrm>
          <a:prstGeom prst="chevron">
            <a:avLst>
              <a:gd name="adj" fmla="val 59719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21" tIns="105457" rIns="131821" bIns="105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0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3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D683645E-8D80-44A1-B44B-C138D0B5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90" y="3363837"/>
            <a:ext cx="1937960" cy="11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412 2.65093E-6 L -1.29691E-6 2.6509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-3.14117E-6 L -1.29691E-6 -3.1411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autoRev="1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412 4.1035E-6 L -1.29691E-6 4.1035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accel="10000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412 -1.68861E-6 L -1.29691E-6 -1.68861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accel="100000" autoRev="1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412 2.51929E-6 L -1.29691E-6 2.51929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accel="10000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BB5489D4-F20E-4C2D-B760-88CC31071E15}"/>
              </a:ext>
            </a:extLst>
          </p:cNvPr>
          <p:cNvSpPr>
            <a:spLocks/>
          </p:cNvSpPr>
          <p:nvPr/>
        </p:nvSpPr>
        <p:spPr bwMode="auto">
          <a:xfrm rot="900000">
            <a:off x="4431447" y="568666"/>
            <a:ext cx="719137" cy="1063625"/>
          </a:xfrm>
          <a:custGeom>
            <a:avLst/>
            <a:gdLst>
              <a:gd name="T0" fmla="*/ 841 w 906"/>
              <a:gd name="T1" fmla="*/ 0 h 1340"/>
              <a:gd name="T2" fmla="*/ 906 w 906"/>
              <a:gd name="T3" fmla="*/ 155 h 1340"/>
              <a:gd name="T4" fmla="*/ 831 w 906"/>
              <a:gd name="T5" fmla="*/ 190 h 1340"/>
              <a:gd name="T6" fmla="*/ 760 w 906"/>
              <a:gd name="T7" fmla="*/ 230 h 1340"/>
              <a:gd name="T8" fmla="*/ 692 w 906"/>
              <a:gd name="T9" fmla="*/ 276 h 1340"/>
              <a:gd name="T10" fmla="*/ 629 w 906"/>
              <a:gd name="T11" fmla="*/ 326 h 1340"/>
              <a:gd name="T12" fmla="*/ 571 w 906"/>
              <a:gd name="T13" fmla="*/ 380 h 1340"/>
              <a:gd name="T14" fmla="*/ 517 w 906"/>
              <a:gd name="T15" fmla="*/ 440 h 1340"/>
              <a:gd name="T16" fmla="*/ 467 w 906"/>
              <a:gd name="T17" fmla="*/ 503 h 1340"/>
              <a:gd name="T18" fmla="*/ 423 w 906"/>
              <a:gd name="T19" fmla="*/ 568 h 1340"/>
              <a:gd name="T20" fmla="*/ 385 w 906"/>
              <a:gd name="T21" fmla="*/ 637 h 1340"/>
              <a:gd name="T22" fmla="*/ 352 w 906"/>
              <a:gd name="T23" fmla="*/ 710 h 1340"/>
              <a:gd name="T24" fmla="*/ 325 w 906"/>
              <a:gd name="T25" fmla="*/ 785 h 1340"/>
              <a:gd name="T26" fmla="*/ 302 w 906"/>
              <a:gd name="T27" fmla="*/ 862 h 1340"/>
              <a:gd name="T28" fmla="*/ 287 w 906"/>
              <a:gd name="T29" fmla="*/ 941 h 1340"/>
              <a:gd name="T30" fmla="*/ 277 w 906"/>
              <a:gd name="T31" fmla="*/ 1021 h 1340"/>
              <a:gd name="T32" fmla="*/ 273 w 906"/>
              <a:gd name="T33" fmla="*/ 1102 h 1340"/>
              <a:gd name="T34" fmla="*/ 277 w 906"/>
              <a:gd name="T35" fmla="*/ 1184 h 1340"/>
              <a:gd name="T36" fmla="*/ 387 w 906"/>
              <a:gd name="T37" fmla="*/ 1161 h 1340"/>
              <a:gd name="T38" fmla="*/ 215 w 906"/>
              <a:gd name="T39" fmla="*/ 1340 h 1340"/>
              <a:gd name="T40" fmla="*/ 0 w 906"/>
              <a:gd name="T41" fmla="*/ 1246 h 1340"/>
              <a:gd name="T42" fmla="*/ 110 w 906"/>
              <a:gd name="T43" fmla="*/ 1221 h 1340"/>
              <a:gd name="T44" fmla="*/ 106 w 906"/>
              <a:gd name="T45" fmla="*/ 1173 h 1340"/>
              <a:gd name="T46" fmla="*/ 104 w 906"/>
              <a:gd name="T47" fmla="*/ 1123 h 1340"/>
              <a:gd name="T48" fmla="*/ 104 w 906"/>
              <a:gd name="T49" fmla="*/ 1075 h 1340"/>
              <a:gd name="T50" fmla="*/ 106 w 906"/>
              <a:gd name="T51" fmla="*/ 1027 h 1340"/>
              <a:gd name="T52" fmla="*/ 112 w 906"/>
              <a:gd name="T53" fmla="*/ 979 h 1340"/>
              <a:gd name="T54" fmla="*/ 117 w 906"/>
              <a:gd name="T55" fmla="*/ 931 h 1340"/>
              <a:gd name="T56" fmla="*/ 135 w 906"/>
              <a:gd name="T57" fmla="*/ 839 h 1340"/>
              <a:gd name="T58" fmla="*/ 158 w 906"/>
              <a:gd name="T59" fmla="*/ 747 h 1340"/>
              <a:gd name="T60" fmla="*/ 190 w 906"/>
              <a:gd name="T61" fmla="*/ 658 h 1340"/>
              <a:gd name="T62" fmla="*/ 229 w 906"/>
              <a:gd name="T63" fmla="*/ 572 h 1340"/>
              <a:gd name="T64" fmla="*/ 273 w 906"/>
              <a:gd name="T65" fmla="*/ 489 h 1340"/>
              <a:gd name="T66" fmla="*/ 325 w 906"/>
              <a:gd name="T67" fmla="*/ 411 h 1340"/>
              <a:gd name="T68" fmla="*/ 383 w 906"/>
              <a:gd name="T69" fmla="*/ 338 h 1340"/>
              <a:gd name="T70" fmla="*/ 444 w 906"/>
              <a:gd name="T71" fmla="*/ 267 h 1340"/>
              <a:gd name="T72" fmla="*/ 514 w 906"/>
              <a:gd name="T73" fmla="*/ 202 h 1340"/>
              <a:gd name="T74" fmla="*/ 589 w 906"/>
              <a:gd name="T75" fmla="*/ 142 h 1340"/>
              <a:gd name="T76" fmla="*/ 667 w 906"/>
              <a:gd name="T77" fmla="*/ 88 h 1340"/>
              <a:gd name="T78" fmla="*/ 752 w 906"/>
              <a:gd name="T79" fmla="*/ 40 h 1340"/>
              <a:gd name="T80" fmla="*/ 841 w 906"/>
              <a:gd name="T81" fmla="*/ 0 h 1340"/>
              <a:gd name="T82" fmla="*/ 841 w 906"/>
              <a:gd name="T83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1340">
                <a:moveTo>
                  <a:pt x="841" y="0"/>
                </a:moveTo>
                <a:lnTo>
                  <a:pt x="906" y="155"/>
                </a:lnTo>
                <a:lnTo>
                  <a:pt x="831" y="190"/>
                </a:lnTo>
                <a:lnTo>
                  <a:pt x="760" y="230"/>
                </a:lnTo>
                <a:lnTo>
                  <a:pt x="692" y="276"/>
                </a:lnTo>
                <a:lnTo>
                  <a:pt x="629" y="326"/>
                </a:lnTo>
                <a:lnTo>
                  <a:pt x="571" y="380"/>
                </a:lnTo>
                <a:lnTo>
                  <a:pt x="517" y="440"/>
                </a:lnTo>
                <a:lnTo>
                  <a:pt x="467" y="503"/>
                </a:lnTo>
                <a:lnTo>
                  <a:pt x="423" y="568"/>
                </a:lnTo>
                <a:lnTo>
                  <a:pt x="385" y="637"/>
                </a:lnTo>
                <a:lnTo>
                  <a:pt x="352" y="710"/>
                </a:lnTo>
                <a:lnTo>
                  <a:pt x="325" y="785"/>
                </a:lnTo>
                <a:lnTo>
                  <a:pt x="302" y="862"/>
                </a:lnTo>
                <a:lnTo>
                  <a:pt x="287" y="941"/>
                </a:lnTo>
                <a:lnTo>
                  <a:pt x="277" y="1021"/>
                </a:lnTo>
                <a:lnTo>
                  <a:pt x="273" y="1102"/>
                </a:lnTo>
                <a:lnTo>
                  <a:pt x="277" y="1184"/>
                </a:lnTo>
                <a:lnTo>
                  <a:pt x="387" y="1161"/>
                </a:lnTo>
                <a:lnTo>
                  <a:pt x="215" y="1340"/>
                </a:lnTo>
                <a:lnTo>
                  <a:pt x="0" y="1246"/>
                </a:lnTo>
                <a:lnTo>
                  <a:pt x="110" y="1221"/>
                </a:lnTo>
                <a:lnTo>
                  <a:pt x="106" y="1173"/>
                </a:lnTo>
                <a:lnTo>
                  <a:pt x="104" y="1123"/>
                </a:lnTo>
                <a:lnTo>
                  <a:pt x="104" y="1075"/>
                </a:lnTo>
                <a:lnTo>
                  <a:pt x="106" y="1027"/>
                </a:lnTo>
                <a:lnTo>
                  <a:pt x="112" y="979"/>
                </a:lnTo>
                <a:lnTo>
                  <a:pt x="117" y="931"/>
                </a:lnTo>
                <a:lnTo>
                  <a:pt x="135" y="839"/>
                </a:lnTo>
                <a:lnTo>
                  <a:pt x="158" y="747"/>
                </a:lnTo>
                <a:lnTo>
                  <a:pt x="190" y="658"/>
                </a:lnTo>
                <a:lnTo>
                  <a:pt x="229" y="572"/>
                </a:lnTo>
                <a:lnTo>
                  <a:pt x="273" y="489"/>
                </a:lnTo>
                <a:lnTo>
                  <a:pt x="325" y="411"/>
                </a:lnTo>
                <a:lnTo>
                  <a:pt x="383" y="338"/>
                </a:lnTo>
                <a:lnTo>
                  <a:pt x="444" y="267"/>
                </a:lnTo>
                <a:lnTo>
                  <a:pt x="514" y="202"/>
                </a:lnTo>
                <a:lnTo>
                  <a:pt x="589" y="142"/>
                </a:lnTo>
                <a:lnTo>
                  <a:pt x="667" y="88"/>
                </a:lnTo>
                <a:lnTo>
                  <a:pt x="752" y="40"/>
                </a:lnTo>
                <a:lnTo>
                  <a:pt x="841" y="0"/>
                </a:lnTo>
                <a:lnTo>
                  <a:pt x="841" y="0"/>
                </a:lnTo>
                <a:close/>
              </a:path>
            </a:pathLst>
          </a:cu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F8D7A2-D6CE-4047-9FC1-E667FAB69B3E}"/>
              </a:ext>
            </a:extLst>
          </p:cNvPr>
          <p:cNvSpPr>
            <a:spLocks/>
          </p:cNvSpPr>
          <p:nvPr/>
        </p:nvSpPr>
        <p:spPr bwMode="auto">
          <a:xfrm rot="20700000" flipH="1">
            <a:off x="2891996" y="568667"/>
            <a:ext cx="722376" cy="1063625"/>
          </a:xfrm>
          <a:custGeom>
            <a:avLst/>
            <a:gdLst>
              <a:gd name="T0" fmla="*/ 841 w 906"/>
              <a:gd name="T1" fmla="*/ 0 h 1340"/>
              <a:gd name="T2" fmla="*/ 906 w 906"/>
              <a:gd name="T3" fmla="*/ 155 h 1340"/>
              <a:gd name="T4" fmla="*/ 831 w 906"/>
              <a:gd name="T5" fmla="*/ 190 h 1340"/>
              <a:gd name="T6" fmla="*/ 760 w 906"/>
              <a:gd name="T7" fmla="*/ 230 h 1340"/>
              <a:gd name="T8" fmla="*/ 692 w 906"/>
              <a:gd name="T9" fmla="*/ 276 h 1340"/>
              <a:gd name="T10" fmla="*/ 629 w 906"/>
              <a:gd name="T11" fmla="*/ 326 h 1340"/>
              <a:gd name="T12" fmla="*/ 571 w 906"/>
              <a:gd name="T13" fmla="*/ 380 h 1340"/>
              <a:gd name="T14" fmla="*/ 517 w 906"/>
              <a:gd name="T15" fmla="*/ 440 h 1340"/>
              <a:gd name="T16" fmla="*/ 467 w 906"/>
              <a:gd name="T17" fmla="*/ 503 h 1340"/>
              <a:gd name="T18" fmla="*/ 423 w 906"/>
              <a:gd name="T19" fmla="*/ 568 h 1340"/>
              <a:gd name="T20" fmla="*/ 385 w 906"/>
              <a:gd name="T21" fmla="*/ 637 h 1340"/>
              <a:gd name="T22" fmla="*/ 352 w 906"/>
              <a:gd name="T23" fmla="*/ 710 h 1340"/>
              <a:gd name="T24" fmla="*/ 325 w 906"/>
              <a:gd name="T25" fmla="*/ 785 h 1340"/>
              <a:gd name="T26" fmla="*/ 302 w 906"/>
              <a:gd name="T27" fmla="*/ 862 h 1340"/>
              <a:gd name="T28" fmla="*/ 287 w 906"/>
              <a:gd name="T29" fmla="*/ 941 h 1340"/>
              <a:gd name="T30" fmla="*/ 277 w 906"/>
              <a:gd name="T31" fmla="*/ 1021 h 1340"/>
              <a:gd name="T32" fmla="*/ 273 w 906"/>
              <a:gd name="T33" fmla="*/ 1102 h 1340"/>
              <a:gd name="T34" fmla="*/ 277 w 906"/>
              <a:gd name="T35" fmla="*/ 1184 h 1340"/>
              <a:gd name="T36" fmla="*/ 387 w 906"/>
              <a:gd name="T37" fmla="*/ 1161 h 1340"/>
              <a:gd name="T38" fmla="*/ 215 w 906"/>
              <a:gd name="T39" fmla="*/ 1340 h 1340"/>
              <a:gd name="T40" fmla="*/ 0 w 906"/>
              <a:gd name="T41" fmla="*/ 1246 h 1340"/>
              <a:gd name="T42" fmla="*/ 110 w 906"/>
              <a:gd name="T43" fmla="*/ 1221 h 1340"/>
              <a:gd name="T44" fmla="*/ 106 w 906"/>
              <a:gd name="T45" fmla="*/ 1173 h 1340"/>
              <a:gd name="T46" fmla="*/ 104 w 906"/>
              <a:gd name="T47" fmla="*/ 1123 h 1340"/>
              <a:gd name="T48" fmla="*/ 104 w 906"/>
              <a:gd name="T49" fmla="*/ 1075 h 1340"/>
              <a:gd name="T50" fmla="*/ 106 w 906"/>
              <a:gd name="T51" fmla="*/ 1027 h 1340"/>
              <a:gd name="T52" fmla="*/ 112 w 906"/>
              <a:gd name="T53" fmla="*/ 979 h 1340"/>
              <a:gd name="T54" fmla="*/ 117 w 906"/>
              <a:gd name="T55" fmla="*/ 931 h 1340"/>
              <a:gd name="T56" fmla="*/ 135 w 906"/>
              <a:gd name="T57" fmla="*/ 839 h 1340"/>
              <a:gd name="T58" fmla="*/ 158 w 906"/>
              <a:gd name="T59" fmla="*/ 747 h 1340"/>
              <a:gd name="T60" fmla="*/ 190 w 906"/>
              <a:gd name="T61" fmla="*/ 658 h 1340"/>
              <a:gd name="T62" fmla="*/ 229 w 906"/>
              <a:gd name="T63" fmla="*/ 572 h 1340"/>
              <a:gd name="T64" fmla="*/ 273 w 906"/>
              <a:gd name="T65" fmla="*/ 489 h 1340"/>
              <a:gd name="T66" fmla="*/ 325 w 906"/>
              <a:gd name="T67" fmla="*/ 411 h 1340"/>
              <a:gd name="T68" fmla="*/ 383 w 906"/>
              <a:gd name="T69" fmla="*/ 338 h 1340"/>
              <a:gd name="T70" fmla="*/ 444 w 906"/>
              <a:gd name="T71" fmla="*/ 267 h 1340"/>
              <a:gd name="T72" fmla="*/ 514 w 906"/>
              <a:gd name="T73" fmla="*/ 202 h 1340"/>
              <a:gd name="T74" fmla="*/ 589 w 906"/>
              <a:gd name="T75" fmla="*/ 142 h 1340"/>
              <a:gd name="T76" fmla="*/ 667 w 906"/>
              <a:gd name="T77" fmla="*/ 88 h 1340"/>
              <a:gd name="T78" fmla="*/ 752 w 906"/>
              <a:gd name="T79" fmla="*/ 40 h 1340"/>
              <a:gd name="T80" fmla="*/ 841 w 906"/>
              <a:gd name="T81" fmla="*/ 0 h 1340"/>
              <a:gd name="T82" fmla="*/ 841 w 906"/>
              <a:gd name="T83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1340">
                <a:moveTo>
                  <a:pt x="841" y="0"/>
                </a:moveTo>
                <a:lnTo>
                  <a:pt x="906" y="155"/>
                </a:lnTo>
                <a:lnTo>
                  <a:pt x="831" y="190"/>
                </a:lnTo>
                <a:lnTo>
                  <a:pt x="760" y="230"/>
                </a:lnTo>
                <a:lnTo>
                  <a:pt x="692" y="276"/>
                </a:lnTo>
                <a:lnTo>
                  <a:pt x="629" y="326"/>
                </a:lnTo>
                <a:lnTo>
                  <a:pt x="571" y="380"/>
                </a:lnTo>
                <a:lnTo>
                  <a:pt x="517" y="440"/>
                </a:lnTo>
                <a:lnTo>
                  <a:pt x="467" y="503"/>
                </a:lnTo>
                <a:lnTo>
                  <a:pt x="423" y="568"/>
                </a:lnTo>
                <a:lnTo>
                  <a:pt x="385" y="637"/>
                </a:lnTo>
                <a:lnTo>
                  <a:pt x="352" y="710"/>
                </a:lnTo>
                <a:lnTo>
                  <a:pt x="325" y="785"/>
                </a:lnTo>
                <a:lnTo>
                  <a:pt x="302" y="862"/>
                </a:lnTo>
                <a:lnTo>
                  <a:pt x="287" y="941"/>
                </a:lnTo>
                <a:lnTo>
                  <a:pt x="277" y="1021"/>
                </a:lnTo>
                <a:lnTo>
                  <a:pt x="273" y="1102"/>
                </a:lnTo>
                <a:lnTo>
                  <a:pt x="277" y="1184"/>
                </a:lnTo>
                <a:lnTo>
                  <a:pt x="387" y="1161"/>
                </a:lnTo>
                <a:lnTo>
                  <a:pt x="215" y="1340"/>
                </a:lnTo>
                <a:lnTo>
                  <a:pt x="0" y="1246"/>
                </a:lnTo>
                <a:lnTo>
                  <a:pt x="110" y="1221"/>
                </a:lnTo>
                <a:lnTo>
                  <a:pt x="106" y="1173"/>
                </a:lnTo>
                <a:lnTo>
                  <a:pt x="104" y="1123"/>
                </a:lnTo>
                <a:lnTo>
                  <a:pt x="104" y="1075"/>
                </a:lnTo>
                <a:lnTo>
                  <a:pt x="106" y="1027"/>
                </a:lnTo>
                <a:lnTo>
                  <a:pt x="112" y="979"/>
                </a:lnTo>
                <a:lnTo>
                  <a:pt x="117" y="931"/>
                </a:lnTo>
                <a:lnTo>
                  <a:pt x="135" y="839"/>
                </a:lnTo>
                <a:lnTo>
                  <a:pt x="158" y="747"/>
                </a:lnTo>
                <a:lnTo>
                  <a:pt x="190" y="658"/>
                </a:lnTo>
                <a:lnTo>
                  <a:pt x="229" y="572"/>
                </a:lnTo>
                <a:lnTo>
                  <a:pt x="273" y="489"/>
                </a:lnTo>
                <a:lnTo>
                  <a:pt x="325" y="411"/>
                </a:lnTo>
                <a:lnTo>
                  <a:pt x="383" y="338"/>
                </a:lnTo>
                <a:lnTo>
                  <a:pt x="444" y="267"/>
                </a:lnTo>
                <a:lnTo>
                  <a:pt x="514" y="202"/>
                </a:lnTo>
                <a:lnTo>
                  <a:pt x="589" y="142"/>
                </a:lnTo>
                <a:lnTo>
                  <a:pt x="667" y="88"/>
                </a:lnTo>
                <a:lnTo>
                  <a:pt x="752" y="40"/>
                </a:lnTo>
                <a:lnTo>
                  <a:pt x="841" y="0"/>
                </a:lnTo>
                <a:lnTo>
                  <a:pt x="841" y="0"/>
                </a:lnTo>
                <a:close/>
              </a:path>
            </a:pathLst>
          </a:cu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67BC1B7-7FA7-4C44-96AB-CCF676874F65}"/>
              </a:ext>
            </a:extLst>
          </p:cNvPr>
          <p:cNvSpPr txBox="1"/>
          <p:nvPr/>
        </p:nvSpPr>
        <p:spPr>
          <a:xfrm>
            <a:off x="2771800" y="47319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Azure Monitor</a:t>
            </a:r>
          </a:p>
        </p:txBody>
      </p:sp>
      <p:sp>
        <p:nvSpPr>
          <p:cNvPr id="13" name="Right Arrow 13">
            <a:extLst>
              <a:ext uri="{FF2B5EF4-FFF2-40B4-BE49-F238E27FC236}">
                <a16:creationId xmlns:a16="http://schemas.microsoft.com/office/drawing/2014/main" id="{8D38B170-3D60-4B3C-8646-9BA2823FB294}"/>
              </a:ext>
            </a:extLst>
          </p:cNvPr>
          <p:cNvSpPr/>
          <p:nvPr/>
        </p:nvSpPr>
        <p:spPr>
          <a:xfrm rot="5400000">
            <a:off x="3533455" y="979441"/>
            <a:ext cx="897813" cy="338015"/>
          </a:xfrm>
          <a:prstGeom prst="rightArrow">
            <a:avLst>
              <a:gd name="adj1" fmla="val 27456"/>
              <a:gd name="adj2" fmla="val 46243"/>
            </a:avLst>
          </a:prstGeom>
          <a:solidFill>
            <a:srgbClr val="B5C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147A-D575-47A9-9E7B-51BFA73FA765}"/>
              </a:ext>
            </a:extLst>
          </p:cNvPr>
          <p:cNvGrpSpPr/>
          <p:nvPr/>
        </p:nvGrpSpPr>
        <p:grpSpPr>
          <a:xfrm>
            <a:off x="2699792" y="1688108"/>
            <a:ext cx="2809808" cy="2539826"/>
            <a:chOff x="2464473" y="1391481"/>
            <a:chExt cx="4215384" cy="4471416"/>
          </a:xfrm>
        </p:grpSpPr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DC1A4F6D-A629-4A92-999D-CE4B3FF25605}"/>
                </a:ext>
              </a:extLst>
            </p:cNvPr>
            <p:cNvSpPr/>
            <p:nvPr/>
          </p:nvSpPr>
          <p:spPr>
            <a:xfrm rot="10800000">
              <a:off x="3303829" y="3029908"/>
              <a:ext cx="2536675" cy="1539976"/>
            </a:xfrm>
            <a:custGeom>
              <a:avLst/>
              <a:gdLst>
                <a:gd name="connsiteX0" fmla="*/ 675787 w 2729264"/>
                <a:gd name="connsiteY0" fmla="*/ 27848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666652 w 2729264"/>
                <a:gd name="connsiteY3" fmla="*/ 458134 h 3589212"/>
                <a:gd name="connsiteX4" fmla="*/ 671715 w 2729264"/>
                <a:gd name="connsiteY4" fmla="*/ 353342 h 3589212"/>
                <a:gd name="connsiteX5" fmla="*/ 671317 w 2729264"/>
                <a:gd name="connsiteY5" fmla="*/ 383685 h 3589212"/>
                <a:gd name="connsiteX6" fmla="*/ 2062612 w 2729264"/>
                <a:gd name="connsiteY6" fmla="*/ 458136 h 3589212"/>
                <a:gd name="connsiteX7" fmla="*/ 2057947 w 2729264"/>
                <a:gd name="connsiteY7" fmla="*/ 383685 h 3589212"/>
                <a:gd name="connsiteX8" fmla="*/ 2057549 w 2729264"/>
                <a:gd name="connsiteY8" fmla="*/ 353342 h 3589212"/>
                <a:gd name="connsiteX9" fmla="*/ 641136 w 2729264"/>
                <a:gd name="connsiteY9" fmla="*/ 820262 h 3589212"/>
                <a:gd name="connsiteX10" fmla="*/ 651656 w 2729264"/>
                <a:gd name="connsiteY10" fmla="*/ 697494 h 3589212"/>
                <a:gd name="connsiteX11" fmla="*/ 647879 w 2729264"/>
                <a:gd name="connsiteY11" fmla="*/ 757765 h 3589212"/>
                <a:gd name="connsiteX12" fmla="*/ 2088129 w 2729264"/>
                <a:gd name="connsiteY12" fmla="*/ 820270 h 3589212"/>
                <a:gd name="connsiteX13" fmla="*/ 2081385 w 2729264"/>
                <a:gd name="connsiteY13" fmla="*/ 757765 h 3589212"/>
                <a:gd name="connsiteX14" fmla="*/ 2077608 w 2729264"/>
                <a:gd name="connsiteY14" fmla="*/ 697489 h 3589212"/>
                <a:gd name="connsiteX15" fmla="*/ 600203 w 2729264"/>
                <a:gd name="connsiteY15" fmla="*/ 1185907 h 3589212"/>
                <a:gd name="connsiteX16" fmla="*/ 613996 w 2729264"/>
                <a:gd name="connsiteY16" fmla="*/ 1071790 h 3589212"/>
                <a:gd name="connsiteX17" fmla="*/ 605437 w 2729264"/>
                <a:gd name="connsiteY17" fmla="*/ 1151111 h 3589212"/>
                <a:gd name="connsiteX18" fmla="*/ 2129063 w 2729264"/>
                <a:gd name="connsiteY18" fmla="*/ 1185922 h 3589212"/>
                <a:gd name="connsiteX19" fmla="*/ 2123827 w 2729264"/>
                <a:gd name="connsiteY19" fmla="*/ 1151111 h 3589212"/>
                <a:gd name="connsiteX20" fmla="*/ 2115265 w 2729264"/>
                <a:gd name="connsiteY20" fmla="*/ 1071764 h 3589212"/>
                <a:gd name="connsiteX21" fmla="*/ 500147 w 2729264"/>
                <a:gd name="connsiteY21" fmla="*/ 1794014 h 3589212"/>
                <a:gd name="connsiteX22" fmla="*/ 500147 w 2729264"/>
                <a:gd name="connsiteY22" fmla="*/ 1794014 h 3589212"/>
                <a:gd name="connsiteX23" fmla="*/ 500587 w 2729264"/>
                <a:gd name="connsiteY23" fmla="*/ 1791664 h 3589212"/>
                <a:gd name="connsiteX24" fmla="*/ 500587 w 2729264"/>
                <a:gd name="connsiteY24" fmla="*/ 1791665 h 3589212"/>
                <a:gd name="connsiteX25" fmla="*/ 18617 w 2729264"/>
                <a:gd name="connsiteY25" fmla="*/ 3538163 h 3589212"/>
                <a:gd name="connsiteX26" fmla="*/ 78567 w 2729264"/>
                <a:gd name="connsiteY26" fmla="*/ 3373781 h 3589212"/>
                <a:gd name="connsiteX27" fmla="*/ 316390 w 2729264"/>
                <a:gd name="connsiteY27" fmla="*/ 2594875 h 3589212"/>
                <a:gd name="connsiteX28" fmla="*/ 480535 w 2729264"/>
                <a:gd name="connsiteY28" fmla="*/ 1898740 h 3589212"/>
                <a:gd name="connsiteX29" fmla="*/ 500147 w 2729264"/>
                <a:gd name="connsiteY29" fmla="*/ 1794014 h 3589212"/>
                <a:gd name="connsiteX30" fmla="*/ 501361 w 2729264"/>
                <a:gd name="connsiteY30" fmla="*/ 1794014 h 3589212"/>
                <a:gd name="connsiteX31" fmla="*/ 500587 w 2729264"/>
                <a:gd name="connsiteY31" fmla="*/ 1791665 h 3589212"/>
                <a:gd name="connsiteX32" fmla="*/ 500751 w 2729264"/>
                <a:gd name="connsiteY32" fmla="*/ 1790790 h 3589212"/>
                <a:gd name="connsiteX33" fmla="*/ 518081 w 2729264"/>
                <a:gd name="connsiteY33" fmla="*/ 1738187 h 3589212"/>
                <a:gd name="connsiteX34" fmla="*/ 1364633 w 2729264"/>
                <a:gd name="connsiteY34" fmla="*/ 1527062 h 3589212"/>
                <a:gd name="connsiteX35" fmla="*/ 2211185 w 2729264"/>
                <a:gd name="connsiteY35" fmla="*/ 1738187 h 3589212"/>
                <a:gd name="connsiteX36" fmla="*/ 2228511 w 2729264"/>
                <a:gd name="connsiteY36" fmla="*/ 1790777 h 3589212"/>
                <a:gd name="connsiteX37" fmla="*/ 2185466 w 2729264"/>
                <a:gd name="connsiteY37" fmla="*/ 1560921 h 3589212"/>
                <a:gd name="connsiteX38" fmla="*/ 2185440 w 2729264"/>
                <a:gd name="connsiteY38" fmla="*/ 1560748 h 3589212"/>
                <a:gd name="connsiteX39" fmla="*/ 2185467 w 2729264"/>
                <a:gd name="connsiteY39" fmla="*/ 1560920 h 3589212"/>
                <a:gd name="connsiteX40" fmla="*/ 2228678 w 2729264"/>
                <a:gd name="connsiteY40" fmla="*/ 1791667 h 3589212"/>
                <a:gd name="connsiteX41" fmla="*/ 2227904 w 2729264"/>
                <a:gd name="connsiteY41" fmla="*/ 1794014 h 3589212"/>
                <a:gd name="connsiteX42" fmla="*/ 2229117 w 2729264"/>
                <a:gd name="connsiteY42" fmla="*/ 1794014 h 3589212"/>
                <a:gd name="connsiteX43" fmla="*/ 2228777 w 2729264"/>
                <a:gd name="connsiteY43" fmla="*/ 1792197 h 3589212"/>
                <a:gd name="connsiteX44" fmla="*/ 2248729 w 2729264"/>
                <a:gd name="connsiteY44" fmla="*/ 1898740 h 3589212"/>
                <a:gd name="connsiteX45" fmla="*/ 2412874 w 2729264"/>
                <a:gd name="connsiteY45" fmla="*/ 2594875 h 3589212"/>
                <a:gd name="connsiteX46" fmla="*/ 2650697 w 2729264"/>
                <a:gd name="connsiteY46" fmla="*/ 3373781 h 3589212"/>
                <a:gd name="connsiteX47" fmla="*/ 2710643 w 2729264"/>
                <a:gd name="connsiteY47" fmla="*/ 3538154 h 3589212"/>
                <a:gd name="connsiteX48" fmla="*/ 2694930 w 2729264"/>
                <a:gd name="connsiteY48" fmla="*/ 3510421 h 3589212"/>
                <a:gd name="connsiteX49" fmla="*/ 1364633 w 2729264"/>
                <a:gd name="connsiteY49" fmla="*/ 3218374 h 3589212"/>
                <a:gd name="connsiteX50" fmla="*/ 34336 w 2729264"/>
                <a:gd name="connsiteY50" fmla="*/ 3510421 h 3589212"/>
                <a:gd name="connsiteX51" fmla="*/ 8649 w 2729264"/>
                <a:gd name="connsiteY51" fmla="*/ 3589212 h 3589212"/>
                <a:gd name="connsiteX52" fmla="*/ 0 w 2729264"/>
                <a:gd name="connsiteY52" fmla="*/ 3589212 h 3589212"/>
                <a:gd name="connsiteX53" fmla="*/ 11929 w 2729264"/>
                <a:gd name="connsiteY53" fmla="*/ 3556504 h 3589212"/>
                <a:gd name="connsiteX54" fmla="*/ 6749 w 2729264"/>
                <a:gd name="connsiteY54" fmla="*/ 3584134 h 3589212"/>
                <a:gd name="connsiteX55" fmla="*/ 2729264 w 2729264"/>
                <a:gd name="connsiteY55" fmla="*/ 3589212 h 3589212"/>
                <a:gd name="connsiteX56" fmla="*/ 2720616 w 2729264"/>
                <a:gd name="connsiteY56" fmla="*/ 3589212 h 3589212"/>
                <a:gd name="connsiteX57" fmla="*/ 2722517 w 2729264"/>
                <a:gd name="connsiteY57" fmla="*/ 3584134 h 3589212"/>
                <a:gd name="connsiteX58" fmla="*/ 2717339 w 2729264"/>
                <a:gd name="connsiteY58" fmla="*/ 3556515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666652 w 2729264"/>
                <a:gd name="connsiteY3" fmla="*/ 458134 h 3589212"/>
                <a:gd name="connsiteX4" fmla="*/ 671715 w 2729264"/>
                <a:gd name="connsiteY4" fmla="*/ 353342 h 3589212"/>
                <a:gd name="connsiteX5" fmla="*/ 671317 w 2729264"/>
                <a:gd name="connsiteY5" fmla="*/ 383685 h 3589212"/>
                <a:gd name="connsiteX6" fmla="*/ 666652 w 2729264"/>
                <a:gd name="connsiteY6" fmla="*/ 458134 h 3589212"/>
                <a:gd name="connsiteX7" fmla="*/ 2062612 w 2729264"/>
                <a:gd name="connsiteY7" fmla="*/ 458136 h 3589212"/>
                <a:gd name="connsiteX8" fmla="*/ 2057947 w 2729264"/>
                <a:gd name="connsiteY8" fmla="*/ 383685 h 3589212"/>
                <a:gd name="connsiteX9" fmla="*/ 2057549 w 2729264"/>
                <a:gd name="connsiteY9" fmla="*/ 353342 h 3589212"/>
                <a:gd name="connsiteX10" fmla="*/ 2062612 w 2729264"/>
                <a:gd name="connsiteY10" fmla="*/ 458136 h 3589212"/>
                <a:gd name="connsiteX11" fmla="*/ 641136 w 2729264"/>
                <a:gd name="connsiteY11" fmla="*/ 820262 h 3589212"/>
                <a:gd name="connsiteX12" fmla="*/ 651656 w 2729264"/>
                <a:gd name="connsiteY12" fmla="*/ 697494 h 3589212"/>
                <a:gd name="connsiteX13" fmla="*/ 647879 w 2729264"/>
                <a:gd name="connsiteY13" fmla="*/ 757765 h 3589212"/>
                <a:gd name="connsiteX14" fmla="*/ 641136 w 2729264"/>
                <a:gd name="connsiteY14" fmla="*/ 820262 h 3589212"/>
                <a:gd name="connsiteX15" fmla="*/ 2088129 w 2729264"/>
                <a:gd name="connsiteY15" fmla="*/ 820270 h 3589212"/>
                <a:gd name="connsiteX16" fmla="*/ 2081385 w 2729264"/>
                <a:gd name="connsiteY16" fmla="*/ 757765 h 3589212"/>
                <a:gd name="connsiteX17" fmla="*/ 2077608 w 2729264"/>
                <a:gd name="connsiteY17" fmla="*/ 697489 h 3589212"/>
                <a:gd name="connsiteX18" fmla="*/ 2088129 w 2729264"/>
                <a:gd name="connsiteY18" fmla="*/ 820270 h 3589212"/>
                <a:gd name="connsiteX19" fmla="*/ 600203 w 2729264"/>
                <a:gd name="connsiteY19" fmla="*/ 1185907 h 3589212"/>
                <a:gd name="connsiteX20" fmla="*/ 613996 w 2729264"/>
                <a:gd name="connsiteY20" fmla="*/ 1071790 h 3589212"/>
                <a:gd name="connsiteX21" fmla="*/ 605437 w 2729264"/>
                <a:gd name="connsiteY21" fmla="*/ 1151111 h 3589212"/>
                <a:gd name="connsiteX22" fmla="*/ 600203 w 2729264"/>
                <a:gd name="connsiteY22" fmla="*/ 1185907 h 3589212"/>
                <a:gd name="connsiteX23" fmla="*/ 2129063 w 2729264"/>
                <a:gd name="connsiteY23" fmla="*/ 1185922 h 3589212"/>
                <a:gd name="connsiteX24" fmla="*/ 2123827 w 2729264"/>
                <a:gd name="connsiteY24" fmla="*/ 1151111 h 3589212"/>
                <a:gd name="connsiteX25" fmla="*/ 2115265 w 2729264"/>
                <a:gd name="connsiteY25" fmla="*/ 1071764 h 3589212"/>
                <a:gd name="connsiteX26" fmla="*/ 2129063 w 2729264"/>
                <a:gd name="connsiteY26" fmla="*/ 1185922 h 3589212"/>
                <a:gd name="connsiteX27" fmla="*/ 500147 w 2729264"/>
                <a:gd name="connsiteY27" fmla="*/ 1794014 h 3589212"/>
                <a:gd name="connsiteX28" fmla="*/ 500147 w 2729264"/>
                <a:gd name="connsiteY28" fmla="*/ 1794014 h 3589212"/>
                <a:gd name="connsiteX29" fmla="*/ 500587 w 2729264"/>
                <a:gd name="connsiteY29" fmla="*/ 1791664 h 3589212"/>
                <a:gd name="connsiteX30" fmla="*/ 500587 w 2729264"/>
                <a:gd name="connsiteY30" fmla="*/ 1791665 h 3589212"/>
                <a:gd name="connsiteX31" fmla="*/ 500147 w 2729264"/>
                <a:gd name="connsiteY31" fmla="*/ 1794014 h 3589212"/>
                <a:gd name="connsiteX32" fmla="*/ 18617 w 2729264"/>
                <a:gd name="connsiteY32" fmla="*/ 3538163 h 3589212"/>
                <a:gd name="connsiteX33" fmla="*/ 78567 w 2729264"/>
                <a:gd name="connsiteY33" fmla="*/ 3373781 h 3589212"/>
                <a:gd name="connsiteX34" fmla="*/ 316390 w 2729264"/>
                <a:gd name="connsiteY34" fmla="*/ 2594875 h 3589212"/>
                <a:gd name="connsiteX35" fmla="*/ 480535 w 2729264"/>
                <a:gd name="connsiteY35" fmla="*/ 1898740 h 3589212"/>
                <a:gd name="connsiteX36" fmla="*/ 500147 w 2729264"/>
                <a:gd name="connsiteY36" fmla="*/ 1794014 h 3589212"/>
                <a:gd name="connsiteX37" fmla="*/ 501361 w 2729264"/>
                <a:gd name="connsiteY37" fmla="*/ 1794014 h 3589212"/>
                <a:gd name="connsiteX38" fmla="*/ 500587 w 2729264"/>
                <a:gd name="connsiteY38" fmla="*/ 1791665 h 3589212"/>
                <a:gd name="connsiteX39" fmla="*/ 500751 w 2729264"/>
                <a:gd name="connsiteY39" fmla="*/ 1790790 h 3589212"/>
                <a:gd name="connsiteX40" fmla="*/ 518081 w 2729264"/>
                <a:gd name="connsiteY40" fmla="*/ 1738187 h 3589212"/>
                <a:gd name="connsiteX41" fmla="*/ 1364633 w 2729264"/>
                <a:gd name="connsiteY41" fmla="*/ 1527062 h 3589212"/>
                <a:gd name="connsiteX42" fmla="*/ 2211185 w 2729264"/>
                <a:gd name="connsiteY42" fmla="*/ 1738187 h 3589212"/>
                <a:gd name="connsiteX43" fmla="*/ 2228511 w 2729264"/>
                <a:gd name="connsiteY43" fmla="*/ 1790777 h 3589212"/>
                <a:gd name="connsiteX44" fmla="*/ 2185466 w 2729264"/>
                <a:gd name="connsiteY44" fmla="*/ 1560921 h 3589212"/>
                <a:gd name="connsiteX45" fmla="*/ 2185440 w 2729264"/>
                <a:gd name="connsiteY45" fmla="*/ 1560748 h 3589212"/>
                <a:gd name="connsiteX46" fmla="*/ 2185467 w 2729264"/>
                <a:gd name="connsiteY46" fmla="*/ 1560920 h 3589212"/>
                <a:gd name="connsiteX47" fmla="*/ 2228678 w 2729264"/>
                <a:gd name="connsiteY47" fmla="*/ 1791667 h 3589212"/>
                <a:gd name="connsiteX48" fmla="*/ 2227904 w 2729264"/>
                <a:gd name="connsiteY48" fmla="*/ 1794014 h 3589212"/>
                <a:gd name="connsiteX49" fmla="*/ 2229117 w 2729264"/>
                <a:gd name="connsiteY49" fmla="*/ 1794014 h 3589212"/>
                <a:gd name="connsiteX50" fmla="*/ 2228777 w 2729264"/>
                <a:gd name="connsiteY50" fmla="*/ 1792197 h 3589212"/>
                <a:gd name="connsiteX51" fmla="*/ 2248729 w 2729264"/>
                <a:gd name="connsiteY51" fmla="*/ 1898740 h 3589212"/>
                <a:gd name="connsiteX52" fmla="*/ 2412874 w 2729264"/>
                <a:gd name="connsiteY52" fmla="*/ 2594875 h 3589212"/>
                <a:gd name="connsiteX53" fmla="*/ 2650697 w 2729264"/>
                <a:gd name="connsiteY53" fmla="*/ 3373781 h 3589212"/>
                <a:gd name="connsiteX54" fmla="*/ 2710643 w 2729264"/>
                <a:gd name="connsiteY54" fmla="*/ 3538154 h 3589212"/>
                <a:gd name="connsiteX55" fmla="*/ 2694930 w 2729264"/>
                <a:gd name="connsiteY55" fmla="*/ 3510421 h 3589212"/>
                <a:gd name="connsiteX56" fmla="*/ 1364633 w 2729264"/>
                <a:gd name="connsiteY56" fmla="*/ 3218374 h 3589212"/>
                <a:gd name="connsiteX57" fmla="*/ 34336 w 2729264"/>
                <a:gd name="connsiteY57" fmla="*/ 3510421 h 3589212"/>
                <a:gd name="connsiteX58" fmla="*/ 18617 w 2729264"/>
                <a:gd name="connsiteY58" fmla="*/ 3538163 h 3589212"/>
                <a:gd name="connsiteX59" fmla="*/ 8649 w 2729264"/>
                <a:gd name="connsiteY59" fmla="*/ 3589212 h 3589212"/>
                <a:gd name="connsiteX60" fmla="*/ 0 w 2729264"/>
                <a:gd name="connsiteY60" fmla="*/ 3589212 h 3589212"/>
                <a:gd name="connsiteX61" fmla="*/ 11929 w 2729264"/>
                <a:gd name="connsiteY61" fmla="*/ 3556504 h 3589212"/>
                <a:gd name="connsiteX62" fmla="*/ 6749 w 2729264"/>
                <a:gd name="connsiteY62" fmla="*/ 3584134 h 3589212"/>
                <a:gd name="connsiteX63" fmla="*/ 8649 w 2729264"/>
                <a:gd name="connsiteY63" fmla="*/ 3589212 h 3589212"/>
                <a:gd name="connsiteX64" fmla="*/ 2729264 w 2729264"/>
                <a:gd name="connsiteY64" fmla="*/ 3589212 h 3589212"/>
                <a:gd name="connsiteX65" fmla="*/ 2720616 w 2729264"/>
                <a:gd name="connsiteY65" fmla="*/ 3589212 h 3589212"/>
                <a:gd name="connsiteX66" fmla="*/ 2722517 w 2729264"/>
                <a:gd name="connsiteY66" fmla="*/ 3584134 h 3589212"/>
                <a:gd name="connsiteX67" fmla="*/ 2717339 w 2729264"/>
                <a:gd name="connsiteY67" fmla="*/ 3556515 h 3589212"/>
                <a:gd name="connsiteX68" fmla="*/ 2729264 w 2729264"/>
                <a:gd name="connsiteY68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666652 w 2729264"/>
                <a:gd name="connsiteY3" fmla="*/ 458134 h 3589212"/>
                <a:gd name="connsiteX4" fmla="*/ 671317 w 2729264"/>
                <a:gd name="connsiteY4" fmla="*/ 383685 h 3589212"/>
                <a:gd name="connsiteX5" fmla="*/ 666652 w 2729264"/>
                <a:gd name="connsiteY5" fmla="*/ 458134 h 3589212"/>
                <a:gd name="connsiteX6" fmla="*/ 2062612 w 2729264"/>
                <a:gd name="connsiteY6" fmla="*/ 458136 h 3589212"/>
                <a:gd name="connsiteX7" fmla="*/ 2057947 w 2729264"/>
                <a:gd name="connsiteY7" fmla="*/ 383685 h 3589212"/>
                <a:gd name="connsiteX8" fmla="*/ 2057549 w 2729264"/>
                <a:gd name="connsiteY8" fmla="*/ 353342 h 3589212"/>
                <a:gd name="connsiteX9" fmla="*/ 2062612 w 2729264"/>
                <a:gd name="connsiteY9" fmla="*/ 458136 h 3589212"/>
                <a:gd name="connsiteX10" fmla="*/ 641136 w 2729264"/>
                <a:gd name="connsiteY10" fmla="*/ 820262 h 3589212"/>
                <a:gd name="connsiteX11" fmla="*/ 651656 w 2729264"/>
                <a:gd name="connsiteY11" fmla="*/ 697494 h 3589212"/>
                <a:gd name="connsiteX12" fmla="*/ 647879 w 2729264"/>
                <a:gd name="connsiteY12" fmla="*/ 757765 h 3589212"/>
                <a:gd name="connsiteX13" fmla="*/ 641136 w 2729264"/>
                <a:gd name="connsiteY13" fmla="*/ 820262 h 3589212"/>
                <a:gd name="connsiteX14" fmla="*/ 2088129 w 2729264"/>
                <a:gd name="connsiteY14" fmla="*/ 820270 h 3589212"/>
                <a:gd name="connsiteX15" fmla="*/ 2081385 w 2729264"/>
                <a:gd name="connsiteY15" fmla="*/ 757765 h 3589212"/>
                <a:gd name="connsiteX16" fmla="*/ 2077608 w 2729264"/>
                <a:gd name="connsiteY16" fmla="*/ 697489 h 3589212"/>
                <a:gd name="connsiteX17" fmla="*/ 2088129 w 2729264"/>
                <a:gd name="connsiteY17" fmla="*/ 820270 h 3589212"/>
                <a:gd name="connsiteX18" fmla="*/ 600203 w 2729264"/>
                <a:gd name="connsiteY18" fmla="*/ 1185907 h 3589212"/>
                <a:gd name="connsiteX19" fmla="*/ 613996 w 2729264"/>
                <a:gd name="connsiteY19" fmla="*/ 1071790 h 3589212"/>
                <a:gd name="connsiteX20" fmla="*/ 605437 w 2729264"/>
                <a:gd name="connsiteY20" fmla="*/ 1151111 h 3589212"/>
                <a:gd name="connsiteX21" fmla="*/ 600203 w 2729264"/>
                <a:gd name="connsiteY21" fmla="*/ 1185907 h 3589212"/>
                <a:gd name="connsiteX22" fmla="*/ 2129063 w 2729264"/>
                <a:gd name="connsiteY22" fmla="*/ 1185922 h 3589212"/>
                <a:gd name="connsiteX23" fmla="*/ 2123827 w 2729264"/>
                <a:gd name="connsiteY23" fmla="*/ 1151111 h 3589212"/>
                <a:gd name="connsiteX24" fmla="*/ 2115265 w 2729264"/>
                <a:gd name="connsiteY24" fmla="*/ 1071764 h 3589212"/>
                <a:gd name="connsiteX25" fmla="*/ 2129063 w 2729264"/>
                <a:gd name="connsiteY25" fmla="*/ 1185922 h 3589212"/>
                <a:gd name="connsiteX26" fmla="*/ 500147 w 2729264"/>
                <a:gd name="connsiteY26" fmla="*/ 1794014 h 3589212"/>
                <a:gd name="connsiteX27" fmla="*/ 500147 w 2729264"/>
                <a:gd name="connsiteY27" fmla="*/ 1794014 h 3589212"/>
                <a:gd name="connsiteX28" fmla="*/ 500587 w 2729264"/>
                <a:gd name="connsiteY28" fmla="*/ 1791664 h 3589212"/>
                <a:gd name="connsiteX29" fmla="*/ 500587 w 2729264"/>
                <a:gd name="connsiteY29" fmla="*/ 1791665 h 3589212"/>
                <a:gd name="connsiteX30" fmla="*/ 500147 w 2729264"/>
                <a:gd name="connsiteY30" fmla="*/ 1794014 h 3589212"/>
                <a:gd name="connsiteX31" fmla="*/ 18617 w 2729264"/>
                <a:gd name="connsiteY31" fmla="*/ 3538163 h 3589212"/>
                <a:gd name="connsiteX32" fmla="*/ 78567 w 2729264"/>
                <a:gd name="connsiteY32" fmla="*/ 3373781 h 3589212"/>
                <a:gd name="connsiteX33" fmla="*/ 316390 w 2729264"/>
                <a:gd name="connsiteY33" fmla="*/ 2594875 h 3589212"/>
                <a:gd name="connsiteX34" fmla="*/ 480535 w 2729264"/>
                <a:gd name="connsiteY34" fmla="*/ 1898740 h 3589212"/>
                <a:gd name="connsiteX35" fmla="*/ 500147 w 2729264"/>
                <a:gd name="connsiteY35" fmla="*/ 1794014 h 3589212"/>
                <a:gd name="connsiteX36" fmla="*/ 501361 w 2729264"/>
                <a:gd name="connsiteY36" fmla="*/ 1794014 h 3589212"/>
                <a:gd name="connsiteX37" fmla="*/ 500587 w 2729264"/>
                <a:gd name="connsiteY37" fmla="*/ 1791665 h 3589212"/>
                <a:gd name="connsiteX38" fmla="*/ 500751 w 2729264"/>
                <a:gd name="connsiteY38" fmla="*/ 1790790 h 3589212"/>
                <a:gd name="connsiteX39" fmla="*/ 518081 w 2729264"/>
                <a:gd name="connsiteY39" fmla="*/ 1738187 h 3589212"/>
                <a:gd name="connsiteX40" fmla="*/ 1364633 w 2729264"/>
                <a:gd name="connsiteY40" fmla="*/ 1527062 h 3589212"/>
                <a:gd name="connsiteX41" fmla="*/ 2211185 w 2729264"/>
                <a:gd name="connsiteY41" fmla="*/ 1738187 h 3589212"/>
                <a:gd name="connsiteX42" fmla="*/ 2228511 w 2729264"/>
                <a:gd name="connsiteY42" fmla="*/ 1790777 h 3589212"/>
                <a:gd name="connsiteX43" fmla="*/ 2185466 w 2729264"/>
                <a:gd name="connsiteY43" fmla="*/ 1560921 h 3589212"/>
                <a:gd name="connsiteX44" fmla="*/ 2185440 w 2729264"/>
                <a:gd name="connsiteY44" fmla="*/ 1560748 h 3589212"/>
                <a:gd name="connsiteX45" fmla="*/ 2185467 w 2729264"/>
                <a:gd name="connsiteY45" fmla="*/ 1560920 h 3589212"/>
                <a:gd name="connsiteX46" fmla="*/ 2228678 w 2729264"/>
                <a:gd name="connsiteY46" fmla="*/ 1791667 h 3589212"/>
                <a:gd name="connsiteX47" fmla="*/ 2227904 w 2729264"/>
                <a:gd name="connsiteY47" fmla="*/ 1794014 h 3589212"/>
                <a:gd name="connsiteX48" fmla="*/ 2229117 w 2729264"/>
                <a:gd name="connsiteY48" fmla="*/ 1794014 h 3589212"/>
                <a:gd name="connsiteX49" fmla="*/ 2228777 w 2729264"/>
                <a:gd name="connsiteY49" fmla="*/ 1792197 h 3589212"/>
                <a:gd name="connsiteX50" fmla="*/ 2248729 w 2729264"/>
                <a:gd name="connsiteY50" fmla="*/ 1898740 h 3589212"/>
                <a:gd name="connsiteX51" fmla="*/ 2412874 w 2729264"/>
                <a:gd name="connsiteY51" fmla="*/ 2594875 h 3589212"/>
                <a:gd name="connsiteX52" fmla="*/ 2650697 w 2729264"/>
                <a:gd name="connsiteY52" fmla="*/ 3373781 h 3589212"/>
                <a:gd name="connsiteX53" fmla="*/ 2710643 w 2729264"/>
                <a:gd name="connsiteY53" fmla="*/ 3538154 h 3589212"/>
                <a:gd name="connsiteX54" fmla="*/ 2694930 w 2729264"/>
                <a:gd name="connsiteY54" fmla="*/ 3510421 h 3589212"/>
                <a:gd name="connsiteX55" fmla="*/ 1364633 w 2729264"/>
                <a:gd name="connsiteY55" fmla="*/ 3218374 h 3589212"/>
                <a:gd name="connsiteX56" fmla="*/ 34336 w 2729264"/>
                <a:gd name="connsiteY56" fmla="*/ 3510421 h 3589212"/>
                <a:gd name="connsiteX57" fmla="*/ 18617 w 2729264"/>
                <a:gd name="connsiteY57" fmla="*/ 3538163 h 3589212"/>
                <a:gd name="connsiteX58" fmla="*/ 8649 w 2729264"/>
                <a:gd name="connsiteY58" fmla="*/ 3589212 h 3589212"/>
                <a:gd name="connsiteX59" fmla="*/ 0 w 2729264"/>
                <a:gd name="connsiteY59" fmla="*/ 3589212 h 3589212"/>
                <a:gd name="connsiteX60" fmla="*/ 11929 w 2729264"/>
                <a:gd name="connsiteY60" fmla="*/ 3556504 h 3589212"/>
                <a:gd name="connsiteX61" fmla="*/ 6749 w 2729264"/>
                <a:gd name="connsiteY61" fmla="*/ 3584134 h 3589212"/>
                <a:gd name="connsiteX62" fmla="*/ 8649 w 2729264"/>
                <a:gd name="connsiteY62" fmla="*/ 3589212 h 3589212"/>
                <a:gd name="connsiteX63" fmla="*/ 2729264 w 2729264"/>
                <a:gd name="connsiteY63" fmla="*/ 3589212 h 3589212"/>
                <a:gd name="connsiteX64" fmla="*/ 2720616 w 2729264"/>
                <a:gd name="connsiteY64" fmla="*/ 3589212 h 3589212"/>
                <a:gd name="connsiteX65" fmla="*/ 2722517 w 2729264"/>
                <a:gd name="connsiteY65" fmla="*/ 3584134 h 3589212"/>
                <a:gd name="connsiteX66" fmla="*/ 2717339 w 2729264"/>
                <a:gd name="connsiteY66" fmla="*/ 3556515 h 3589212"/>
                <a:gd name="connsiteX67" fmla="*/ 2729264 w 2729264"/>
                <a:gd name="connsiteY67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641136 w 2729264"/>
                <a:gd name="connsiteY7" fmla="*/ 820262 h 3589212"/>
                <a:gd name="connsiteX8" fmla="*/ 651656 w 2729264"/>
                <a:gd name="connsiteY8" fmla="*/ 697494 h 3589212"/>
                <a:gd name="connsiteX9" fmla="*/ 647879 w 2729264"/>
                <a:gd name="connsiteY9" fmla="*/ 757765 h 3589212"/>
                <a:gd name="connsiteX10" fmla="*/ 641136 w 2729264"/>
                <a:gd name="connsiteY10" fmla="*/ 820262 h 3589212"/>
                <a:gd name="connsiteX11" fmla="*/ 2088129 w 2729264"/>
                <a:gd name="connsiteY11" fmla="*/ 820270 h 3589212"/>
                <a:gd name="connsiteX12" fmla="*/ 2081385 w 2729264"/>
                <a:gd name="connsiteY12" fmla="*/ 757765 h 3589212"/>
                <a:gd name="connsiteX13" fmla="*/ 2077608 w 2729264"/>
                <a:gd name="connsiteY13" fmla="*/ 697489 h 3589212"/>
                <a:gd name="connsiteX14" fmla="*/ 2088129 w 2729264"/>
                <a:gd name="connsiteY14" fmla="*/ 820270 h 3589212"/>
                <a:gd name="connsiteX15" fmla="*/ 600203 w 2729264"/>
                <a:gd name="connsiteY15" fmla="*/ 1185907 h 3589212"/>
                <a:gd name="connsiteX16" fmla="*/ 613996 w 2729264"/>
                <a:gd name="connsiteY16" fmla="*/ 1071790 h 3589212"/>
                <a:gd name="connsiteX17" fmla="*/ 605437 w 2729264"/>
                <a:gd name="connsiteY17" fmla="*/ 1151111 h 3589212"/>
                <a:gd name="connsiteX18" fmla="*/ 600203 w 2729264"/>
                <a:gd name="connsiteY18" fmla="*/ 1185907 h 3589212"/>
                <a:gd name="connsiteX19" fmla="*/ 2129063 w 2729264"/>
                <a:gd name="connsiteY19" fmla="*/ 1185922 h 3589212"/>
                <a:gd name="connsiteX20" fmla="*/ 2123827 w 2729264"/>
                <a:gd name="connsiteY20" fmla="*/ 1151111 h 3589212"/>
                <a:gd name="connsiteX21" fmla="*/ 2115265 w 2729264"/>
                <a:gd name="connsiteY21" fmla="*/ 1071764 h 3589212"/>
                <a:gd name="connsiteX22" fmla="*/ 2129063 w 2729264"/>
                <a:gd name="connsiteY22" fmla="*/ 1185922 h 3589212"/>
                <a:gd name="connsiteX23" fmla="*/ 500147 w 2729264"/>
                <a:gd name="connsiteY23" fmla="*/ 1794014 h 3589212"/>
                <a:gd name="connsiteX24" fmla="*/ 500147 w 2729264"/>
                <a:gd name="connsiteY24" fmla="*/ 1794014 h 3589212"/>
                <a:gd name="connsiteX25" fmla="*/ 500587 w 2729264"/>
                <a:gd name="connsiteY25" fmla="*/ 1791664 h 3589212"/>
                <a:gd name="connsiteX26" fmla="*/ 500587 w 2729264"/>
                <a:gd name="connsiteY26" fmla="*/ 1791665 h 3589212"/>
                <a:gd name="connsiteX27" fmla="*/ 500147 w 2729264"/>
                <a:gd name="connsiteY27" fmla="*/ 1794014 h 3589212"/>
                <a:gd name="connsiteX28" fmla="*/ 18617 w 2729264"/>
                <a:gd name="connsiteY28" fmla="*/ 3538163 h 3589212"/>
                <a:gd name="connsiteX29" fmla="*/ 78567 w 2729264"/>
                <a:gd name="connsiteY29" fmla="*/ 3373781 h 3589212"/>
                <a:gd name="connsiteX30" fmla="*/ 316390 w 2729264"/>
                <a:gd name="connsiteY30" fmla="*/ 2594875 h 3589212"/>
                <a:gd name="connsiteX31" fmla="*/ 480535 w 2729264"/>
                <a:gd name="connsiteY31" fmla="*/ 1898740 h 3589212"/>
                <a:gd name="connsiteX32" fmla="*/ 500147 w 2729264"/>
                <a:gd name="connsiteY32" fmla="*/ 1794014 h 3589212"/>
                <a:gd name="connsiteX33" fmla="*/ 501361 w 2729264"/>
                <a:gd name="connsiteY33" fmla="*/ 1794014 h 3589212"/>
                <a:gd name="connsiteX34" fmla="*/ 500587 w 2729264"/>
                <a:gd name="connsiteY34" fmla="*/ 1791665 h 3589212"/>
                <a:gd name="connsiteX35" fmla="*/ 500751 w 2729264"/>
                <a:gd name="connsiteY35" fmla="*/ 1790790 h 3589212"/>
                <a:gd name="connsiteX36" fmla="*/ 518081 w 2729264"/>
                <a:gd name="connsiteY36" fmla="*/ 1738187 h 3589212"/>
                <a:gd name="connsiteX37" fmla="*/ 1364633 w 2729264"/>
                <a:gd name="connsiteY37" fmla="*/ 1527062 h 3589212"/>
                <a:gd name="connsiteX38" fmla="*/ 2211185 w 2729264"/>
                <a:gd name="connsiteY38" fmla="*/ 1738187 h 3589212"/>
                <a:gd name="connsiteX39" fmla="*/ 2228511 w 2729264"/>
                <a:gd name="connsiteY39" fmla="*/ 1790777 h 3589212"/>
                <a:gd name="connsiteX40" fmla="*/ 2185466 w 2729264"/>
                <a:gd name="connsiteY40" fmla="*/ 1560921 h 3589212"/>
                <a:gd name="connsiteX41" fmla="*/ 2185440 w 2729264"/>
                <a:gd name="connsiteY41" fmla="*/ 1560748 h 3589212"/>
                <a:gd name="connsiteX42" fmla="*/ 2185467 w 2729264"/>
                <a:gd name="connsiteY42" fmla="*/ 1560920 h 3589212"/>
                <a:gd name="connsiteX43" fmla="*/ 2228678 w 2729264"/>
                <a:gd name="connsiteY43" fmla="*/ 1791667 h 3589212"/>
                <a:gd name="connsiteX44" fmla="*/ 2227904 w 2729264"/>
                <a:gd name="connsiteY44" fmla="*/ 1794014 h 3589212"/>
                <a:gd name="connsiteX45" fmla="*/ 2229117 w 2729264"/>
                <a:gd name="connsiteY45" fmla="*/ 1794014 h 3589212"/>
                <a:gd name="connsiteX46" fmla="*/ 2228777 w 2729264"/>
                <a:gd name="connsiteY46" fmla="*/ 1792197 h 3589212"/>
                <a:gd name="connsiteX47" fmla="*/ 2248729 w 2729264"/>
                <a:gd name="connsiteY47" fmla="*/ 1898740 h 3589212"/>
                <a:gd name="connsiteX48" fmla="*/ 2412874 w 2729264"/>
                <a:gd name="connsiteY48" fmla="*/ 2594875 h 3589212"/>
                <a:gd name="connsiteX49" fmla="*/ 2650697 w 2729264"/>
                <a:gd name="connsiteY49" fmla="*/ 3373781 h 3589212"/>
                <a:gd name="connsiteX50" fmla="*/ 2710643 w 2729264"/>
                <a:gd name="connsiteY50" fmla="*/ 3538154 h 3589212"/>
                <a:gd name="connsiteX51" fmla="*/ 2694930 w 2729264"/>
                <a:gd name="connsiteY51" fmla="*/ 3510421 h 3589212"/>
                <a:gd name="connsiteX52" fmla="*/ 1364633 w 2729264"/>
                <a:gd name="connsiteY52" fmla="*/ 3218374 h 3589212"/>
                <a:gd name="connsiteX53" fmla="*/ 34336 w 2729264"/>
                <a:gd name="connsiteY53" fmla="*/ 3510421 h 3589212"/>
                <a:gd name="connsiteX54" fmla="*/ 18617 w 2729264"/>
                <a:gd name="connsiteY54" fmla="*/ 3538163 h 3589212"/>
                <a:gd name="connsiteX55" fmla="*/ 8649 w 2729264"/>
                <a:gd name="connsiteY55" fmla="*/ 3589212 h 3589212"/>
                <a:gd name="connsiteX56" fmla="*/ 0 w 2729264"/>
                <a:gd name="connsiteY56" fmla="*/ 3589212 h 3589212"/>
                <a:gd name="connsiteX57" fmla="*/ 11929 w 2729264"/>
                <a:gd name="connsiteY57" fmla="*/ 3556504 h 3589212"/>
                <a:gd name="connsiteX58" fmla="*/ 6749 w 2729264"/>
                <a:gd name="connsiteY58" fmla="*/ 3584134 h 3589212"/>
                <a:gd name="connsiteX59" fmla="*/ 8649 w 2729264"/>
                <a:gd name="connsiteY59" fmla="*/ 3589212 h 3589212"/>
                <a:gd name="connsiteX60" fmla="*/ 2729264 w 2729264"/>
                <a:gd name="connsiteY60" fmla="*/ 3589212 h 3589212"/>
                <a:gd name="connsiteX61" fmla="*/ 2720616 w 2729264"/>
                <a:gd name="connsiteY61" fmla="*/ 3589212 h 3589212"/>
                <a:gd name="connsiteX62" fmla="*/ 2722517 w 2729264"/>
                <a:gd name="connsiteY62" fmla="*/ 3584134 h 3589212"/>
                <a:gd name="connsiteX63" fmla="*/ 2717339 w 2729264"/>
                <a:gd name="connsiteY63" fmla="*/ 3556515 h 3589212"/>
                <a:gd name="connsiteX64" fmla="*/ 2729264 w 2729264"/>
                <a:gd name="connsiteY64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641136 w 2729264"/>
                <a:gd name="connsiteY7" fmla="*/ 820262 h 3589212"/>
                <a:gd name="connsiteX8" fmla="*/ 647879 w 2729264"/>
                <a:gd name="connsiteY8" fmla="*/ 757765 h 3589212"/>
                <a:gd name="connsiteX9" fmla="*/ 641136 w 2729264"/>
                <a:gd name="connsiteY9" fmla="*/ 820262 h 3589212"/>
                <a:gd name="connsiteX10" fmla="*/ 2088129 w 2729264"/>
                <a:gd name="connsiteY10" fmla="*/ 820270 h 3589212"/>
                <a:gd name="connsiteX11" fmla="*/ 2081385 w 2729264"/>
                <a:gd name="connsiteY11" fmla="*/ 757765 h 3589212"/>
                <a:gd name="connsiteX12" fmla="*/ 2077608 w 2729264"/>
                <a:gd name="connsiteY12" fmla="*/ 697489 h 3589212"/>
                <a:gd name="connsiteX13" fmla="*/ 2088129 w 2729264"/>
                <a:gd name="connsiteY13" fmla="*/ 820270 h 3589212"/>
                <a:gd name="connsiteX14" fmla="*/ 600203 w 2729264"/>
                <a:gd name="connsiteY14" fmla="*/ 1185907 h 3589212"/>
                <a:gd name="connsiteX15" fmla="*/ 613996 w 2729264"/>
                <a:gd name="connsiteY15" fmla="*/ 1071790 h 3589212"/>
                <a:gd name="connsiteX16" fmla="*/ 605437 w 2729264"/>
                <a:gd name="connsiteY16" fmla="*/ 1151111 h 3589212"/>
                <a:gd name="connsiteX17" fmla="*/ 600203 w 2729264"/>
                <a:gd name="connsiteY17" fmla="*/ 1185907 h 3589212"/>
                <a:gd name="connsiteX18" fmla="*/ 2129063 w 2729264"/>
                <a:gd name="connsiteY18" fmla="*/ 1185922 h 3589212"/>
                <a:gd name="connsiteX19" fmla="*/ 2123827 w 2729264"/>
                <a:gd name="connsiteY19" fmla="*/ 1151111 h 3589212"/>
                <a:gd name="connsiteX20" fmla="*/ 2115265 w 2729264"/>
                <a:gd name="connsiteY20" fmla="*/ 1071764 h 3589212"/>
                <a:gd name="connsiteX21" fmla="*/ 2129063 w 2729264"/>
                <a:gd name="connsiteY21" fmla="*/ 1185922 h 3589212"/>
                <a:gd name="connsiteX22" fmla="*/ 500147 w 2729264"/>
                <a:gd name="connsiteY22" fmla="*/ 1794014 h 3589212"/>
                <a:gd name="connsiteX23" fmla="*/ 500147 w 2729264"/>
                <a:gd name="connsiteY23" fmla="*/ 1794014 h 3589212"/>
                <a:gd name="connsiteX24" fmla="*/ 500587 w 2729264"/>
                <a:gd name="connsiteY24" fmla="*/ 1791664 h 3589212"/>
                <a:gd name="connsiteX25" fmla="*/ 500587 w 2729264"/>
                <a:gd name="connsiteY25" fmla="*/ 1791665 h 3589212"/>
                <a:gd name="connsiteX26" fmla="*/ 500147 w 2729264"/>
                <a:gd name="connsiteY26" fmla="*/ 1794014 h 3589212"/>
                <a:gd name="connsiteX27" fmla="*/ 18617 w 2729264"/>
                <a:gd name="connsiteY27" fmla="*/ 3538163 h 3589212"/>
                <a:gd name="connsiteX28" fmla="*/ 78567 w 2729264"/>
                <a:gd name="connsiteY28" fmla="*/ 3373781 h 3589212"/>
                <a:gd name="connsiteX29" fmla="*/ 316390 w 2729264"/>
                <a:gd name="connsiteY29" fmla="*/ 2594875 h 3589212"/>
                <a:gd name="connsiteX30" fmla="*/ 480535 w 2729264"/>
                <a:gd name="connsiteY30" fmla="*/ 1898740 h 3589212"/>
                <a:gd name="connsiteX31" fmla="*/ 500147 w 2729264"/>
                <a:gd name="connsiteY31" fmla="*/ 1794014 h 3589212"/>
                <a:gd name="connsiteX32" fmla="*/ 501361 w 2729264"/>
                <a:gd name="connsiteY32" fmla="*/ 1794014 h 3589212"/>
                <a:gd name="connsiteX33" fmla="*/ 500587 w 2729264"/>
                <a:gd name="connsiteY33" fmla="*/ 1791665 h 3589212"/>
                <a:gd name="connsiteX34" fmla="*/ 500751 w 2729264"/>
                <a:gd name="connsiteY34" fmla="*/ 1790790 h 3589212"/>
                <a:gd name="connsiteX35" fmla="*/ 518081 w 2729264"/>
                <a:gd name="connsiteY35" fmla="*/ 1738187 h 3589212"/>
                <a:gd name="connsiteX36" fmla="*/ 1364633 w 2729264"/>
                <a:gd name="connsiteY36" fmla="*/ 1527062 h 3589212"/>
                <a:gd name="connsiteX37" fmla="*/ 2211185 w 2729264"/>
                <a:gd name="connsiteY37" fmla="*/ 1738187 h 3589212"/>
                <a:gd name="connsiteX38" fmla="*/ 2228511 w 2729264"/>
                <a:gd name="connsiteY38" fmla="*/ 1790777 h 3589212"/>
                <a:gd name="connsiteX39" fmla="*/ 2185466 w 2729264"/>
                <a:gd name="connsiteY39" fmla="*/ 1560921 h 3589212"/>
                <a:gd name="connsiteX40" fmla="*/ 2185440 w 2729264"/>
                <a:gd name="connsiteY40" fmla="*/ 1560748 h 3589212"/>
                <a:gd name="connsiteX41" fmla="*/ 2185467 w 2729264"/>
                <a:gd name="connsiteY41" fmla="*/ 1560920 h 3589212"/>
                <a:gd name="connsiteX42" fmla="*/ 2228678 w 2729264"/>
                <a:gd name="connsiteY42" fmla="*/ 1791667 h 3589212"/>
                <a:gd name="connsiteX43" fmla="*/ 2227904 w 2729264"/>
                <a:gd name="connsiteY43" fmla="*/ 1794014 h 3589212"/>
                <a:gd name="connsiteX44" fmla="*/ 2229117 w 2729264"/>
                <a:gd name="connsiteY44" fmla="*/ 1794014 h 3589212"/>
                <a:gd name="connsiteX45" fmla="*/ 2228777 w 2729264"/>
                <a:gd name="connsiteY45" fmla="*/ 1792197 h 3589212"/>
                <a:gd name="connsiteX46" fmla="*/ 2248729 w 2729264"/>
                <a:gd name="connsiteY46" fmla="*/ 1898740 h 3589212"/>
                <a:gd name="connsiteX47" fmla="*/ 2412874 w 2729264"/>
                <a:gd name="connsiteY47" fmla="*/ 2594875 h 3589212"/>
                <a:gd name="connsiteX48" fmla="*/ 2650697 w 2729264"/>
                <a:gd name="connsiteY48" fmla="*/ 3373781 h 3589212"/>
                <a:gd name="connsiteX49" fmla="*/ 2710643 w 2729264"/>
                <a:gd name="connsiteY49" fmla="*/ 3538154 h 3589212"/>
                <a:gd name="connsiteX50" fmla="*/ 2694930 w 2729264"/>
                <a:gd name="connsiteY50" fmla="*/ 3510421 h 3589212"/>
                <a:gd name="connsiteX51" fmla="*/ 1364633 w 2729264"/>
                <a:gd name="connsiteY51" fmla="*/ 3218374 h 3589212"/>
                <a:gd name="connsiteX52" fmla="*/ 34336 w 2729264"/>
                <a:gd name="connsiteY52" fmla="*/ 3510421 h 3589212"/>
                <a:gd name="connsiteX53" fmla="*/ 18617 w 2729264"/>
                <a:gd name="connsiteY53" fmla="*/ 3538163 h 3589212"/>
                <a:gd name="connsiteX54" fmla="*/ 8649 w 2729264"/>
                <a:gd name="connsiteY54" fmla="*/ 3589212 h 3589212"/>
                <a:gd name="connsiteX55" fmla="*/ 0 w 2729264"/>
                <a:gd name="connsiteY55" fmla="*/ 3589212 h 3589212"/>
                <a:gd name="connsiteX56" fmla="*/ 11929 w 2729264"/>
                <a:gd name="connsiteY56" fmla="*/ 3556504 h 3589212"/>
                <a:gd name="connsiteX57" fmla="*/ 6749 w 2729264"/>
                <a:gd name="connsiteY57" fmla="*/ 3584134 h 3589212"/>
                <a:gd name="connsiteX58" fmla="*/ 8649 w 2729264"/>
                <a:gd name="connsiteY58" fmla="*/ 3589212 h 3589212"/>
                <a:gd name="connsiteX59" fmla="*/ 2729264 w 2729264"/>
                <a:gd name="connsiteY59" fmla="*/ 3589212 h 3589212"/>
                <a:gd name="connsiteX60" fmla="*/ 2720616 w 2729264"/>
                <a:gd name="connsiteY60" fmla="*/ 3589212 h 3589212"/>
                <a:gd name="connsiteX61" fmla="*/ 2722517 w 2729264"/>
                <a:gd name="connsiteY61" fmla="*/ 3584134 h 3589212"/>
                <a:gd name="connsiteX62" fmla="*/ 2717339 w 2729264"/>
                <a:gd name="connsiteY62" fmla="*/ 3556515 h 3589212"/>
                <a:gd name="connsiteX63" fmla="*/ 2729264 w 2729264"/>
                <a:gd name="connsiteY63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88129 w 2729264"/>
                <a:gd name="connsiteY7" fmla="*/ 820270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2088129 w 2729264"/>
                <a:gd name="connsiteY10" fmla="*/ 820270 h 3589212"/>
                <a:gd name="connsiteX11" fmla="*/ 600203 w 2729264"/>
                <a:gd name="connsiteY11" fmla="*/ 1185907 h 3589212"/>
                <a:gd name="connsiteX12" fmla="*/ 613996 w 2729264"/>
                <a:gd name="connsiteY12" fmla="*/ 1071790 h 3589212"/>
                <a:gd name="connsiteX13" fmla="*/ 605437 w 2729264"/>
                <a:gd name="connsiteY13" fmla="*/ 1151111 h 3589212"/>
                <a:gd name="connsiteX14" fmla="*/ 600203 w 2729264"/>
                <a:gd name="connsiteY14" fmla="*/ 1185907 h 3589212"/>
                <a:gd name="connsiteX15" fmla="*/ 2129063 w 2729264"/>
                <a:gd name="connsiteY15" fmla="*/ 1185922 h 3589212"/>
                <a:gd name="connsiteX16" fmla="*/ 2123827 w 2729264"/>
                <a:gd name="connsiteY16" fmla="*/ 1151111 h 3589212"/>
                <a:gd name="connsiteX17" fmla="*/ 2115265 w 2729264"/>
                <a:gd name="connsiteY17" fmla="*/ 1071764 h 3589212"/>
                <a:gd name="connsiteX18" fmla="*/ 2129063 w 2729264"/>
                <a:gd name="connsiteY18" fmla="*/ 1185922 h 3589212"/>
                <a:gd name="connsiteX19" fmla="*/ 500147 w 2729264"/>
                <a:gd name="connsiteY19" fmla="*/ 1794014 h 3589212"/>
                <a:gd name="connsiteX20" fmla="*/ 500147 w 2729264"/>
                <a:gd name="connsiteY20" fmla="*/ 1794014 h 3589212"/>
                <a:gd name="connsiteX21" fmla="*/ 500587 w 2729264"/>
                <a:gd name="connsiteY21" fmla="*/ 1791664 h 3589212"/>
                <a:gd name="connsiteX22" fmla="*/ 500587 w 2729264"/>
                <a:gd name="connsiteY22" fmla="*/ 1791665 h 3589212"/>
                <a:gd name="connsiteX23" fmla="*/ 500147 w 2729264"/>
                <a:gd name="connsiteY23" fmla="*/ 1794014 h 3589212"/>
                <a:gd name="connsiteX24" fmla="*/ 18617 w 2729264"/>
                <a:gd name="connsiteY24" fmla="*/ 3538163 h 3589212"/>
                <a:gd name="connsiteX25" fmla="*/ 78567 w 2729264"/>
                <a:gd name="connsiteY25" fmla="*/ 3373781 h 3589212"/>
                <a:gd name="connsiteX26" fmla="*/ 316390 w 2729264"/>
                <a:gd name="connsiteY26" fmla="*/ 2594875 h 3589212"/>
                <a:gd name="connsiteX27" fmla="*/ 480535 w 2729264"/>
                <a:gd name="connsiteY27" fmla="*/ 1898740 h 3589212"/>
                <a:gd name="connsiteX28" fmla="*/ 500147 w 2729264"/>
                <a:gd name="connsiteY28" fmla="*/ 1794014 h 3589212"/>
                <a:gd name="connsiteX29" fmla="*/ 501361 w 2729264"/>
                <a:gd name="connsiteY29" fmla="*/ 1794014 h 3589212"/>
                <a:gd name="connsiteX30" fmla="*/ 500587 w 2729264"/>
                <a:gd name="connsiteY30" fmla="*/ 1791665 h 3589212"/>
                <a:gd name="connsiteX31" fmla="*/ 500751 w 2729264"/>
                <a:gd name="connsiteY31" fmla="*/ 1790790 h 3589212"/>
                <a:gd name="connsiteX32" fmla="*/ 518081 w 2729264"/>
                <a:gd name="connsiteY32" fmla="*/ 1738187 h 3589212"/>
                <a:gd name="connsiteX33" fmla="*/ 1364633 w 2729264"/>
                <a:gd name="connsiteY33" fmla="*/ 1527062 h 3589212"/>
                <a:gd name="connsiteX34" fmla="*/ 2211185 w 2729264"/>
                <a:gd name="connsiteY34" fmla="*/ 1738187 h 3589212"/>
                <a:gd name="connsiteX35" fmla="*/ 2228511 w 2729264"/>
                <a:gd name="connsiteY35" fmla="*/ 1790777 h 3589212"/>
                <a:gd name="connsiteX36" fmla="*/ 2185466 w 2729264"/>
                <a:gd name="connsiteY36" fmla="*/ 1560921 h 3589212"/>
                <a:gd name="connsiteX37" fmla="*/ 2185440 w 2729264"/>
                <a:gd name="connsiteY37" fmla="*/ 1560748 h 3589212"/>
                <a:gd name="connsiteX38" fmla="*/ 2185467 w 2729264"/>
                <a:gd name="connsiteY38" fmla="*/ 1560920 h 3589212"/>
                <a:gd name="connsiteX39" fmla="*/ 2228678 w 2729264"/>
                <a:gd name="connsiteY39" fmla="*/ 1791667 h 3589212"/>
                <a:gd name="connsiteX40" fmla="*/ 2227904 w 2729264"/>
                <a:gd name="connsiteY40" fmla="*/ 1794014 h 3589212"/>
                <a:gd name="connsiteX41" fmla="*/ 2229117 w 2729264"/>
                <a:gd name="connsiteY41" fmla="*/ 1794014 h 3589212"/>
                <a:gd name="connsiteX42" fmla="*/ 2228777 w 2729264"/>
                <a:gd name="connsiteY42" fmla="*/ 1792197 h 3589212"/>
                <a:gd name="connsiteX43" fmla="*/ 2248729 w 2729264"/>
                <a:gd name="connsiteY43" fmla="*/ 1898740 h 3589212"/>
                <a:gd name="connsiteX44" fmla="*/ 2412874 w 2729264"/>
                <a:gd name="connsiteY44" fmla="*/ 2594875 h 3589212"/>
                <a:gd name="connsiteX45" fmla="*/ 2650697 w 2729264"/>
                <a:gd name="connsiteY45" fmla="*/ 3373781 h 3589212"/>
                <a:gd name="connsiteX46" fmla="*/ 2710643 w 2729264"/>
                <a:gd name="connsiteY46" fmla="*/ 3538154 h 3589212"/>
                <a:gd name="connsiteX47" fmla="*/ 2694930 w 2729264"/>
                <a:gd name="connsiteY47" fmla="*/ 3510421 h 3589212"/>
                <a:gd name="connsiteX48" fmla="*/ 1364633 w 2729264"/>
                <a:gd name="connsiteY48" fmla="*/ 3218374 h 3589212"/>
                <a:gd name="connsiteX49" fmla="*/ 34336 w 2729264"/>
                <a:gd name="connsiteY49" fmla="*/ 3510421 h 3589212"/>
                <a:gd name="connsiteX50" fmla="*/ 18617 w 2729264"/>
                <a:gd name="connsiteY50" fmla="*/ 3538163 h 3589212"/>
                <a:gd name="connsiteX51" fmla="*/ 8649 w 2729264"/>
                <a:gd name="connsiteY51" fmla="*/ 3589212 h 3589212"/>
                <a:gd name="connsiteX52" fmla="*/ 0 w 2729264"/>
                <a:gd name="connsiteY52" fmla="*/ 3589212 h 3589212"/>
                <a:gd name="connsiteX53" fmla="*/ 11929 w 2729264"/>
                <a:gd name="connsiteY53" fmla="*/ 3556504 h 3589212"/>
                <a:gd name="connsiteX54" fmla="*/ 6749 w 2729264"/>
                <a:gd name="connsiteY54" fmla="*/ 3584134 h 3589212"/>
                <a:gd name="connsiteX55" fmla="*/ 8649 w 2729264"/>
                <a:gd name="connsiteY55" fmla="*/ 3589212 h 3589212"/>
                <a:gd name="connsiteX56" fmla="*/ 2729264 w 2729264"/>
                <a:gd name="connsiteY56" fmla="*/ 3589212 h 3589212"/>
                <a:gd name="connsiteX57" fmla="*/ 2720616 w 2729264"/>
                <a:gd name="connsiteY57" fmla="*/ 3589212 h 3589212"/>
                <a:gd name="connsiteX58" fmla="*/ 2722517 w 2729264"/>
                <a:gd name="connsiteY58" fmla="*/ 3584134 h 3589212"/>
                <a:gd name="connsiteX59" fmla="*/ 2717339 w 2729264"/>
                <a:gd name="connsiteY59" fmla="*/ 3556515 h 3589212"/>
                <a:gd name="connsiteX60" fmla="*/ 2729264 w 2729264"/>
                <a:gd name="connsiteY60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88129 w 2729264"/>
                <a:gd name="connsiteY7" fmla="*/ 820270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2088129 w 2729264"/>
                <a:gd name="connsiteY10" fmla="*/ 820270 h 3589212"/>
                <a:gd name="connsiteX11" fmla="*/ 600203 w 2729264"/>
                <a:gd name="connsiteY11" fmla="*/ 1185907 h 3589212"/>
                <a:gd name="connsiteX12" fmla="*/ 605437 w 2729264"/>
                <a:gd name="connsiteY12" fmla="*/ 1151111 h 3589212"/>
                <a:gd name="connsiteX13" fmla="*/ 600203 w 2729264"/>
                <a:gd name="connsiteY13" fmla="*/ 1185907 h 3589212"/>
                <a:gd name="connsiteX14" fmla="*/ 2129063 w 2729264"/>
                <a:gd name="connsiteY14" fmla="*/ 1185922 h 3589212"/>
                <a:gd name="connsiteX15" fmla="*/ 2123827 w 2729264"/>
                <a:gd name="connsiteY15" fmla="*/ 1151111 h 3589212"/>
                <a:gd name="connsiteX16" fmla="*/ 2115265 w 2729264"/>
                <a:gd name="connsiteY16" fmla="*/ 1071764 h 3589212"/>
                <a:gd name="connsiteX17" fmla="*/ 2129063 w 2729264"/>
                <a:gd name="connsiteY17" fmla="*/ 1185922 h 3589212"/>
                <a:gd name="connsiteX18" fmla="*/ 500147 w 2729264"/>
                <a:gd name="connsiteY18" fmla="*/ 1794014 h 3589212"/>
                <a:gd name="connsiteX19" fmla="*/ 500147 w 2729264"/>
                <a:gd name="connsiteY19" fmla="*/ 1794014 h 3589212"/>
                <a:gd name="connsiteX20" fmla="*/ 500587 w 2729264"/>
                <a:gd name="connsiteY20" fmla="*/ 1791664 h 3589212"/>
                <a:gd name="connsiteX21" fmla="*/ 500587 w 2729264"/>
                <a:gd name="connsiteY21" fmla="*/ 1791665 h 3589212"/>
                <a:gd name="connsiteX22" fmla="*/ 500147 w 2729264"/>
                <a:gd name="connsiteY22" fmla="*/ 1794014 h 3589212"/>
                <a:gd name="connsiteX23" fmla="*/ 18617 w 2729264"/>
                <a:gd name="connsiteY23" fmla="*/ 3538163 h 3589212"/>
                <a:gd name="connsiteX24" fmla="*/ 78567 w 2729264"/>
                <a:gd name="connsiteY24" fmla="*/ 3373781 h 3589212"/>
                <a:gd name="connsiteX25" fmla="*/ 316390 w 2729264"/>
                <a:gd name="connsiteY25" fmla="*/ 2594875 h 3589212"/>
                <a:gd name="connsiteX26" fmla="*/ 480535 w 2729264"/>
                <a:gd name="connsiteY26" fmla="*/ 1898740 h 3589212"/>
                <a:gd name="connsiteX27" fmla="*/ 500147 w 2729264"/>
                <a:gd name="connsiteY27" fmla="*/ 1794014 h 3589212"/>
                <a:gd name="connsiteX28" fmla="*/ 501361 w 2729264"/>
                <a:gd name="connsiteY28" fmla="*/ 1794014 h 3589212"/>
                <a:gd name="connsiteX29" fmla="*/ 500587 w 2729264"/>
                <a:gd name="connsiteY29" fmla="*/ 1791665 h 3589212"/>
                <a:gd name="connsiteX30" fmla="*/ 500751 w 2729264"/>
                <a:gd name="connsiteY30" fmla="*/ 1790790 h 3589212"/>
                <a:gd name="connsiteX31" fmla="*/ 518081 w 2729264"/>
                <a:gd name="connsiteY31" fmla="*/ 1738187 h 3589212"/>
                <a:gd name="connsiteX32" fmla="*/ 1364633 w 2729264"/>
                <a:gd name="connsiteY32" fmla="*/ 1527062 h 3589212"/>
                <a:gd name="connsiteX33" fmla="*/ 2211185 w 2729264"/>
                <a:gd name="connsiteY33" fmla="*/ 1738187 h 3589212"/>
                <a:gd name="connsiteX34" fmla="*/ 2228511 w 2729264"/>
                <a:gd name="connsiteY34" fmla="*/ 1790777 h 3589212"/>
                <a:gd name="connsiteX35" fmla="*/ 2185466 w 2729264"/>
                <a:gd name="connsiteY35" fmla="*/ 1560921 h 3589212"/>
                <a:gd name="connsiteX36" fmla="*/ 2185440 w 2729264"/>
                <a:gd name="connsiteY36" fmla="*/ 1560748 h 3589212"/>
                <a:gd name="connsiteX37" fmla="*/ 2185467 w 2729264"/>
                <a:gd name="connsiteY37" fmla="*/ 1560920 h 3589212"/>
                <a:gd name="connsiteX38" fmla="*/ 2228678 w 2729264"/>
                <a:gd name="connsiteY38" fmla="*/ 1791667 h 3589212"/>
                <a:gd name="connsiteX39" fmla="*/ 2227904 w 2729264"/>
                <a:gd name="connsiteY39" fmla="*/ 1794014 h 3589212"/>
                <a:gd name="connsiteX40" fmla="*/ 2229117 w 2729264"/>
                <a:gd name="connsiteY40" fmla="*/ 1794014 h 3589212"/>
                <a:gd name="connsiteX41" fmla="*/ 2228777 w 2729264"/>
                <a:gd name="connsiteY41" fmla="*/ 1792197 h 3589212"/>
                <a:gd name="connsiteX42" fmla="*/ 2248729 w 2729264"/>
                <a:gd name="connsiteY42" fmla="*/ 1898740 h 3589212"/>
                <a:gd name="connsiteX43" fmla="*/ 2412874 w 2729264"/>
                <a:gd name="connsiteY43" fmla="*/ 2594875 h 3589212"/>
                <a:gd name="connsiteX44" fmla="*/ 2650697 w 2729264"/>
                <a:gd name="connsiteY44" fmla="*/ 3373781 h 3589212"/>
                <a:gd name="connsiteX45" fmla="*/ 2710643 w 2729264"/>
                <a:gd name="connsiteY45" fmla="*/ 3538154 h 3589212"/>
                <a:gd name="connsiteX46" fmla="*/ 2694930 w 2729264"/>
                <a:gd name="connsiteY46" fmla="*/ 3510421 h 3589212"/>
                <a:gd name="connsiteX47" fmla="*/ 1364633 w 2729264"/>
                <a:gd name="connsiteY47" fmla="*/ 3218374 h 3589212"/>
                <a:gd name="connsiteX48" fmla="*/ 34336 w 2729264"/>
                <a:gd name="connsiteY48" fmla="*/ 3510421 h 3589212"/>
                <a:gd name="connsiteX49" fmla="*/ 18617 w 2729264"/>
                <a:gd name="connsiteY49" fmla="*/ 3538163 h 3589212"/>
                <a:gd name="connsiteX50" fmla="*/ 8649 w 2729264"/>
                <a:gd name="connsiteY50" fmla="*/ 3589212 h 3589212"/>
                <a:gd name="connsiteX51" fmla="*/ 0 w 2729264"/>
                <a:gd name="connsiteY51" fmla="*/ 3589212 h 3589212"/>
                <a:gd name="connsiteX52" fmla="*/ 11929 w 2729264"/>
                <a:gd name="connsiteY52" fmla="*/ 3556504 h 3589212"/>
                <a:gd name="connsiteX53" fmla="*/ 6749 w 2729264"/>
                <a:gd name="connsiteY53" fmla="*/ 3584134 h 3589212"/>
                <a:gd name="connsiteX54" fmla="*/ 8649 w 2729264"/>
                <a:gd name="connsiteY54" fmla="*/ 3589212 h 3589212"/>
                <a:gd name="connsiteX55" fmla="*/ 2729264 w 2729264"/>
                <a:gd name="connsiteY55" fmla="*/ 3589212 h 3589212"/>
                <a:gd name="connsiteX56" fmla="*/ 2720616 w 2729264"/>
                <a:gd name="connsiteY56" fmla="*/ 3589212 h 3589212"/>
                <a:gd name="connsiteX57" fmla="*/ 2722517 w 2729264"/>
                <a:gd name="connsiteY57" fmla="*/ 3584134 h 3589212"/>
                <a:gd name="connsiteX58" fmla="*/ 2717339 w 2729264"/>
                <a:gd name="connsiteY58" fmla="*/ 3556515 h 3589212"/>
                <a:gd name="connsiteX59" fmla="*/ 2729264 w 2729264"/>
                <a:gd name="connsiteY59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88129 w 2729264"/>
                <a:gd name="connsiteY7" fmla="*/ 820270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2088129 w 2729264"/>
                <a:gd name="connsiteY10" fmla="*/ 820270 h 3589212"/>
                <a:gd name="connsiteX11" fmla="*/ 2129063 w 2729264"/>
                <a:gd name="connsiteY11" fmla="*/ 1185922 h 3589212"/>
                <a:gd name="connsiteX12" fmla="*/ 2123827 w 2729264"/>
                <a:gd name="connsiteY12" fmla="*/ 1151111 h 3589212"/>
                <a:gd name="connsiteX13" fmla="*/ 2115265 w 2729264"/>
                <a:gd name="connsiteY13" fmla="*/ 1071764 h 3589212"/>
                <a:gd name="connsiteX14" fmla="*/ 2129063 w 2729264"/>
                <a:gd name="connsiteY14" fmla="*/ 1185922 h 3589212"/>
                <a:gd name="connsiteX15" fmla="*/ 500147 w 2729264"/>
                <a:gd name="connsiteY15" fmla="*/ 1794014 h 3589212"/>
                <a:gd name="connsiteX16" fmla="*/ 500147 w 2729264"/>
                <a:gd name="connsiteY16" fmla="*/ 1794014 h 3589212"/>
                <a:gd name="connsiteX17" fmla="*/ 500587 w 2729264"/>
                <a:gd name="connsiteY17" fmla="*/ 1791664 h 3589212"/>
                <a:gd name="connsiteX18" fmla="*/ 500587 w 2729264"/>
                <a:gd name="connsiteY18" fmla="*/ 1791665 h 3589212"/>
                <a:gd name="connsiteX19" fmla="*/ 500147 w 2729264"/>
                <a:gd name="connsiteY19" fmla="*/ 1794014 h 3589212"/>
                <a:gd name="connsiteX20" fmla="*/ 18617 w 2729264"/>
                <a:gd name="connsiteY20" fmla="*/ 3538163 h 3589212"/>
                <a:gd name="connsiteX21" fmla="*/ 78567 w 2729264"/>
                <a:gd name="connsiteY21" fmla="*/ 3373781 h 3589212"/>
                <a:gd name="connsiteX22" fmla="*/ 316390 w 2729264"/>
                <a:gd name="connsiteY22" fmla="*/ 2594875 h 3589212"/>
                <a:gd name="connsiteX23" fmla="*/ 480535 w 2729264"/>
                <a:gd name="connsiteY23" fmla="*/ 1898740 h 3589212"/>
                <a:gd name="connsiteX24" fmla="*/ 500147 w 2729264"/>
                <a:gd name="connsiteY24" fmla="*/ 1794014 h 3589212"/>
                <a:gd name="connsiteX25" fmla="*/ 501361 w 2729264"/>
                <a:gd name="connsiteY25" fmla="*/ 1794014 h 3589212"/>
                <a:gd name="connsiteX26" fmla="*/ 500587 w 2729264"/>
                <a:gd name="connsiteY26" fmla="*/ 1791665 h 3589212"/>
                <a:gd name="connsiteX27" fmla="*/ 500751 w 2729264"/>
                <a:gd name="connsiteY27" fmla="*/ 1790790 h 3589212"/>
                <a:gd name="connsiteX28" fmla="*/ 518081 w 2729264"/>
                <a:gd name="connsiteY28" fmla="*/ 1738187 h 3589212"/>
                <a:gd name="connsiteX29" fmla="*/ 1364633 w 2729264"/>
                <a:gd name="connsiteY29" fmla="*/ 1527062 h 3589212"/>
                <a:gd name="connsiteX30" fmla="*/ 2211185 w 2729264"/>
                <a:gd name="connsiteY30" fmla="*/ 1738187 h 3589212"/>
                <a:gd name="connsiteX31" fmla="*/ 2228511 w 2729264"/>
                <a:gd name="connsiteY31" fmla="*/ 1790777 h 3589212"/>
                <a:gd name="connsiteX32" fmla="*/ 2185466 w 2729264"/>
                <a:gd name="connsiteY32" fmla="*/ 1560921 h 3589212"/>
                <a:gd name="connsiteX33" fmla="*/ 2185440 w 2729264"/>
                <a:gd name="connsiteY33" fmla="*/ 1560748 h 3589212"/>
                <a:gd name="connsiteX34" fmla="*/ 2185467 w 2729264"/>
                <a:gd name="connsiteY34" fmla="*/ 1560920 h 3589212"/>
                <a:gd name="connsiteX35" fmla="*/ 2228678 w 2729264"/>
                <a:gd name="connsiteY35" fmla="*/ 1791667 h 3589212"/>
                <a:gd name="connsiteX36" fmla="*/ 2227904 w 2729264"/>
                <a:gd name="connsiteY36" fmla="*/ 1794014 h 3589212"/>
                <a:gd name="connsiteX37" fmla="*/ 2229117 w 2729264"/>
                <a:gd name="connsiteY37" fmla="*/ 1794014 h 3589212"/>
                <a:gd name="connsiteX38" fmla="*/ 2228777 w 2729264"/>
                <a:gd name="connsiteY38" fmla="*/ 1792197 h 3589212"/>
                <a:gd name="connsiteX39" fmla="*/ 2248729 w 2729264"/>
                <a:gd name="connsiteY39" fmla="*/ 1898740 h 3589212"/>
                <a:gd name="connsiteX40" fmla="*/ 2412874 w 2729264"/>
                <a:gd name="connsiteY40" fmla="*/ 2594875 h 3589212"/>
                <a:gd name="connsiteX41" fmla="*/ 2650697 w 2729264"/>
                <a:gd name="connsiteY41" fmla="*/ 3373781 h 3589212"/>
                <a:gd name="connsiteX42" fmla="*/ 2710643 w 2729264"/>
                <a:gd name="connsiteY42" fmla="*/ 3538154 h 3589212"/>
                <a:gd name="connsiteX43" fmla="*/ 2694930 w 2729264"/>
                <a:gd name="connsiteY43" fmla="*/ 3510421 h 3589212"/>
                <a:gd name="connsiteX44" fmla="*/ 1364633 w 2729264"/>
                <a:gd name="connsiteY44" fmla="*/ 3218374 h 3589212"/>
                <a:gd name="connsiteX45" fmla="*/ 34336 w 2729264"/>
                <a:gd name="connsiteY45" fmla="*/ 3510421 h 3589212"/>
                <a:gd name="connsiteX46" fmla="*/ 18617 w 2729264"/>
                <a:gd name="connsiteY46" fmla="*/ 3538163 h 3589212"/>
                <a:gd name="connsiteX47" fmla="*/ 8649 w 2729264"/>
                <a:gd name="connsiteY47" fmla="*/ 3589212 h 3589212"/>
                <a:gd name="connsiteX48" fmla="*/ 0 w 2729264"/>
                <a:gd name="connsiteY48" fmla="*/ 3589212 h 3589212"/>
                <a:gd name="connsiteX49" fmla="*/ 11929 w 2729264"/>
                <a:gd name="connsiteY49" fmla="*/ 3556504 h 3589212"/>
                <a:gd name="connsiteX50" fmla="*/ 6749 w 2729264"/>
                <a:gd name="connsiteY50" fmla="*/ 3584134 h 3589212"/>
                <a:gd name="connsiteX51" fmla="*/ 8649 w 2729264"/>
                <a:gd name="connsiteY51" fmla="*/ 3589212 h 3589212"/>
                <a:gd name="connsiteX52" fmla="*/ 2729264 w 2729264"/>
                <a:gd name="connsiteY52" fmla="*/ 3589212 h 3589212"/>
                <a:gd name="connsiteX53" fmla="*/ 2720616 w 2729264"/>
                <a:gd name="connsiteY53" fmla="*/ 3589212 h 3589212"/>
                <a:gd name="connsiteX54" fmla="*/ 2722517 w 2729264"/>
                <a:gd name="connsiteY54" fmla="*/ 3584134 h 3589212"/>
                <a:gd name="connsiteX55" fmla="*/ 2717339 w 2729264"/>
                <a:gd name="connsiteY55" fmla="*/ 3556515 h 3589212"/>
                <a:gd name="connsiteX56" fmla="*/ 2729264 w 2729264"/>
                <a:gd name="connsiteY56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88129 w 2729264"/>
                <a:gd name="connsiteY7" fmla="*/ 820270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2088129 w 2729264"/>
                <a:gd name="connsiteY10" fmla="*/ 820270 h 3589212"/>
                <a:gd name="connsiteX11" fmla="*/ 2129063 w 2729264"/>
                <a:gd name="connsiteY11" fmla="*/ 1185922 h 3589212"/>
                <a:gd name="connsiteX12" fmla="*/ 2123827 w 2729264"/>
                <a:gd name="connsiteY12" fmla="*/ 1151111 h 3589212"/>
                <a:gd name="connsiteX13" fmla="*/ 2129063 w 2729264"/>
                <a:gd name="connsiteY13" fmla="*/ 1185922 h 3589212"/>
                <a:gd name="connsiteX14" fmla="*/ 500147 w 2729264"/>
                <a:gd name="connsiteY14" fmla="*/ 1794014 h 3589212"/>
                <a:gd name="connsiteX15" fmla="*/ 500147 w 2729264"/>
                <a:gd name="connsiteY15" fmla="*/ 1794014 h 3589212"/>
                <a:gd name="connsiteX16" fmla="*/ 500587 w 2729264"/>
                <a:gd name="connsiteY16" fmla="*/ 1791664 h 3589212"/>
                <a:gd name="connsiteX17" fmla="*/ 500587 w 2729264"/>
                <a:gd name="connsiteY17" fmla="*/ 1791665 h 3589212"/>
                <a:gd name="connsiteX18" fmla="*/ 500147 w 2729264"/>
                <a:gd name="connsiteY18" fmla="*/ 1794014 h 3589212"/>
                <a:gd name="connsiteX19" fmla="*/ 18617 w 2729264"/>
                <a:gd name="connsiteY19" fmla="*/ 3538163 h 3589212"/>
                <a:gd name="connsiteX20" fmla="*/ 78567 w 2729264"/>
                <a:gd name="connsiteY20" fmla="*/ 3373781 h 3589212"/>
                <a:gd name="connsiteX21" fmla="*/ 316390 w 2729264"/>
                <a:gd name="connsiteY21" fmla="*/ 2594875 h 3589212"/>
                <a:gd name="connsiteX22" fmla="*/ 480535 w 2729264"/>
                <a:gd name="connsiteY22" fmla="*/ 1898740 h 3589212"/>
                <a:gd name="connsiteX23" fmla="*/ 500147 w 2729264"/>
                <a:gd name="connsiteY23" fmla="*/ 1794014 h 3589212"/>
                <a:gd name="connsiteX24" fmla="*/ 501361 w 2729264"/>
                <a:gd name="connsiteY24" fmla="*/ 1794014 h 3589212"/>
                <a:gd name="connsiteX25" fmla="*/ 500587 w 2729264"/>
                <a:gd name="connsiteY25" fmla="*/ 1791665 h 3589212"/>
                <a:gd name="connsiteX26" fmla="*/ 500751 w 2729264"/>
                <a:gd name="connsiteY26" fmla="*/ 1790790 h 3589212"/>
                <a:gd name="connsiteX27" fmla="*/ 518081 w 2729264"/>
                <a:gd name="connsiteY27" fmla="*/ 1738187 h 3589212"/>
                <a:gd name="connsiteX28" fmla="*/ 1364633 w 2729264"/>
                <a:gd name="connsiteY28" fmla="*/ 1527062 h 3589212"/>
                <a:gd name="connsiteX29" fmla="*/ 2211185 w 2729264"/>
                <a:gd name="connsiteY29" fmla="*/ 1738187 h 3589212"/>
                <a:gd name="connsiteX30" fmla="*/ 2228511 w 2729264"/>
                <a:gd name="connsiteY30" fmla="*/ 1790777 h 3589212"/>
                <a:gd name="connsiteX31" fmla="*/ 2185466 w 2729264"/>
                <a:gd name="connsiteY31" fmla="*/ 1560921 h 3589212"/>
                <a:gd name="connsiteX32" fmla="*/ 2185440 w 2729264"/>
                <a:gd name="connsiteY32" fmla="*/ 1560748 h 3589212"/>
                <a:gd name="connsiteX33" fmla="*/ 2185467 w 2729264"/>
                <a:gd name="connsiteY33" fmla="*/ 1560920 h 3589212"/>
                <a:gd name="connsiteX34" fmla="*/ 2228678 w 2729264"/>
                <a:gd name="connsiteY34" fmla="*/ 1791667 h 3589212"/>
                <a:gd name="connsiteX35" fmla="*/ 2227904 w 2729264"/>
                <a:gd name="connsiteY35" fmla="*/ 1794014 h 3589212"/>
                <a:gd name="connsiteX36" fmla="*/ 2229117 w 2729264"/>
                <a:gd name="connsiteY36" fmla="*/ 1794014 h 3589212"/>
                <a:gd name="connsiteX37" fmla="*/ 2228777 w 2729264"/>
                <a:gd name="connsiteY37" fmla="*/ 1792197 h 3589212"/>
                <a:gd name="connsiteX38" fmla="*/ 2248729 w 2729264"/>
                <a:gd name="connsiteY38" fmla="*/ 1898740 h 3589212"/>
                <a:gd name="connsiteX39" fmla="*/ 2412874 w 2729264"/>
                <a:gd name="connsiteY39" fmla="*/ 2594875 h 3589212"/>
                <a:gd name="connsiteX40" fmla="*/ 2650697 w 2729264"/>
                <a:gd name="connsiteY40" fmla="*/ 3373781 h 3589212"/>
                <a:gd name="connsiteX41" fmla="*/ 2710643 w 2729264"/>
                <a:gd name="connsiteY41" fmla="*/ 3538154 h 3589212"/>
                <a:gd name="connsiteX42" fmla="*/ 2694930 w 2729264"/>
                <a:gd name="connsiteY42" fmla="*/ 3510421 h 3589212"/>
                <a:gd name="connsiteX43" fmla="*/ 1364633 w 2729264"/>
                <a:gd name="connsiteY43" fmla="*/ 3218374 h 3589212"/>
                <a:gd name="connsiteX44" fmla="*/ 34336 w 2729264"/>
                <a:gd name="connsiteY44" fmla="*/ 3510421 h 3589212"/>
                <a:gd name="connsiteX45" fmla="*/ 18617 w 2729264"/>
                <a:gd name="connsiteY45" fmla="*/ 3538163 h 3589212"/>
                <a:gd name="connsiteX46" fmla="*/ 8649 w 2729264"/>
                <a:gd name="connsiteY46" fmla="*/ 3589212 h 3589212"/>
                <a:gd name="connsiteX47" fmla="*/ 0 w 2729264"/>
                <a:gd name="connsiteY47" fmla="*/ 3589212 h 3589212"/>
                <a:gd name="connsiteX48" fmla="*/ 11929 w 2729264"/>
                <a:gd name="connsiteY48" fmla="*/ 3556504 h 3589212"/>
                <a:gd name="connsiteX49" fmla="*/ 6749 w 2729264"/>
                <a:gd name="connsiteY49" fmla="*/ 3584134 h 3589212"/>
                <a:gd name="connsiteX50" fmla="*/ 8649 w 2729264"/>
                <a:gd name="connsiteY50" fmla="*/ 3589212 h 3589212"/>
                <a:gd name="connsiteX51" fmla="*/ 2729264 w 2729264"/>
                <a:gd name="connsiteY51" fmla="*/ 3589212 h 3589212"/>
                <a:gd name="connsiteX52" fmla="*/ 2720616 w 2729264"/>
                <a:gd name="connsiteY52" fmla="*/ 3589212 h 3589212"/>
                <a:gd name="connsiteX53" fmla="*/ 2722517 w 2729264"/>
                <a:gd name="connsiteY53" fmla="*/ 3584134 h 3589212"/>
                <a:gd name="connsiteX54" fmla="*/ 2717339 w 2729264"/>
                <a:gd name="connsiteY54" fmla="*/ 3556515 h 3589212"/>
                <a:gd name="connsiteX55" fmla="*/ 2729264 w 2729264"/>
                <a:gd name="connsiteY55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88129 w 2729264"/>
                <a:gd name="connsiteY7" fmla="*/ 820270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2088129 w 2729264"/>
                <a:gd name="connsiteY10" fmla="*/ 820270 h 3589212"/>
                <a:gd name="connsiteX11" fmla="*/ 500147 w 2729264"/>
                <a:gd name="connsiteY11" fmla="*/ 1794014 h 3589212"/>
                <a:gd name="connsiteX12" fmla="*/ 500147 w 2729264"/>
                <a:gd name="connsiteY12" fmla="*/ 1794014 h 3589212"/>
                <a:gd name="connsiteX13" fmla="*/ 500587 w 2729264"/>
                <a:gd name="connsiteY13" fmla="*/ 1791664 h 3589212"/>
                <a:gd name="connsiteX14" fmla="*/ 500587 w 2729264"/>
                <a:gd name="connsiteY14" fmla="*/ 1791665 h 3589212"/>
                <a:gd name="connsiteX15" fmla="*/ 500147 w 2729264"/>
                <a:gd name="connsiteY15" fmla="*/ 1794014 h 3589212"/>
                <a:gd name="connsiteX16" fmla="*/ 18617 w 2729264"/>
                <a:gd name="connsiteY16" fmla="*/ 3538163 h 3589212"/>
                <a:gd name="connsiteX17" fmla="*/ 78567 w 2729264"/>
                <a:gd name="connsiteY17" fmla="*/ 3373781 h 3589212"/>
                <a:gd name="connsiteX18" fmla="*/ 316390 w 2729264"/>
                <a:gd name="connsiteY18" fmla="*/ 2594875 h 3589212"/>
                <a:gd name="connsiteX19" fmla="*/ 480535 w 2729264"/>
                <a:gd name="connsiteY19" fmla="*/ 1898740 h 3589212"/>
                <a:gd name="connsiteX20" fmla="*/ 500147 w 2729264"/>
                <a:gd name="connsiteY20" fmla="*/ 1794014 h 3589212"/>
                <a:gd name="connsiteX21" fmla="*/ 501361 w 2729264"/>
                <a:gd name="connsiteY21" fmla="*/ 1794014 h 3589212"/>
                <a:gd name="connsiteX22" fmla="*/ 500587 w 2729264"/>
                <a:gd name="connsiteY22" fmla="*/ 1791665 h 3589212"/>
                <a:gd name="connsiteX23" fmla="*/ 500751 w 2729264"/>
                <a:gd name="connsiteY23" fmla="*/ 1790790 h 3589212"/>
                <a:gd name="connsiteX24" fmla="*/ 518081 w 2729264"/>
                <a:gd name="connsiteY24" fmla="*/ 1738187 h 3589212"/>
                <a:gd name="connsiteX25" fmla="*/ 1364633 w 2729264"/>
                <a:gd name="connsiteY25" fmla="*/ 1527062 h 3589212"/>
                <a:gd name="connsiteX26" fmla="*/ 2211185 w 2729264"/>
                <a:gd name="connsiteY26" fmla="*/ 1738187 h 3589212"/>
                <a:gd name="connsiteX27" fmla="*/ 2228511 w 2729264"/>
                <a:gd name="connsiteY27" fmla="*/ 1790777 h 3589212"/>
                <a:gd name="connsiteX28" fmla="*/ 2185466 w 2729264"/>
                <a:gd name="connsiteY28" fmla="*/ 1560921 h 3589212"/>
                <a:gd name="connsiteX29" fmla="*/ 2185440 w 2729264"/>
                <a:gd name="connsiteY29" fmla="*/ 1560748 h 3589212"/>
                <a:gd name="connsiteX30" fmla="*/ 2185467 w 2729264"/>
                <a:gd name="connsiteY30" fmla="*/ 1560920 h 3589212"/>
                <a:gd name="connsiteX31" fmla="*/ 2228678 w 2729264"/>
                <a:gd name="connsiteY31" fmla="*/ 1791667 h 3589212"/>
                <a:gd name="connsiteX32" fmla="*/ 2227904 w 2729264"/>
                <a:gd name="connsiteY32" fmla="*/ 1794014 h 3589212"/>
                <a:gd name="connsiteX33" fmla="*/ 2229117 w 2729264"/>
                <a:gd name="connsiteY33" fmla="*/ 1794014 h 3589212"/>
                <a:gd name="connsiteX34" fmla="*/ 2228777 w 2729264"/>
                <a:gd name="connsiteY34" fmla="*/ 1792197 h 3589212"/>
                <a:gd name="connsiteX35" fmla="*/ 2248729 w 2729264"/>
                <a:gd name="connsiteY35" fmla="*/ 1898740 h 3589212"/>
                <a:gd name="connsiteX36" fmla="*/ 2412874 w 2729264"/>
                <a:gd name="connsiteY36" fmla="*/ 2594875 h 3589212"/>
                <a:gd name="connsiteX37" fmla="*/ 2650697 w 2729264"/>
                <a:gd name="connsiteY37" fmla="*/ 3373781 h 3589212"/>
                <a:gd name="connsiteX38" fmla="*/ 2710643 w 2729264"/>
                <a:gd name="connsiteY38" fmla="*/ 3538154 h 3589212"/>
                <a:gd name="connsiteX39" fmla="*/ 2694930 w 2729264"/>
                <a:gd name="connsiteY39" fmla="*/ 3510421 h 3589212"/>
                <a:gd name="connsiteX40" fmla="*/ 1364633 w 2729264"/>
                <a:gd name="connsiteY40" fmla="*/ 3218374 h 3589212"/>
                <a:gd name="connsiteX41" fmla="*/ 34336 w 2729264"/>
                <a:gd name="connsiteY41" fmla="*/ 3510421 h 3589212"/>
                <a:gd name="connsiteX42" fmla="*/ 18617 w 2729264"/>
                <a:gd name="connsiteY42" fmla="*/ 3538163 h 3589212"/>
                <a:gd name="connsiteX43" fmla="*/ 8649 w 2729264"/>
                <a:gd name="connsiteY43" fmla="*/ 3589212 h 3589212"/>
                <a:gd name="connsiteX44" fmla="*/ 0 w 2729264"/>
                <a:gd name="connsiteY44" fmla="*/ 3589212 h 3589212"/>
                <a:gd name="connsiteX45" fmla="*/ 11929 w 2729264"/>
                <a:gd name="connsiteY45" fmla="*/ 3556504 h 3589212"/>
                <a:gd name="connsiteX46" fmla="*/ 6749 w 2729264"/>
                <a:gd name="connsiteY46" fmla="*/ 3584134 h 3589212"/>
                <a:gd name="connsiteX47" fmla="*/ 8649 w 2729264"/>
                <a:gd name="connsiteY47" fmla="*/ 3589212 h 3589212"/>
                <a:gd name="connsiteX48" fmla="*/ 2729264 w 2729264"/>
                <a:gd name="connsiteY48" fmla="*/ 3589212 h 3589212"/>
                <a:gd name="connsiteX49" fmla="*/ 2720616 w 2729264"/>
                <a:gd name="connsiteY49" fmla="*/ 3589212 h 3589212"/>
                <a:gd name="connsiteX50" fmla="*/ 2722517 w 2729264"/>
                <a:gd name="connsiteY50" fmla="*/ 3584134 h 3589212"/>
                <a:gd name="connsiteX51" fmla="*/ 2717339 w 2729264"/>
                <a:gd name="connsiteY51" fmla="*/ 3556515 h 3589212"/>
                <a:gd name="connsiteX52" fmla="*/ 2729264 w 2729264"/>
                <a:gd name="connsiteY52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2077608 w 2729264"/>
                <a:gd name="connsiteY7" fmla="*/ 697489 h 3589212"/>
                <a:gd name="connsiteX8" fmla="*/ 2081385 w 2729264"/>
                <a:gd name="connsiteY8" fmla="*/ 757765 h 3589212"/>
                <a:gd name="connsiteX9" fmla="*/ 2077608 w 2729264"/>
                <a:gd name="connsiteY9" fmla="*/ 697489 h 3589212"/>
                <a:gd name="connsiteX10" fmla="*/ 500147 w 2729264"/>
                <a:gd name="connsiteY10" fmla="*/ 1794014 h 3589212"/>
                <a:gd name="connsiteX11" fmla="*/ 500147 w 2729264"/>
                <a:gd name="connsiteY11" fmla="*/ 1794014 h 3589212"/>
                <a:gd name="connsiteX12" fmla="*/ 500587 w 2729264"/>
                <a:gd name="connsiteY12" fmla="*/ 1791664 h 3589212"/>
                <a:gd name="connsiteX13" fmla="*/ 500587 w 2729264"/>
                <a:gd name="connsiteY13" fmla="*/ 1791665 h 3589212"/>
                <a:gd name="connsiteX14" fmla="*/ 500147 w 2729264"/>
                <a:gd name="connsiteY14" fmla="*/ 1794014 h 3589212"/>
                <a:gd name="connsiteX15" fmla="*/ 18617 w 2729264"/>
                <a:gd name="connsiteY15" fmla="*/ 3538163 h 3589212"/>
                <a:gd name="connsiteX16" fmla="*/ 78567 w 2729264"/>
                <a:gd name="connsiteY16" fmla="*/ 3373781 h 3589212"/>
                <a:gd name="connsiteX17" fmla="*/ 316390 w 2729264"/>
                <a:gd name="connsiteY17" fmla="*/ 2594875 h 3589212"/>
                <a:gd name="connsiteX18" fmla="*/ 480535 w 2729264"/>
                <a:gd name="connsiteY18" fmla="*/ 1898740 h 3589212"/>
                <a:gd name="connsiteX19" fmla="*/ 500147 w 2729264"/>
                <a:gd name="connsiteY19" fmla="*/ 1794014 h 3589212"/>
                <a:gd name="connsiteX20" fmla="*/ 501361 w 2729264"/>
                <a:gd name="connsiteY20" fmla="*/ 1794014 h 3589212"/>
                <a:gd name="connsiteX21" fmla="*/ 500587 w 2729264"/>
                <a:gd name="connsiteY21" fmla="*/ 1791665 h 3589212"/>
                <a:gd name="connsiteX22" fmla="*/ 500751 w 2729264"/>
                <a:gd name="connsiteY22" fmla="*/ 1790790 h 3589212"/>
                <a:gd name="connsiteX23" fmla="*/ 518081 w 2729264"/>
                <a:gd name="connsiteY23" fmla="*/ 1738187 h 3589212"/>
                <a:gd name="connsiteX24" fmla="*/ 1364633 w 2729264"/>
                <a:gd name="connsiteY24" fmla="*/ 1527062 h 3589212"/>
                <a:gd name="connsiteX25" fmla="*/ 2211185 w 2729264"/>
                <a:gd name="connsiteY25" fmla="*/ 1738187 h 3589212"/>
                <a:gd name="connsiteX26" fmla="*/ 2228511 w 2729264"/>
                <a:gd name="connsiteY26" fmla="*/ 1790777 h 3589212"/>
                <a:gd name="connsiteX27" fmla="*/ 2185466 w 2729264"/>
                <a:gd name="connsiteY27" fmla="*/ 1560921 h 3589212"/>
                <a:gd name="connsiteX28" fmla="*/ 2185440 w 2729264"/>
                <a:gd name="connsiteY28" fmla="*/ 1560748 h 3589212"/>
                <a:gd name="connsiteX29" fmla="*/ 2185467 w 2729264"/>
                <a:gd name="connsiteY29" fmla="*/ 1560920 h 3589212"/>
                <a:gd name="connsiteX30" fmla="*/ 2228678 w 2729264"/>
                <a:gd name="connsiteY30" fmla="*/ 1791667 h 3589212"/>
                <a:gd name="connsiteX31" fmla="*/ 2227904 w 2729264"/>
                <a:gd name="connsiteY31" fmla="*/ 1794014 h 3589212"/>
                <a:gd name="connsiteX32" fmla="*/ 2229117 w 2729264"/>
                <a:gd name="connsiteY32" fmla="*/ 1794014 h 3589212"/>
                <a:gd name="connsiteX33" fmla="*/ 2228777 w 2729264"/>
                <a:gd name="connsiteY33" fmla="*/ 1792197 h 3589212"/>
                <a:gd name="connsiteX34" fmla="*/ 2248729 w 2729264"/>
                <a:gd name="connsiteY34" fmla="*/ 1898740 h 3589212"/>
                <a:gd name="connsiteX35" fmla="*/ 2412874 w 2729264"/>
                <a:gd name="connsiteY35" fmla="*/ 2594875 h 3589212"/>
                <a:gd name="connsiteX36" fmla="*/ 2650697 w 2729264"/>
                <a:gd name="connsiteY36" fmla="*/ 3373781 h 3589212"/>
                <a:gd name="connsiteX37" fmla="*/ 2710643 w 2729264"/>
                <a:gd name="connsiteY37" fmla="*/ 3538154 h 3589212"/>
                <a:gd name="connsiteX38" fmla="*/ 2694930 w 2729264"/>
                <a:gd name="connsiteY38" fmla="*/ 3510421 h 3589212"/>
                <a:gd name="connsiteX39" fmla="*/ 1364633 w 2729264"/>
                <a:gd name="connsiteY39" fmla="*/ 3218374 h 3589212"/>
                <a:gd name="connsiteX40" fmla="*/ 34336 w 2729264"/>
                <a:gd name="connsiteY40" fmla="*/ 3510421 h 3589212"/>
                <a:gd name="connsiteX41" fmla="*/ 18617 w 2729264"/>
                <a:gd name="connsiteY41" fmla="*/ 3538163 h 3589212"/>
                <a:gd name="connsiteX42" fmla="*/ 8649 w 2729264"/>
                <a:gd name="connsiteY42" fmla="*/ 3589212 h 3589212"/>
                <a:gd name="connsiteX43" fmla="*/ 0 w 2729264"/>
                <a:gd name="connsiteY43" fmla="*/ 3589212 h 3589212"/>
                <a:gd name="connsiteX44" fmla="*/ 11929 w 2729264"/>
                <a:gd name="connsiteY44" fmla="*/ 3556504 h 3589212"/>
                <a:gd name="connsiteX45" fmla="*/ 6749 w 2729264"/>
                <a:gd name="connsiteY45" fmla="*/ 3584134 h 3589212"/>
                <a:gd name="connsiteX46" fmla="*/ 8649 w 2729264"/>
                <a:gd name="connsiteY46" fmla="*/ 3589212 h 3589212"/>
                <a:gd name="connsiteX47" fmla="*/ 2729264 w 2729264"/>
                <a:gd name="connsiteY47" fmla="*/ 3589212 h 3589212"/>
                <a:gd name="connsiteX48" fmla="*/ 2720616 w 2729264"/>
                <a:gd name="connsiteY48" fmla="*/ 3589212 h 3589212"/>
                <a:gd name="connsiteX49" fmla="*/ 2722517 w 2729264"/>
                <a:gd name="connsiteY49" fmla="*/ 3584134 h 3589212"/>
                <a:gd name="connsiteX50" fmla="*/ 2717339 w 2729264"/>
                <a:gd name="connsiteY50" fmla="*/ 3556515 h 3589212"/>
                <a:gd name="connsiteX51" fmla="*/ 2729264 w 2729264"/>
                <a:gd name="connsiteY51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62612 w 2729264"/>
                <a:gd name="connsiteY3" fmla="*/ 458136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2062612 w 2729264"/>
                <a:gd name="connsiteY6" fmla="*/ 458136 h 3589212"/>
                <a:gd name="connsiteX7" fmla="*/ 500147 w 2729264"/>
                <a:gd name="connsiteY7" fmla="*/ 1794014 h 3589212"/>
                <a:gd name="connsiteX8" fmla="*/ 500147 w 2729264"/>
                <a:gd name="connsiteY8" fmla="*/ 1794014 h 3589212"/>
                <a:gd name="connsiteX9" fmla="*/ 500587 w 2729264"/>
                <a:gd name="connsiteY9" fmla="*/ 1791664 h 3589212"/>
                <a:gd name="connsiteX10" fmla="*/ 500587 w 2729264"/>
                <a:gd name="connsiteY10" fmla="*/ 1791665 h 3589212"/>
                <a:gd name="connsiteX11" fmla="*/ 500147 w 2729264"/>
                <a:gd name="connsiteY11" fmla="*/ 1794014 h 3589212"/>
                <a:gd name="connsiteX12" fmla="*/ 18617 w 2729264"/>
                <a:gd name="connsiteY12" fmla="*/ 3538163 h 3589212"/>
                <a:gd name="connsiteX13" fmla="*/ 78567 w 2729264"/>
                <a:gd name="connsiteY13" fmla="*/ 3373781 h 3589212"/>
                <a:gd name="connsiteX14" fmla="*/ 316390 w 2729264"/>
                <a:gd name="connsiteY14" fmla="*/ 2594875 h 3589212"/>
                <a:gd name="connsiteX15" fmla="*/ 480535 w 2729264"/>
                <a:gd name="connsiteY15" fmla="*/ 1898740 h 3589212"/>
                <a:gd name="connsiteX16" fmla="*/ 500147 w 2729264"/>
                <a:gd name="connsiteY16" fmla="*/ 1794014 h 3589212"/>
                <a:gd name="connsiteX17" fmla="*/ 501361 w 2729264"/>
                <a:gd name="connsiteY17" fmla="*/ 1794014 h 3589212"/>
                <a:gd name="connsiteX18" fmla="*/ 500587 w 2729264"/>
                <a:gd name="connsiteY18" fmla="*/ 1791665 h 3589212"/>
                <a:gd name="connsiteX19" fmla="*/ 500751 w 2729264"/>
                <a:gd name="connsiteY19" fmla="*/ 1790790 h 3589212"/>
                <a:gd name="connsiteX20" fmla="*/ 518081 w 2729264"/>
                <a:gd name="connsiteY20" fmla="*/ 1738187 h 3589212"/>
                <a:gd name="connsiteX21" fmla="*/ 1364633 w 2729264"/>
                <a:gd name="connsiteY21" fmla="*/ 1527062 h 3589212"/>
                <a:gd name="connsiteX22" fmla="*/ 2211185 w 2729264"/>
                <a:gd name="connsiteY22" fmla="*/ 1738187 h 3589212"/>
                <a:gd name="connsiteX23" fmla="*/ 2228511 w 2729264"/>
                <a:gd name="connsiteY23" fmla="*/ 1790777 h 3589212"/>
                <a:gd name="connsiteX24" fmla="*/ 2185466 w 2729264"/>
                <a:gd name="connsiteY24" fmla="*/ 1560921 h 3589212"/>
                <a:gd name="connsiteX25" fmla="*/ 2185440 w 2729264"/>
                <a:gd name="connsiteY25" fmla="*/ 1560748 h 3589212"/>
                <a:gd name="connsiteX26" fmla="*/ 2185467 w 2729264"/>
                <a:gd name="connsiteY26" fmla="*/ 1560920 h 3589212"/>
                <a:gd name="connsiteX27" fmla="*/ 2228678 w 2729264"/>
                <a:gd name="connsiteY27" fmla="*/ 1791667 h 3589212"/>
                <a:gd name="connsiteX28" fmla="*/ 2227904 w 2729264"/>
                <a:gd name="connsiteY28" fmla="*/ 1794014 h 3589212"/>
                <a:gd name="connsiteX29" fmla="*/ 2229117 w 2729264"/>
                <a:gd name="connsiteY29" fmla="*/ 1794014 h 3589212"/>
                <a:gd name="connsiteX30" fmla="*/ 2228777 w 2729264"/>
                <a:gd name="connsiteY30" fmla="*/ 1792197 h 3589212"/>
                <a:gd name="connsiteX31" fmla="*/ 2248729 w 2729264"/>
                <a:gd name="connsiteY31" fmla="*/ 1898740 h 3589212"/>
                <a:gd name="connsiteX32" fmla="*/ 2412874 w 2729264"/>
                <a:gd name="connsiteY32" fmla="*/ 2594875 h 3589212"/>
                <a:gd name="connsiteX33" fmla="*/ 2650697 w 2729264"/>
                <a:gd name="connsiteY33" fmla="*/ 3373781 h 3589212"/>
                <a:gd name="connsiteX34" fmla="*/ 2710643 w 2729264"/>
                <a:gd name="connsiteY34" fmla="*/ 3538154 h 3589212"/>
                <a:gd name="connsiteX35" fmla="*/ 2694930 w 2729264"/>
                <a:gd name="connsiteY35" fmla="*/ 3510421 h 3589212"/>
                <a:gd name="connsiteX36" fmla="*/ 1364633 w 2729264"/>
                <a:gd name="connsiteY36" fmla="*/ 3218374 h 3589212"/>
                <a:gd name="connsiteX37" fmla="*/ 34336 w 2729264"/>
                <a:gd name="connsiteY37" fmla="*/ 3510421 h 3589212"/>
                <a:gd name="connsiteX38" fmla="*/ 18617 w 2729264"/>
                <a:gd name="connsiteY38" fmla="*/ 3538163 h 3589212"/>
                <a:gd name="connsiteX39" fmla="*/ 8649 w 2729264"/>
                <a:gd name="connsiteY39" fmla="*/ 3589212 h 3589212"/>
                <a:gd name="connsiteX40" fmla="*/ 0 w 2729264"/>
                <a:gd name="connsiteY40" fmla="*/ 3589212 h 3589212"/>
                <a:gd name="connsiteX41" fmla="*/ 11929 w 2729264"/>
                <a:gd name="connsiteY41" fmla="*/ 3556504 h 3589212"/>
                <a:gd name="connsiteX42" fmla="*/ 6749 w 2729264"/>
                <a:gd name="connsiteY42" fmla="*/ 3584134 h 3589212"/>
                <a:gd name="connsiteX43" fmla="*/ 8649 w 2729264"/>
                <a:gd name="connsiteY43" fmla="*/ 3589212 h 3589212"/>
                <a:gd name="connsiteX44" fmla="*/ 2729264 w 2729264"/>
                <a:gd name="connsiteY44" fmla="*/ 3589212 h 3589212"/>
                <a:gd name="connsiteX45" fmla="*/ 2720616 w 2729264"/>
                <a:gd name="connsiteY45" fmla="*/ 3589212 h 3589212"/>
                <a:gd name="connsiteX46" fmla="*/ 2722517 w 2729264"/>
                <a:gd name="connsiteY46" fmla="*/ 3584134 h 3589212"/>
                <a:gd name="connsiteX47" fmla="*/ 2717339 w 2729264"/>
                <a:gd name="connsiteY47" fmla="*/ 3556515 h 3589212"/>
                <a:gd name="connsiteX48" fmla="*/ 2729264 w 2729264"/>
                <a:gd name="connsiteY48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2057549 w 2729264"/>
                <a:gd name="connsiteY3" fmla="*/ 353342 h 3589212"/>
                <a:gd name="connsiteX4" fmla="*/ 2057947 w 2729264"/>
                <a:gd name="connsiteY4" fmla="*/ 383685 h 3589212"/>
                <a:gd name="connsiteX5" fmla="*/ 2057549 w 2729264"/>
                <a:gd name="connsiteY5" fmla="*/ 353342 h 3589212"/>
                <a:gd name="connsiteX6" fmla="*/ 500147 w 2729264"/>
                <a:gd name="connsiteY6" fmla="*/ 1794014 h 3589212"/>
                <a:gd name="connsiteX7" fmla="*/ 500147 w 2729264"/>
                <a:gd name="connsiteY7" fmla="*/ 1794014 h 3589212"/>
                <a:gd name="connsiteX8" fmla="*/ 500587 w 2729264"/>
                <a:gd name="connsiteY8" fmla="*/ 1791664 h 3589212"/>
                <a:gd name="connsiteX9" fmla="*/ 500587 w 2729264"/>
                <a:gd name="connsiteY9" fmla="*/ 1791665 h 3589212"/>
                <a:gd name="connsiteX10" fmla="*/ 500147 w 2729264"/>
                <a:gd name="connsiteY10" fmla="*/ 1794014 h 3589212"/>
                <a:gd name="connsiteX11" fmla="*/ 18617 w 2729264"/>
                <a:gd name="connsiteY11" fmla="*/ 3538163 h 3589212"/>
                <a:gd name="connsiteX12" fmla="*/ 78567 w 2729264"/>
                <a:gd name="connsiteY12" fmla="*/ 3373781 h 3589212"/>
                <a:gd name="connsiteX13" fmla="*/ 316390 w 2729264"/>
                <a:gd name="connsiteY13" fmla="*/ 2594875 h 3589212"/>
                <a:gd name="connsiteX14" fmla="*/ 480535 w 2729264"/>
                <a:gd name="connsiteY14" fmla="*/ 1898740 h 3589212"/>
                <a:gd name="connsiteX15" fmla="*/ 500147 w 2729264"/>
                <a:gd name="connsiteY15" fmla="*/ 1794014 h 3589212"/>
                <a:gd name="connsiteX16" fmla="*/ 501361 w 2729264"/>
                <a:gd name="connsiteY16" fmla="*/ 1794014 h 3589212"/>
                <a:gd name="connsiteX17" fmla="*/ 500587 w 2729264"/>
                <a:gd name="connsiteY17" fmla="*/ 1791665 h 3589212"/>
                <a:gd name="connsiteX18" fmla="*/ 500751 w 2729264"/>
                <a:gd name="connsiteY18" fmla="*/ 1790790 h 3589212"/>
                <a:gd name="connsiteX19" fmla="*/ 518081 w 2729264"/>
                <a:gd name="connsiteY19" fmla="*/ 1738187 h 3589212"/>
                <a:gd name="connsiteX20" fmla="*/ 1364633 w 2729264"/>
                <a:gd name="connsiteY20" fmla="*/ 1527062 h 3589212"/>
                <a:gd name="connsiteX21" fmla="*/ 2211185 w 2729264"/>
                <a:gd name="connsiteY21" fmla="*/ 1738187 h 3589212"/>
                <a:gd name="connsiteX22" fmla="*/ 2228511 w 2729264"/>
                <a:gd name="connsiteY22" fmla="*/ 1790777 h 3589212"/>
                <a:gd name="connsiteX23" fmla="*/ 2185466 w 2729264"/>
                <a:gd name="connsiteY23" fmla="*/ 1560921 h 3589212"/>
                <a:gd name="connsiteX24" fmla="*/ 2185440 w 2729264"/>
                <a:gd name="connsiteY24" fmla="*/ 1560748 h 3589212"/>
                <a:gd name="connsiteX25" fmla="*/ 2185467 w 2729264"/>
                <a:gd name="connsiteY25" fmla="*/ 1560920 h 3589212"/>
                <a:gd name="connsiteX26" fmla="*/ 2228678 w 2729264"/>
                <a:gd name="connsiteY26" fmla="*/ 1791667 h 3589212"/>
                <a:gd name="connsiteX27" fmla="*/ 2227904 w 2729264"/>
                <a:gd name="connsiteY27" fmla="*/ 1794014 h 3589212"/>
                <a:gd name="connsiteX28" fmla="*/ 2229117 w 2729264"/>
                <a:gd name="connsiteY28" fmla="*/ 1794014 h 3589212"/>
                <a:gd name="connsiteX29" fmla="*/ 2228777 w 2729264"/>
                <a:gd name="connsiteY29" fmla="*/ 1792197 h 3589212"/>
                <a:gd name="connsiteX30" fmla="*/ 2248729 w 2729264"/>
                <a:gd name="connsiteY30" fmla="*/ 1898740 h 3589212"/>
                <a:gd name="connsiteX31" fmla="*/ 2412874 w 2729264"/>
                <a:gd name="connsiteY31" fmla="*/ 2594875 h 3589212"/>
                <a:gd name="connsiteX32" fmla="*/ 2650697 w 2729264"/>
                <a:gd name="connsiteY32" fmla="*/ 3373781 h 3589212"/>
                <a:gd name="connsiteX33" fmla="*/ 2710643 w 2729264"/>
                <a:gd name="connsiteY33" fmla="*/ 3538154 h 3589212"/>
                <a:gd name="connsiteX34" fmla="*/ 2694930 w 2729264"/>
                <a:gd name="connsiteY34" fmla="*/ 3510421 h 3589212"/>
                <a:gd name="connsiteX35" fmla="*/ 1364633 w 2729264"/>
                <a:gd name="connsiteY35" fmla="*/ 3218374 h 3589212"/>
                <a:gd name="connsiteX36" fmla="*/ 34336 w 2729264"/>
                <a:gd name="connsiteY36" fmla="*/ 3510421 h 3589212"/>
                <a:gd name="connsiteX37" fmla="*/ 18617 w 2729264"/>
                <a:gd name="connsiteY37" fmla="*/ 3538163 h 3589212"/>
                <a:gd name="connsiteX38" fmla="*/ 8649 w 2729264"/>
                <a:gd name="connsiteY38" fmla="*/ 3589212 h 3589212"/>
                <a:gd name="connsiteX39" fmla="*/ 0 w 2729264"/>
                <a:gd name="connsiteY39" fmla="*/ 3589212 h 3589212"/>
                <a:gd name="connsiteX40" fmla="*/ 11929 w 2729264"/>
                <a:gd name="connsiteY40" fmla="*/ 3556504 h 3589212"/>
                <a:gd name="connsiteX41" fmla="*/ 6749 w 2729264"/>
                <a:gd name="connsiteY41" fmla="*/ 3584134 h 3589212"/>
                <a:gd name="connsiteX42" fmla="*/ 8649 w 2729264"/>
                <a:gd name="connsiteY42" fmla="*/ 3589212 h 3589212"/>
                <a:gd name="connsiteX43" fmla="*/ 2729264 w 2729264"/>
                <a:gd name="connsiteY43" fmla="*/ 3589212 h 3589212"/>
                <a:gd name="connsiteX44" fmla="*/ 2720616 w 2729264"/>
                <a:gd name="connsiteY44" fmla="*/ 3589212 h 3589212"/>
                <a:gd name="connsiteX45" fmla="*/ 2722517 w 2729264"/>
                <a:gd name="connsiteY45" fmla="*/ 3584134 h 3589212"/>
                <a:gd name="connsiteX46" fmla="*/ 2717339 w 2729264"/>
                <a:gd name="connsiteY46" fmla="*/ 3556515 h 3589212"/>
                <a:gd name="connsiteX47" fmla="*/ 2729264 w 2729264"/>
                <a:gd name="connsiteY47" fmla="*/ 3589212 h 3589212"/>
                <a:gd name="connsiteX0" fmla="*/ 674667 w 2729264"/>
                <a:gd name="connsiteY0" fmla="*/ 0 h 3589212"/>
                <a:gd name="connsiteX1" fmla="*/ 674667 w 2729264"/>
                <a:gd name="connsiteY1" fmla="*/ 1 h 3589212"/>
                <a:gd name="connsiteX2" fmla="*/ 674667 w 2729264"/>
                <a:gd name="connsiteY2" fmla="*/ 0 h 3589212"/>
                <a:gd name="connsiteX3" fmla="*/ 500147 w 2729264"/>
                <a:gd name="connsiteY3" fmla="*/ 1794014 h 3589212"/>
                <a:gd name="connsiteX4" fmla="*/ 500147 w 2729264"/>
                <a:gd name="connsiteY4" fmla="*/ 1794014 h 3589212"/>
                <a:gd name="connsiteX5" fmla="*/ 500587 w 2729264"/>
                <a:gd name="connsiteY5" fmla="*/ 1791664 h 3589212"/>
                <a:gd name="connsiteX6" fmla="*/ 500587 w 2729264"/>
                <a:gd name="connsiteY6" fmla="*/ 1791665 h 3589212"/>
                <a:gd name="connsiteX7" fmla="*/ 500147 w 2729264"/>
                <a:gd name="connsiteY7" fmla="*/ 1794014 h 3589212"/>
                <a:gd name="connsiteX8" fmla="*/ 18617 w 2729264"/>
                <a:gd name="connsiteY8" fmla="*/ 3538163 h 3589212"/>
                <a:gd name="connsiteX9" fmla="*/ 78567 w 2729264"/>
                <a:gd name="connsiteY9" fmla="*/ 3373781 h 3589212"/>
                <a:gd name="connsiteX10" fmla="*/ 316390 w 2729264"/>
                <a:gd name="connsiteY10" fmla="*/ 2594875 h 3589212"/>
                <a:gd name="connsiteX11" fmla="*/ 480535 w 2729264"/>
                <a:gd name="connsiteY11" fmla="*/ 1898740 h 3589212"/>
                <a:gd name="connsiteX12" fmla="*/ 500147 w 2729264"/>
                <a:gd name="connsiteY12" fmla="*/ 1794014 h 3589212"/>
                <a:gd name="connsiteX13" fmla="*/ 501361 w 2729264"/>
                <a:gd name="connsiteY13" fmla="*/ 1794014 h 3589212"/>
                <a:gd name="connsiteX14" fmla="*/ 500587 w 2729264"/>
                <a:gd name="connsiteY14" fmla="*/ 1791665 h 3589212"/>
                <a:gd name="connsiteX15" fmla="*/ 500751 w 2729264"/>
                <a:gd name="connsiteY15" fmla="*/ 1790790 h 3589212"/>
                <a:gd name="connsiteX16" fmla="*/ 518081 w 2729264"/>
                <a:gd name="connsiteY16" fmla="*/ 1738187 h 3589212"/>
                <a:gd name="connsiteX17" fmla="*/ 1364633 w 2729264"/>
                <a:gd name="connsiteY17" fmla="*/ 1527062 h 3589212"/>
                <a:gd name="connsiteX18" fmla="*/ 2211185 w 2729264"/>
                <a:gd name="connsiteY18" fmla="*/ 1738187 h 3589212"/>
                <a:gd name="connsiteX19" fmla="*/ 2228511 w 2729264"/>
                <a:gd name="connsiteY19" fmla="*/ 1790777 h 3589212"/>
                <a:gd name="connsiteX20" fmla="*/ 2185466 w 2729264"/>
                <a:gd name="connsiteY20" fmla="*/ 1560921 h 3589212"/>
                <a:gd name="connsiteX21" fmla="*/ 2185440 w 2729264"/>
                <a:gd name="connsiteY21" fmla="*/ 1560748 h 3589212"/>
                <a:gd name="connsiteX22" fmla="*/ 2185467 w 2729264"/>
                <a:gd name="connsiteY22" fmla="*/ 1560920 h 3589212"/>
                <a:gd name="connsiteX23" fmla="*/ 2228678 w 2729264"/>
                <a:gd name="connsiteY23" fmla="*/ 1791667 h 3589212"/>
                <a:gd name="connsiteX24" fmla="*/ 2227904 w 2729264"/>
                <a:gd name="connsiteY24" fmla="*/ 1794014 h 3589212"/>
                <a:gd name="connsiteX25" fmla="*/ 2229117 w 2729264"/>
                <a:gd name="connsiteY25" fmla="*/ 1794014 h 3589212"/>
                <a:gd name="connsiteX26" fmla="*/ 2228777 w 2729264"/>
                <a:gd name="connsiteY26" fmla="*/ 1792197 h 3589212"/>
                <a:gd name="connsiteX27" fmla="*/ 2248729 w 2729264"/>
                <a:gd name="connsiteY27" fmla="*/ 1898740 h 3589212"/>
                <a:gd name="connsiteX28" fmla="*/ 2412874 w 2729264"/>
                <a:gd name="connsiteY28" fmla="*/ 2594875 h 3589212"/>
                <a:gd name="connsiteX29" fmla="*/ 2650697 w 2729264"/>
                <a:gd name="connsiteY29" fmla="*/ 3373781 h 3589212"/>
                <a:gd name="connsiteX30" fmla="*/ 2710643 w 2729264"/>
                <a:gd name="connsiteY30" fmla="*/ 3538154 h 3589212"/>
                <a:gd name="connsiteX31" fmla="*/ 2694930 w 2729264"/>
                <a:gd name="connsiteY31" fmla="*/ 3510421 h 3589212"/>
                <a:gd name="connsiteX32" fmla="*/ 1364633 w 2729264"/>
                <a:gd name="connsiteY32" fmla="*/ 3218374 h 3589212"/>
                <a:gd name="connsiteX33" fmla="*/ 34336 w 2729264"/>
                <a:gd name="connsiteY33" fmla="*/ 3510421 h 3589212"/>
                <a:gd name="connsiteX34" fmla="*/ 18617 w 2729264"/>
                <a:gd name="connsiteY34" fmla="*/ 3538163 h 3589212"/>
                <a:gd name="connsiteX35" fmla="*/ 8649 w 2729264"/>
                <a:gd name="connsiteY35" fmla="*/ 3589212 h 3589212"/>
                <a:gd name="connsiteX36" fmla="*/ 0 w 2729264"/>
                <a:gd name="connsiteY36" fmla="*/ 3589212 h 3589212"/>
                <a:gd name="connsiteX37" fmla="*/ 11929 w 2729264"/>
                <a:gd name="connsiteY37" fmla="*/ 3556504 h 3589212"/>
                <a:gd name="connsiteX38" fmla="*/ 6749 w 2729264"/>
                <a:gd name="connsiteY38" fmla="*/ 3584134 h 3589212"/>
                <a:gd name="connsiteX39" fmla="*/ 8649 w 2729264"/>
                <a:gd name="connsiteY39" fmla="*/ 3589212 h 3589212"/>
                <a:gd name="connsiteX40" fmla="*/ 2729264 w 2729264"/>
                <a:gd name="connsiteY40" fmla="*/ 3589212 h 3589212"/>
                <a:gd name="connsiteX41" fmla="*/ 2720616 w 2729264"/>
                <a:gd name="connsiteY41" fmla="*/ 3589212 h 3589212"/>
                <a:gd name="connsiteX42" fmla="*/ 2722517 w 2729264"/>
                <a:gd name="connsiteY42" fmla="*/ 3584134 h 3589212"/>
                <a:gd name="connsiteX43" fmla="*/ 2717339 w 2729264"/>
                <a:gd name="connsiteY43" fmla="*/ 3556515 h 3589212"/>
                <a:gd name="connsiteX44" fmla="*/ 2729264 w 2729264"/>
                <a:gd name="connsiteY44" fmla="*/ 3589212 h 3589212"/>
                <a:gd name="connsiteX0" fmla="*/ 500147 w 2729264"/>
                <a:gd name="connsiteY0" fmla="*/ 266952 h 2062150"/>
                <a:gd name="connsiteX1" fmla="*/ 500147 w 2729264"/>
                <a:gd name="connsiteY1" fmla="*/ 266952 h 2062150"/>
                <a:gd name="connsiteX2" fmla="*/ 500587 w 2729264"/>
                <a:gd name="connsiteY2" fmla="*/ 264602 h 2062150"/>
                <a:gd name="connsiteX3" fmla="*/ 500587 w 2729264"/>
                <a:gd name="connsiteY3" fmla="*/ 264603 h 2062150"/>
                <a:gd name="connsiteX4" fmla="*/ 500147 w 2729264"/>
                <a:gd name="connsiteY4" fmla="*/ 266952 h 2062150"/>
                <a:gd name="connsiteX5" fmla="*/ 18617 w 2729264"/>
                <a:gd name="connsiteY5" fmla="*/ 2011101 h 2062150"/>
                <a:gd name="connsiteX6" fmla="*/ 78567 w 2729264"/>
                <a:gd name="connsiteY6" fmla="*/ 1846719 h 2062150"/>
                <a:gd name="connsiteX7" fmla="*/ 316390 w 2729264"/>
                <a:gd name="connsiteY7" fmla="*/ 1067813 h 2062150"/>
                <a:gd name="connsiteX8" fmla="*/ 480535 w 2729264"/>
                <a:gd name="connsiteY8" fmla="*/ 371678 h 2062150"/>
                <a:gd name="connsiteX9" fmla="*/ 500147 w 2729264"/>
                <a:gd name="connsiteY9" fmla="*/ 266952 h 2062150"/>
                <a:gd name="connsiteX10" fmla="*/ 501361 w 2729264"/>
                <a:gd name="connsiteY10" fmla="*/ 266952 h 2062150"/>
                <a:gd name="connsiteX11" fmla="*/ 500587 w 2729264"/>
                <a:gd name="connsiteY11" fmla="*/ 264603 h 2062150"/>
                <a:gd name="connsiteX12" fmla="*/ 500751 w 2729264"/>
                <a:gd name="connsiteY12" fmla="*/ 263728 h 2062150"/>
                <a:gd name="connsiteX13" fmla="*/ 518081 w 2729264"/>
                <a:gd name="connsiteY13" fmla="*/ 211125 h 2062150"/>
                <a:gd name="connsiteX14" fmla="*/ 1364633 w 2729264"/>
                <a:gd name="connsiteY14" fmla="*/ 0 h 2062150"/>
                <a:gd name="connsiteX15" fmla="*/ 2211185 w 2729264"/>
                <a:gd name="connsiteY15" fmla="*/ 211125 h 2062150"/>
                <a:gd name="connsiteX16" fmla="*/ 2228511 w 2729264"/>
                <a:gd name="connsiteY16" fmla="*/ 263715 h 2062150"/>
                <a:gd name="connsiteX17" fmla="*/ 2185466 w 2729264"/>
                <a:gd name="connsiteY17" fmla="*/ 33859 h 2062150"/>
                <a:gd name="connsiteX18" fmla="*/ 2185440 w 2729264"/>
                <a:gd name="connsiteY18" fmla="*/ 33686 h 2062150"/>
                <a:gd name="connsiteX19" fmla="*/ 2185467 w 2729264"/>
                <a:gd name="connsiteY19" fmla="*/ 33858 h 2062150"/>
                <a:gd name="connsiteX20" fmla="*/ 2228678 w 2729264"/>
                <a:gd name="connsiteY20" fmla="*/ 264605 h 2062150"/>
                <a:gd name="connsiteX21" fmla="*/ 2227904 w 2729264"/>
                <a:gd name="connsiteY21" fmla="*/ 266952 h 2062150"/>
                <a:gd name="connsiteX22" fmla="*/ 2229117 w 2729264"/>
                <a:gd name="connsiteY22" fmla="*/ 266952 h 2062150"/>
                <a:gd name="connsiteX23" fmla="*/ 2228777 w 2729264"/>
                <a:gd name="connsiteY23" fmla="*/ 265135 h 2062150"/>
                <a:gd name="connsiteX24" fmla="*/ 2248729 w 2729264"/>
                <a:gd name="connsiteY24" fmla="*/ 371678 h 2062150"/>
                <a:gd name="connsiteX25" fmla="*/ 2412874 w 2729264"/>
                <a:gd name="connsiteY25" fmla="*/ 1067813 h 2062150"/>
                <a:gd name="connsiteX26" fmla="*/ 2650697 w 2729264"/>
                <a:gd name="connsiteY26" fmla="*/ 1846719 h 2062150"/>
                <a:gd name="connsiteX27" fmla="*/ 2710643 w 2729264"/>
                <a:gd name="connsiteY27" fmla="*/ 2011092 h 2062150"/>
                <a:gd name="connsiteX28" fmla="*/ 2694930 w 2729264"/>
                <a:gd name="connsiteY28" fmla="*/ 1983359 h 2062150"/>
                <a:gd name="connsiteX29" fmla="*/ 1364633 w 2729264"/>
                <a:gd name="connsiteY29" fmla="*/ 1691312 h 2062150"/>
                <a:gd name="connsiteX30" fmla="*/ 34336 w 2729264"/>
                <a:gd name="connsiteY30" fmla="*/ 1983359 h 2062150"/>
                <a:gd name="connsiteX31" fmla="*/ 18617 w 2729264"/>
                <a:gd name="connsiteY31" fmla="*/ 2011101 h 2062150"/>
                <a:gd name="connsiteX32" fmla="*/ 8649 w 2729264"/>
                <a:gd name="connsiteY32" fmla="*/ 2062150 h 2062150"/>
                <a:gd name="connsiteX33" fmla="*/ 0 w 2729264"/>
                <a:gd name="connsiteY33" fmla="*/ 2062150 h 2062150"/>
                <a:gd name="connsiteX34" fmla="*/ 11929 w 2729264"/>
                <a:gd name="connsiteY34" fmla="*/ 2029442 h 2062150"/>
                <a:gd name="connsiteX35" fmla="*/ 6749 w 2729264"/>
                <a:gd name="connsiteY35" fmla="*/ 2057072 h 2062150"/>
                <a:gd name="connsiteX36" fmla="*/ 8649 w 2729264"/>
                <a:gd name="connsiteY36" fmla="*/ 2062150 h 2062150"/>
                <a:gd name="connsiteX37" fmla="*/ 2729264 w 2729264"/>
                <a:gd name="connsiteY37" fmla="*/ 2062150 h 2062150"/>
                <a:gd name="connsiteX38" fmla="*/ 2720616 w 2729264"/>
                <a:gd name="connsiteY38" fmla="*/ 2062150 h 2062150"/>
                <a:gd name="connsiteX39" fmla="*/ 2722517 w 2729264"/>
                <a:gd name="connsiteY39" fmla="*/ 2057072 h 2062150"/>
                <a:gd name="connsiteX40" fmla="*/ 2717339 w 2729264"/>
                <a:gd name="connsiteY40" fmla="*/ 2029453 h 2062150"/>
                <a:gd name="connsiteX41" fmla="*/ 2729264 w 2729264"/>
                <a:gd name="connsiteY41" fmla="*/ 2062150 h 2062150"/>
                <a:gd name="connsiteX0" fmla="*/ 500147 w 2729264"/>
                <a:gd name="connsiteY0" fmla="*/ 266952 h 2062150"/>
                <a:gd name="connsiteX1" fmla="*/ 500147 w 2729264"/>
                <a:gd name="connsiteY1" fmla="*/ 266952 h 2062150"/>
                <a:gd name="connsiteX2" fmla="*/ 500587 w 2729264"/>
                <a:gd name="connsiteY2" fmla="*/ 264602 h 2062150"/>
                <a:gd name="connsiteX3" fmla="*/ 500587 w 2729264"/>
                <a:gd name="connsiteY3" fmla="*/ 264603 h 2062150"/>
                <a:gd name="connsiteX4" fmla="*/ 500147 w 2729264"/>
                <a:gd name="connsiteY4" fmla="*/ 266952 h 2062150"/>
                <a:gd name="connsiteX5" fmla="*/ 18617 w 2729264"/>
                <a:gd name="connsiteY5" fmla="*/ 2011101 h 2062150"/>
                <a:gd name="connsiteX6" fmla="*/ 78567 w 2729264"/>
                <a:gd name="connsiteY6" fmla="*/ 1846719 h 2062150"/>
                <a:gd name="connsiteX7" fmla="*/ 316390 w 2729264"/>
                <a:gd name="connsiteY7" fmla="*/ 1067813 h 2062150"/>
                <a:gd name="connsiteX8" fmla="*/ 480535 w 2729264"/>
                <a:gd name="connsiteY8" fmla="*/ 371678 h 2062150"/>
                <a:gd name="connsiteX9" fmla="*/ 500147 w 2729264"/>
                <a:gd name="connsiteY9" fmla="*/ 266952 h 2062150"/>
                <a:gd name="connsiteX10" fmla="*/ 501361 w 2729264"/>
                <a:gd name="connsiteY10" fmla="*/ 266952 h 2062150"/>
                <a:gd name="connsiteX11" fmla="*/ 500587 w 2729264"/>
                <a:gd name="connsiteY11" fmla="*/ 264603 h 2062150"/>
                <a:gd name="connsiteX12" fmla="*/ 500751 w 2729264"/>
                <a:gd name="connsiteY12" fmla="*/ 263728 h 2062150"/>
                <a:gd name="connsiteX13" fmla="*/ 518081 w 2729264"/>
                <a:gd name="connsiteY13" fmla="*/ 211125 h 2062150"/>
                <a:gd name="connsiteX14" fmla="*/ 1364633 w 2729264"/>
                <a:gd name="connsiteY14" fmla="*/ 0 h 2062150"/>
                <a:gd name="connsiteX15" fmla="*/ 2211185 w 2729264"/>
                <a:gd name="connsiteY15" fmla="*/ 211125 h 2062150"/>
                <a:gd name="connsiteX16" fmla="*/ 2228511 w 2729264"/>
                <a:gd name="connsiteY16" fmla="*/ 263715 h 2062150"/>
                <a:gd name="connsiteX17" fmla="*/ 2185466 w 2729264"/>
                <a:gd name="connsiteY17" fmla="*/ 33859 h 2062150"/>
                <a:gd name="connsiteX18" fmla="*/ 2185440 w 2729264"/>
                <a:gd name="connsiteY18" fmla="*/ 33686 h 2062150"/>
                <a:gd name="connsiteX19" fmla="*/ 2228678 w 2729264"/>
                <a:gd name="connsiteY19" fmla="*/ 264605 h 2062150"/>
                <a:gd name="connsiteX20" fmla="*/ 2227904 w 2729264"/>
                <a:gd name="connsiteY20" fmla="*/ 266952 h 2062150"/>
                <a:gd name="connsiteX21" fmla="*/ 2229117 w 2729264"/>
                <a:gd name="connsiteY21" fmla="*/ 266952 h 2062150"/>
                <a:gd name="connsiteX22" fmla="*/ 2228777 w 2729264"/>
                <a:gd name="connsiteY22" fmla="*/ 265135 h 2062150"/>
                <a:gd name="connsiteX23" fmla="*/ 2248729 w 2729264"/>
                <a:gd name="connsiteY23" fmla="*/ 371678 h 2062150"/>
                <a:gd name="connsiteX24" fmla="*/ 2412874 w 2729264"/>
                <a:gd name="connsiteY24" fmla="*/ 1067813 h 2062150"/>
                <a:gd name="connsiteX25" fmla="*/ 2650697 w 2729264"/>
                <a:gd name="connsiteY25" fmla="*/ 1846719 h 2062150"/>
                <a:gd name="connsiteX26" fmla="*/ 2710643 w 2729264"/>
                <a:gd name="connsiteY26" fmla="*/ 2011092 h 2062150"/>
                <a:gd name="connsiteX27" fmla="*/ 2694930 w 2729264"/>
                <a:gd name="connsiteY27" fmla="*/ 1983359 h 2062150"/>
                <a:gd name="connsiteX28" fmla="*/ 1364633 w 2729264"/>
                <a:gd name="connsiteY28" fmla="*/ 1691312 h 2062150"/>
                <a:gd name="connsiteX29" fmla="*/ 34336 w 2729264"/>
                <a:gd name="connsiteY29" fmla="*/ 1983359 h 2062150"/>
                <a:gd name="connsiteX30" fmla="*/ 18617 w 2729264"/>
                <a:gd name="connsiteY30" fmla="*/ 2011101 h 2062150"/>
                <a:gd name="connsiteX31" fmla="*/ 8649 w 2729264"/>
                <a:gd name="connsiteY31" fmla="*/ 2062150 h 2062150"/>
                <a:gd name="connsiteX32" fmla="*/ 0 w 2729264"/>
                <a:gd name="connsiteY32" fmla="*/ 2062150 h 2062150"/>
                <a:gd name="connsiteX33" fmla="*/ 11929 w 2729264"/>
                <a:gd name="connsiteY33" fmla="*/ 2029442 h 2062150"/>
                <a:gd name="connsiteX34" fmla="*/ 6749 w 2729264"/>
                <a:gd name="connsiteY34" fmla="*/ 2057072 h 2062150"/>
                <a:gd name="connsiteX35" fmla="*/ 8649 w 2729264"/>
                <a:gd name="connsiteY35" fmla="*/ 2062150 h 2062150"/>
                <a:gd name="connsiteX36" fmla="*/ 2729264 w 2729264"/>
                <a:gd name="connsiteY36" fmla="*/ 2062150 h 2062150"/>
                <a:gd name="connsiteX37" fmla="*/ 2720616 w 2729264"/>
                <a:gd name="connsiteY37" fmla="*/ 2062150 h 2062150"/>
                <a:gd name="connsiteX38" fmla="*/ 2722517 w 2729264"/>
                <a:gd name="connsiteY38" fmla="*/ 2057072 h 2062150"/>
                <a:gd name="connsiteX39" fmla="*/ 2717339 w 2729264"/>
                <a:gd name="connsiteY39" fmla="*/ 2029453 h 2062150"/>
                <a:gd name="connsiteX40" fmla="*/ 2729264 w 2729264"/>
                <a:gd name="connsiteY40" fmla="*/ 2062150 h 2062150"/>
                <a:gd name="connsiteX0" fmla="*/ 500147 w 2729264"/>
                <a:gd name="connsiteY0" fmla="*/ 266952 h 2062150"/>
                <a:gd name="connsiteX1" fmla="*/ 500147 w 2729264"/>
                <a:gd name="connsiteY1" fmla="*/ 266952 h 2062150"/>
                <a:gd name="connsiteX2" fmla="*/ 500587 w 2729264"/>
                <a:gd name="connsiteY2" fmla="*/ 264602 h 2062150"/>
                <a:gd name="connsiteX3" fmla="*/ 500587 w 2729264"/>
                <a:gd name="connsiteY3" fmla="*/ 264603 h 2062150"/>
                <a:gd name="connsiteX4" fmla="*/ 500147 w 2729264"/>
                <a:gd name="connsiteY4" fmla="*/ 266952 h 2062150"/>
                <a:gd name="connsiteX5" fmla="*/ 18617 w 2729264"/>
                <a:gd name="connsiteY5" fmla="*/ 2011101 h 2062150"/>
                <a:gd name="connsiteX6" fmla="*/ 78567 w 2729264"/>
                <a:gd name="connsiteY6" fmla="*/ 1846719 h 2062150"/>
                <a:gd name="connsiteX7" fmla="*/ 316390 w 2729264"/>
                <a:gd name="connsiteY7" fmla="*/ 1067813 h 2062150"/>
                <a:gd name="connsiteX8" fmla="*/ 480535 w 2729264"/>
                <a:gd name="connsiteY8" fmla="*/ 371678 h 2062150"/>
                <a:gd name="connsiteX9" fmla="*/ 500147 w 2729264"/>
                <a:gd name="connsiteY9" fmla="*/ 266952 h 2062150"/>
                <a:gd name="connsiteX10" fmla="*/ 501361 w 2729264"/>
                <a:gd name="connsiteY10" fmla="*/ 266952 h 2062150"/>
                <a:gd name="connsiteX11" fmla="*/ 500587 w 2729264"/>
                <a:gd name="connsiteY11" fmla="*/ 264603 h 2062150"/>
                <a:gd name="connsiteX12" fmla="*/ 500751 w 2729264"/>
                <a:gd name="connsiteY12" fmla="*/ 263728 h 2062150"/>
                <a:gd name="connsiteX13" fmla="*/ 518081 w 2729264"/>
                <a:gd name="connsiteY13" fmla="*/ 211125 h 2062150"/>
                <a:gd name="connsiteX14" fmla="*/ 1364633 w 2729264"/>
                <a:gd name="connsiteY14" fmla="*/ 0 h 2062150"/>
                <a:gd name="connsiteX15" fmla="*/ 2211185 w 2729264"/>
                <a:gd name="connsiteY15" fmla="*/ 211125 h 2062150"/>
                <a:gd name="connsiteX16" fmla="*/ 2228511 w 2729264"/>
                <a:gd name="connsiteY16" fmla="*/ 263715 h 2062150"/>
                <a:gd name="connsiteX17" fmla="*/ 2185466 w 2729264"/>
                <a:gd name="connsiteY17" fmla="*/ 33859 h 2062150"/>
                <a:gd name="connsiteX18" fmla="*/ 2228678 w 2729264"/>
                <a:gd name="connsiteY18" fmla="*/ 264605 h 2062150"/>
                <a:gd name="connsiteX19" fmla="*/ 2227904 w 2729264"/>
                <a:gd name="connsiteY19" fmla="*/ 266952 h 2062150"/>
                <a:gd name="connsiteX20" fmla="*/ 2229117 w 2729264"/>
                <a:gd name="connsiteY20" fmla="*/ 266952 h 2062150"/>
                <a:gd name="connsiteX21" fmla="*/ 2228777 w 2729264"/>
                <a:gd name="connsiteY21" fmla="*/ 265135 h 2062150"/>
                <a:gd name="connsiteX22" fmla="*/ 2248729 w 2729264"/>
                <a:gd name="connsiteY22" fmla="*/ 371678 h 2062150"/>
                <a:gd name="connsiteX23" fmla="*/ 2412874 w 2729264"/>
                <a:gd name="connsiteY23" fmla="*/ 1067813 h 2062150"/>
                <a:gd name="connsiteX24" fmla="*/ 2650697 w 2729264"/>
                <a:gd name="connsiteY24" fmla="*/ 1846719 h 2062150"/>
                <a:gd name="connsiteX25" fmla="*/ 2710643 w 2729264"/>
                <a:gd name="connsiteY25" fmla="*/ 2011092 h 2062150"/>
                <a:gd name="connsiteX26" fmla="*/ 2694930 w 2729264"/>
                <a:gd name="connsiteY26" fmla="*/ 1983359 h 2062150"/>
                <a:gd name="connsiteX27" fmla="*/ 1364633 w 2729264"/>
                <a:gd name="connsiteY27" fmla="*/ 1691312 h 2062150"/>
                <a:gd name="connsiteX28" fmla="*/ 34336 w 2729264"/>
                <a:gd name="connsiteY28" fmla="*/ 1983359 h 2062150"/>
                <a:gd name="connsiteX29" fmla="*/ 18617 w 2729264"/>
                <a:gd name="connsiteY29" fmla="*/ 2011101 h 2062150"/>
                <a:gd name="connsiteX30" fmla="*/ 8649 w 2729264"/>
                <a:gd name="connsiteY30" fmla="*/ 2062150 h 2062150"/>
                <a:gd name="connsiteX31" fmla="*/ 0 w 2729264"/>
                <a:gd name="connsiteY31" fmla="*/ 2062150 h 2062150"/>
                <a:gd name="connsiteX32" fmla="*/ 11929 w 2729264"/>
                <a:gd name="connsiteY32" fmla="*/ 2029442 h 2062150"/>
                <a:gd name="connsiteX33" fmla="*/ 6749 w 2729264"/>
                <a:gd name="connsiteY33" fmla="*/ 2057072 h 2062150"/>
                <a:gd name="connsiteX34" fmla="*/ 8649 w 2729264"/>
                <a:gd name="connsiteY34" fmla="*/ 2062150 h 2062150"/>
                <a:gd name="connsiteX35" fmla="*/ 2729264 w 2729264"/>
                <a:gd name="connsiteY35" fmla="*/ 2062150 h 2062150"/>
                <a:gd name="connsiteX36" fmla="*/ 2720616 w 2729264"/>
                <a:gd name="connsiteY36" fmla="*/ 2062150 h 2062150"/>
                <a:gd name="connsiteX37" fmla="*/ 2722517 w 2729264"/>
                <a:gd name="connsiteY37" fmla="*/ 2057072 h 2062150"/>
                <a:gd name="connsiteX38" fmla="*/ 2717339 w 2729264"/>
                <a:gd name="connsiteY38" fmla="*/ 2029453 h 2062150"/>
                <a:gd name="connsiteX39" fmla="*/ 2729264 w 2729264"/>
                <a:gd name="connsiteY39" fmla="*/ 2062150 h 2062150"/>
                <a:gd name="connsiteX0" fmla="*/ 500147 w 2729264"/>
                <a:gd name="connsiteY0" fmla="*/ 266952 h 2062150"/>
                <a:gd name="connsiteX1" fmla="*/ 500147 w 2729264"/>
                <a:gd name="connsiteY1" fmla="*/ 266952 h 2062150"/>
                <a:gd name="connsiteX2" fmla="*/ 500587 w 2729264"/>
                <a:gd name="connsiteY2" fmla="*/ 264602 h 2062150"/>
                <a:gd name="connsiteX3" fmla="*/ 500587 w 2729264"/>
                <a:gd name="connsiteY3" fmla="*/ 264603 h 2062150"/>
                <a:gd name="connsiteX4" fmla="*/ 500147 w 2729264"/>
                <a:gd name="connsiteY4" fmla="*/ 266952 h 2062150"/>
                <a:gd name="connsiteX5" fmla="*/ 18617 w 2729264"/>
                <a:gd name="connsiteY5" fmla="*/ 2011101 h 2062150"/>
                <a:gd name="connsiteX6" fmla="*/ 78567 w 2729264"/>
                <a:gd name="connsiteY6" fmla="*/ 1846719 h 2062150"/>
                <a:gd name="connsiteX7" fmla="*/ 316390 w 2729264"/>
                <a:gd name="connsiteY7" fmla="*/ 1067813 h 2062150"/>
                <a:gd name="connsiteX8" fmla="*/ 480535 w 2729264"/>
                <a:gd name="connsiteY8" fmla="*/ 371678 h 2062150"/>
                <a:gd name="connsiteX9" fmla="*/ 500147 w 2729264"/>
                <a:gd name="connsiteY9" fmla="*/ 266952 h 2062150"/>
                <a:gd name="connsiteX10" fmla="*/ 501361 w 2729264"/>
                <a:gd name="connsiteY10" fmla="*/ 266952 h 2062150"/>
                <a:gd name="connsiteX11" fmla="*/ 500587 w 2729264"/>
                <a:gd name="connsiteY11" fmla="*/ 264603 h 2062150"/>
                <a:gd name="connsiteX12" fmla="*/ 500751 w 2729264"/>
                <a:gd name="connsiteY12" fmla="*/ 263728 h 2062150"/>
                <a:gd name="connsiteX13" fmla="*/ 518081 w 2729264"/>
                <a:gd name="connsiteY13" fmla="*/ 211125 h 2062150"/>
                <a:gd name="connsiteX14" fmla="*/ 1364633 w 2729264"/>
                <a:gd name="connsiteY14" fmla="*/ 0 h 2062150"/>
                <a:gd name="connsiteX15" fmla="*/ 2211185 w 2729264"/>
                <a:gd name="connsiteY15" fmla="*/ 211125 h 2062150"/>
                <a:gd name="connsiteX16" fmla="*/ 2228511 w 2729264"/>
                <a:gd name="connsiteY16" fmla="*/ 263715 h 2062150"/>
                <a:gd name="connsiteX17" fmla="*/ 2228678 w 2729264"/>
                <a:gd name="connsiteY17" fmla="*/ 264605 h 2062150"/>
                <a:gd name="connsiteX18" fmla="*/ 2227904 w 2729264"/>
                <a:gd name="connsiteY18" fmla="*/ 266952 h 2062150"/>
                <a:gd name="connsiteX19" fmla="*/ 2229117 w 2729264"/>
                <a:gd name="connsiteY19" fmla="*/ 266952 h 2062150"/>
                <a:gd name="connsiteX20" fmla="*/ 2228777 w 2729264"/>
                <a:gd name="connsiteY20" fmla="*/ 265135 h 2062150"/>
                <a:gd name="connsiteX21" fmla="*/ 2248729 w 2729264"/>
                <a:gd name="connsiteY21" fmla="*/ 371678 h 2062150"/>
                <a:gd name="connsiteX22" fmla="*/ 2412874 w 2729264"/>
                <a:gd name="connsiteY22" fmla="*/ 1067813 h 2062150"/>
                <a:gd name="connsiteX23" fmla="*/ 2650697 w 2729264"/>
                <a:gd name="connsiteY23" fmla="*/ 1846719 h 2062150"/>
                <a:gd name="connsiteX24" fmla="*/ 2710643 w 2729264"/>
                <a:gd name="connsiteY24" fmla="*/ 2011092 h 2062150"/>
                <a:gd name="connsiteX25" fmla="*/ 2694930 w 2729264"/>
                <a:gd name="connsiteY25" fmla="*/ 1983359 h 2062150"/>
                <a:gd name="connsiteX26" fmla="*/ 1364633 w 2729264"/>
                <a:gd name="connsiteY26" fmla="*/ 1691312 h 2062150"/>
                <a:gd name="connsiteX27" fmla="*/ 34336 w 2729264"/>
                <a:gd name="connsiteY27" fmla="*/ 1983359 h 2062150"/>
                <a:gd name="connsiteX28" fmla="*/ 18617 w 2729264"/>
                <a:gd name="connsiteY28" fmla="*/ 2011101 h 2062150"/>
                <a:gd name="connsiteX29" fmla="*/ 8649 w 2729264"/>
                <a:gd name="connsiteY29" fmla="*/ 2062150 h 2062150"/>
                <a:gd name="connsiteX30" fmla="*/ 0 w 2729264"/>
                <a:gd name="connsiteY30" fmla="*/ 2062150 h 2062150"/>
                <a:gd name="connsiteX31" fmla="*/ 11929 w 2729264"/>
                <a:gd name="connsiteY31" fmla="*/ 2029442 h 2062150"/>
                <a:gd name="connsiteX32" fmla="*/ 6749 w 2729264"/>
                <a:gd name="connsiteY32" fmla="*/ 2057072 h 2062150"/>
                <a:gd name="connsiteX33" fmla="*/ 8649 w 2729264"/>
                <a:gd name="connsiteY33" fmla="*/ 2062150 h 2062150"/>
                <a:gd name="connsiteX34" fmla="*/ 2729264 w 2729264"/>
                <a:gd name="connsiteY34" fmla="*/ 2062150 h 2062150"/>
                <a:gd name="connsiteX35" fmla="*/ 2720616 w 2729264"/>
                <a:gd name="connsiteY35" fmla="*/ 2062150 h 2062150"/>
                <a:gd name="connsiteX36" fmla="*/ 2722517 w 2729264"/>
                <a:gd name="connsiteY36" fmla="*/ 2057072 h 2062150"/>
                <a:gd name="connsiteX37" fmla="*/ 2717339 w 2729264"/>
                <a:gd name="connsiteY37" fmla="*/ 2029453 h 2062150"/>
                <a:gd name="connsiteX38" fmla="*/ 2729264 w 2729264"/>
                <a:gd name="connsiteY38" fmla="*/ 2062150 h 20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29264" h="2062150">
                  <a:moveTo>
                    <a:pt x="500147" y="266952"/>
                  </a:moveTo>
                  <a:lnTo>
                    <a:pt x="500147" y="266952"/>
                  </a:lnTo>
                  <a:cubicBezTo>
                    <a:pt x="500294" y="266169"/>
                    <a:pt x="500440" y="265385"/>
                    <a:pt x="500587" y="264602"/>
                  </a:cubicBezTo>
                  <a:lnTo>
                    <a:pt x="500587" y="264603"/>
                  </a:lnTo>
                  <a:cubicBezTo>
                    <a:pt x="500440" y="265386"/>
                    <a:pt x="500294" y="266169"/>
                    <a:pt x="500147" y="266952"/>
                  </a:cubicBezTo>
                  <a:close/>
                  <a:moveTo>
                    <a:pt x="18617" y="2011101"/>
                  </a:moveTo>
                  <a:lnTo>
                    <a:pt x="78567" y="1846719"/>
                  </a:lnTo>
                  <a:cubicBezTo>
                    <a:pt x="164423" y="1597547"/>
                    <a:pt x="244229" y="1337120"/>
                    <a:pt x="316390" y="1067813"/>
                  </a:cubicBezTo>
                  <a:cubicBezTo>
                    <a:pt x="379531" y="832170"/>
                    <a:pt x="434202" y="599487"/>
                    <a:pt x="480535" y="371678"/>
                  </a:cubicBezTo>
                  <a:lnTo>
                    <a:pt x="500147" y="266952"/>
                  </a:lnTo>
                  <a:lnTo>
                    <a:pt x="501361" y="266952"/>
                  </a:lnTo>
                  <a:lnTo>
                    <a:pt x="500587" y="264603"/>
                  </a:lnTo>
                  <a:cubicBezTo>
                    <a:pt x="500642" y="264311"/>
                    <a:pt x="500696" y="264020"/>
                    <a:pt x="500751" y="263728"/>
                  </a:cubicBezTo>
                  <a:lnTo>
                    <a:pt x="518081" y="211125"/>
                  </a:lnTo>
                  <a:cubicBezTo>
                    <a:pt x="598655" y="90636"/>
                    <a:pt x="947053" y="0"/>
                    <a:pt x="1364633" y="0"/>
                  </a:cubicBezTo>
                  <a:cubicBezTo>
                    <a:pt x="1782213" y="0"/>
                    <a:pt x="2130611" y="90636"/>
                    <a:pt x="2211185" y="211125"/>
                  </a:cubicBezTo>
                  <a:lnTo>
                    <a:pt x="2228511" y="263715"/>
                  </a:lnTo>
                  <a:cubicBezTo>
                    <a:pt x="2228567" y="264012"/>
                    <a:pt x="2228622" y="264308"/>
                    <a:pt x="2228678" y="264605"/>
                  </a:cubicBezTo>
                  <a:lnTo>
                    <a:pt x="2227904" y="266952"/>
                  </a:lnTo>
                  <a:lnTo>
                    <a:pt x="2229117" y="266952"/>
                  </a:lnTo>
                  <a:cubicBezTo>
                    <a:pt x="2229004" y="266346"/>
                    <a:pt x="2228890" y="265741"/>
                    <a:pt x="2228777" y="265135"/>
                  </a:cubicBezTo>
                  <a:lnTo>
                    <a:pt x="2248729" y="371678"/>
                  </a:lnTo>
                  <a:cubicBezTo>
                    <a:pt x="2295062" y="599487"/>
                    <a:pt x="2349734" y="832170"/>
                    <a:pt x="2412874" y="1067813"/>
                  </a:cubicBezTo>
                  <a:cubicBezTo>
                    <a:pt x="2485034" y="1337120"/>
                    <a:pt x="2564841" y="1597547"/>
                    <a:pt x="2650697" y="1846719"/>
                  </a:cubicBezTo>
                  <a:lnTo>
                    <a:pt x="2710643" y="2011092"/>
                  </a:lnTo>
                  <a:lnTo>
                    <a:pt x="2694930" y="1983359"/>
                  </a:lnTo>
                  <a:cubicBezTo>
                    <a:pt x="2568312" y="1816688"/>
                    <a:pt x="2020830" y="1691312"/>
                    <a:pt x="1364633" y="1691312"/>
                  </a:cubicBezTo>
                  <a:cubicBezTo>
                    <a:pt x="708436" y="1691312"/>
                    <a:pt x="160954" y="1816688"/>
                    <a:pt x="34336" y="1983359"/>
                  </a:cubicBezTo>
                  <a:lnTo>
                    <a:pt x="18617" y="2011101"/>
                  </a:lnTo>
                  <a:close/>
                  <a:moveTo>
                    <a:pt x="8649" y="2062150"/>
                  </a:moveTo>
                  <a:lnTo>
                    <a:pt x="0" y="2062150"/>
                  </a:lnTo>
                  <a:lnTo>
                    <a:pt x="11929" y="2029442"/>
                  </a:lnTo>
                  <a:lnTo>
                    <a:pt x="6749" y="2057072"/>
                  </a:lnTo>
                  <a:lnTo>
                    <a:pt x="8649" y="2062150"/>
                  </a:lnTo>
                  <a:close/>
                  <a:moveTo>
                    <a:pt x="2729264" y="2062150"/>
                  </a:moveTo>
                  <a:lnTo>
                    <a:pt x="2720616" y="2062150"/>
                  </a:lnTo>
                  <a:lnTo>
                    <a:pt x="2722517" y="2057072"/>
                  </a:lnTo>
                  <a:lnTo>
                    <a:pt x="2717339" y="2029453"/>
                  </a:lnTo>
                  <a:lnTo>
                    <a:pt x="2729264" y="2062150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A91A649E-B6AF-410C-A446-F8545C25D606}"/>
                </a:ext>
              </a:extLst>
            </p:cNvPr>
            <p:cNvSpPr/>
            <p:nvPr/>
          </p:nvSpPr>
          <p:spPr>
            <a:xfrm rot="10800000">
              <a:off x="3768683" y="4370530"/>
              <a:ext cx="1606966" cy="1492367"/>
            </a:xfrm>
            <a:custGeom>
              <a:avLst/>
              <a:gdLst>
                <a:gd name="connsiteX0" fmla="*/ 603 w 1728970"/>
                <a:gd name="connsiteY0" fmla="*/ 1995175 h 1998398"/>
                <a:gd name="connsiteX1" fmla="*/ 43650 w 1728970"/>
                <a:gd name="connsiteY1" fmla="*/ 1765305 h 1998398"/>
                <a:gd name="connsiteX2" fmla="*/ 175794 w 1728970"/>
                <a:gd name="connsiteY2" fmla="*/ 236055 h 1998398"/>
                <a:gd name="connsiteX3" fmla="*/ 174520 w 1728970"/>
                <a:gd name="connsiteY3" fmla="*/ 204385 h 1998398"/>
                <a:gd name="connsiteX4" fmla="*/ 174114 w 1728970"/>
                <a:gd name="connsiteY4" fmla="*/ 203200 h 1998398"/>
                <a:gd name="connsiteX5" fmla="*/ 864486 w 1728970"/>
                <a:gd name="connsiteY5" fmla="*/ 0 h 1998398"/>
                <a:gd name="connsiteX6" fmla="*/ 1554858 w 1728970"/>
                <a:gd name="connsiteY6" fmla="*/ 203200 h 1998398"/>
                <a:gd name="connsiteX7" fmla="*/ 1554450 w 1728970"/>
                <a:gd name="connsiteY7" fmla="*/ 204391 h 1998398"/>
                <a:gd name="connsiteX8" fmla="*/ 1553176 w 1728970"/>
                <a:gd name="connsiteY8" fmla="*/ 236055 h 1998398"/>
                <a:gd name="connsiteX9" fmla="*/ 1685319 w 1728970"/>
                <a:gd name="connsiteY9" fmla="*/ 1765305 h 1998398"/>
                <a:gd name="connsiteX10" fmla="*/ 1728364 w 1728970"/>
                <a:gd name="connsiteY10" fmla="*/ 1995161 h 1998398"/>
                <a:gd name="connsiteX11" fmla="*/ 1711038 w 1728970"/>
                <a:gd name="connsiteY11" fmla="*/ 1942571 h 1998398"/>
                <a:gd name="connsiteX12" fmla="*/ 864486 w 1728970"/>
                <a:gd name="connsiteY12" fmla="*/ 1731446 h 1998398"/>
                <a:gd name="connsiteX13" fmla="*/ 17934 w 1728970"/>
                <a:gd name="connsiteY13" fmla="*/ 1942571 h 1998398"/>
                <a:gd name="connsiteX14" fmla="*/ 1214 w 1728970"/>
                <a:gd name="connsiteY14" fmla="*/ 1998398 h 1998398"/>
                <a:gd name="connsiteX15" fmla="*/ 0 w 1728970"/>
                <a:gd name="connsiteY15" fmla="*/ 1998398 h 1998398"/>
                <a:gd name="connsiteX16" fmla="*/ 440 w 1728970"/>
                <a:gd name="connsiteY16" fmla="*/ 1996048 h 1998398"/>
                <a:gd name="connsiteX17" fmla="*/ 1728970 w 1728970"/>
                <a:gd name="connsiteY17" fmla="*/ 1998398 h 1998398"/>
                <a:gd name="connsiteX18" fmla="*/ 1727757 w 1728970"/>
                <a:gd name="connsiteY18" fmla="*/ 1998398 h 1998398"/>
                <a:gd name="connsiteX19" fmla="*/ 1728531 w 1728970"/>
                <a:gd name="connsiteY19" fmla="*/ 1996051 h 199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8970" h="1998398">
                  <a:moveTo>
                    <a:pt x="603" y="1995175"/>
                  </a:moveTo>
                  <a:lnTo>
                    <a:pt x="43650" y="1765305"/>
                  </a:lnTo>
                  <a:cubicBezTo>
                    <a:pt x="138720" y="1209160"/>
                    <a:pt x="182085" y="689450"/>
                    <a:pt x="175794" y="236055"/>
                  </a:cubicBezTo>
                  <a:lnTo>
                    <a:pt x="174520" y="204385"/>
                  </a:lnTo>
                  <a:lnTo>
                    <a:pt x="174114" y="203200"/>
                  </a:lnTo>
                  <a:cubicBezTo>
                    <a:pt x="174114" y="90976"/>
                    <a:pt x="483204" y="0"/>
                    <a:pt x="864486" y="0"/>
                  </a:cubicBezTo>
                  <a:cubicBezTo>
                    <a:pt x="1245768" y="0"/>
                    <a:pt x="1554858" y="90976"/>
                    <a:pt x="1554858" y="203200"/>
                  </a:cubicBezTo>
                  <a:lnTo>
                    <a:pt x="1554450" y="204391"/>
                  </a:lnTo>
                  <a:lnTo>
                    <a:pt x="1553176" y="236055"/>
                  </a:lnTo>
                  <a:cubicBezTo>
                    <a:pt x="1546885" y="689450"/>
                    <a:pt x="1590250" y="1209160"/>
                    <a:pt x="1685319" y="1765305"/>
                  </a:cubicBezTo>
                  <a:lnTo>
                    <a:pt x="1728364" y="1995161"/>
                  </a:lnTo>
                  <a:lnTo>
                    <a:pt x="1711038" y="1942571"/>
                  </a:lnTo>
                  <a:cubicBezTo>
                    <a:pt x="1630464" y="1822082"/>
                    <a:pt x="1282066" y="1731446"/>
                    <a:pt x="864486" y="1731446"/>
                  </a:cubicBezTo>
                  <a:cubicBezTo>
                    <a:pt x="446906" y="1731446"/>
                    <a:pt x="98508" y="1822082"/>
                    <a:pt x="17934" y="1942571"/>
                  </a:cubicBezTo>
                  <a:close/>
                  <a:moveTo>
                    <a:pt x="1214" y="1998398"/>
                  </a:moveTo>
                  <a:lnTo>
                    <a:pt x="0" y="1998398"/>
                  </a:lnTo>
                  <a:lnTo>
                    <a:pt x="440" y="1996048"/>
                  </a:lnTo>
                  <a:close/>
                  <a:moveTo>
                    <a:pt x="1728970" y="1998398"/>
                  </a:moveTo>
                  <a:lnTo>
                    <a:pt x="1727757" y="1998398"/>
                  </a:lnTo>
                  <a:lnTo>
                    <a:pt x="1728531" y="1996051"/>
                  </a:lnTo>
                  <a:close/>
                </a:path>
              </a:pathLst>
            </a:custGeom>
            <a:solidFill>
              <a:srgbClr val="04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ED8B3-B80F-4412-A267-D127AC5DF98D}"/>
                </a:ext>
              </a:extLst>
            </p:cNvPr>
            <p:cNvSpPr/>
            <p:nvPr/>
          </p:nvSpPr>
          <p:spPr>
            <a:xfrm>
              <a:off x="2464473" y="1391481"/>
              <a:ext cx="4215384" cy="606984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69BDC2-C533-4348-8E29-B767116F4977}"/>
                </a:ext>
              </a:extLst>
            </p:cNvPr>
            <p:cNvSpPr/>
            <p:nvPr/>
          </p:nvSpPr>
          <p:spPr>
            <a:xfrm>
              <a:off x="3080983" y="1759433"/>
              <a:ext cx="2982030" cy="511101"/>
            </a:xfrm>
            <a:prstGeom prst="ellipse">
              <a:avLst/>
            </a:prstGeom>
            <a:solidFill>
              <a:srgbClr val="7A032D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FA201AEE-DC20-4CA1-B103-F919C11454B9}"/>
                </a:ext>
              </a:extLst>
            </p:cNvPr>
            <p:cNvSpPr/>
            <p:nvPr/>
          </p:nvSpPr>
          <p:spPr>
            <a:xfrm rot="10800000">
              <a:off x="2521104" y="1761972"/>
              <a:ext cx="4102125" cy="1544871"/>
            </a:xfrm>
            <a:custGeom>
              <a:avLst/>
              <a:gdLst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86572 w 4413566"/>
                <a:gd name="connsiteY3" fmla="*/ 0 h 2116040"/>
                <a:gd name="connsiteX4" fmla="*/ 920718 w 4413566"/>
                <a:gd name="connsiteY4" fmla="*/ 202743 h 2116040"/>
                <a:gd name="connsiteX5" fmla="*/ 0 w 4413566"/>
                <a:gd name="connsiteY5" fmla="*/ 2116040 h 2116040"/>
                <a:gd name="connsiteX6" fmla="*/ 27790 w 4413566"/>
                <a:gd name="connsiteY6" fmla="*/ 2077314 h 2116040"/>
                <a:gd name="connsiteX7" fmla="*/ 787596 w 4413566"/>
                <a:gd name="connsiteY7" fmla="*/ 567764 h 2116040"/>
                <a:gd name="connsiteX8" fmla="*/ 842151 w 4413566"/>
                <a:gd name="connsiteY8" fmla="*/ 418174 h 2116040"/>
                <a:gd name="connsiteX9" fmla="*/ 850800 w 4413566"/>
                <a:gd name="connsiteY9" fmla="*/ 418174 h 2116040"/>
                <a:gd name="connsiteX10" fmla="*/ 848900 w 4413566"/>
                <a:gd name="connsiteY10" fmla="*/ 413096 h 2116040"/>
                <a:gd name="connsiteX11" fmla="*/ 854080 w 4413566"/>
                <a:gd name="connsiteY11" fmla="*/ 385466 h 2116040"/>
                <a:gd name="connsiteX12" fmla="*/ 843595 w 4413566"/>
                <a:gd name="connsiteY12" fmla="*/ 414215 h 2116040"/>
                <a:gd name="connsiteX13" fmla="*/ 860769 w 4413566"/>
                <a:gd name="connsiteY13" fmla="*/ 367123 h 2116040"/>
                <a:gd name="connsiteX14" fmla="*/ 876487 w 4413566"/>
                <a:gd name="connsiteY14" fmla="*/ 339383 h 2116040"/>
                <a:gd name="connsiteX15" fmla="*/ 2206784 w 4413566"/>
                <a:gd name="connsiteY15" fmla="*/ 47336 h 2116040"/>
                <a:gd name="connsiteX16" fmla="*/ 3537081 w 4413566"/>
                <a:gd name="connsiteY16" fmla="*/ 339383 h 2116040"/>
                <a:gd name="connsiteX17" fmla="*/ 3552794 w 4413566"/>
                <a:gd name="connsiteY17" fmla="*/ 367116 h 2116040"/>
                <a:gd name="connsiteX18" fmla="*/ 3492848 w 4413566"/>
                <a:gd name="connsiteY18" fmla="*/ 202743 h 2116040"/>
                <a:gd name="connsiteX19" fmla="*/ 3426994 w 4413566"/>
                <a:gd name="connsiteY19" fmla="*/ 0 h 2116040"/>
                <a:gd name="connsiteX20" fmla="*/ 3426994 w 4413566"/>
                <a:gd name="connsiteY20" fmla="*/ 0 h 2116040"/>
                <a:gd name="connsiteX21" fmla="*/ 3492848 w 4413566"/>
                <a:gd name="connsiteY21" fmla="*/ 202743 h 2116040"/>
                <a:gd name="connsiteX22" fmla="*/ 3570858 w 4413566"/>
                <a:gd name="connsiteY22" fmla="*/ 416646 h 2116040"/>
                <a:gd name="connsiteX23" fmla="*/ 3559490 w 4413566"/>
                <a:gd name="connsiteY23" fmla="*/ 385477 h 2116040"/>
                <a:gd name="connsiteX24" fmla="*/ 3564668 w 4413566"/>
                <a:gd name="connsiteY24" fmla="*/ 413096 h 2116040"/>
                <a:gd name="connsiteX25" fmla="*/ 3562767 w 4413566"/>
                <a:gd name="connsiteY25" fmla="*/ 418174 h 2116040"/>
                <a:gd name="connsiteX26" fmla="*/ 3571415 w 4413566"/>
                <a:gd name="connsiteY26" fmla="*/ 418174 h 2116040"/>
                <a:gd name="connsiteX27" fmla="*/ 3625970 w 4413566"/>
                <a:gd name="connsiteY27" fmla="*/ 567764 h 2116040"/>
                <a:gd name="connsiteX28" fmla="*/ 4385777 w 4413566"/>
                <a:gd name="connsiteY28" fmla="*/ 2077314 h 2116040"/>
                <a:gd name="connsiteX29" fmla="*/ 4413566 w 4413566"/>
                <a:gd name="connsiteY29" fmla="*/ 2116038 h 2116040"/>
                <a:gd name="connsiteX30" fmla="*/ 4372544 w 4413566"/>
                <a:gd name="connsiteY30" fmla="*/ 2087447 h 2116040"/>
                <a:gd name="connsiteX31" fmla="*/ 2206784 w 4413566"/>
                <a:gd name="connsiteY31" fmla="*/ 1801898 h 2116040"/>
                <a:gd name="connsiteX32" fmla="*/ 41024 w 4413566"/>
                <a:gd name="connsiteY32" fmla="*/ 2087447 h 2116040"/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86572 w 4413566"/>
                <a:gd name="connsiteY3" fmla="*/ 0 h 2116040"/>
                <a:gd name="connsiteX4" fmla="*/ 920718 w 4413566"/>
                <a:gd name="connsiteY4" fmla="*/ 202743 h 2116040"/>
                <a:gd name="connsiteX5" fmla="*/ 902318 w 4413566"/>
                <a:gd name="connsiteY5" fmla="*/ 253197 h 2116040"/>
                <a:gd name="connsiteX6" fmla="*/ 0 w 4413566"/>
                <a:gd name="connsiteY6" fmla="*/ 2116040 h 2116040"/>
                <a:gd name="connsiteX7" fmla="*/ 27790 w 4413566"/>
                <a:gd name="connsiteY7" fmla="*/ 2077314 h 2116040"/>
                <a:gd name="connsiteX8" fmla="*/ 787596 w 4413566"/>
                <a:gd name="connsiteY8" fmla="*/ 567764 h 2116040"/>
                <a:gd name="connsiteX9" fmla="*/ 842151 w 4413566"/>
                <a:gd name="connsiteY9" fmla="*/ 418174 h 2116040"/>
                <a:gd name="connsiteX10" fmla="*/ 850800 w 4413566"/>
                <a:gd name="connsiteY10" fmla="*/ 418174 h 2116040"/>
                <a:gd name="connsiteX11" fmla="*/ 848900 w 4413566"/>
                <a:gd name="connsiteY11" fmla="*/ 413096 h 2116040"/>
                <a:gd name="connsiteX12" fmla="*/ 854080 w 4413566"/>
                <a:gd name="connsiteY12" fmla="*/ 385466 h 2116040"/>
                <a:gd name="connsiteX13" fmla="*/ 843595 w 4413566"/>
                <a:gd name="connsiteY13" fmla="*/ 414215 h 2116040"/>
                <a:gd name="connsiteX14" fmla="*/ 860769 w 4413566"/>
                <a:gd name="connsiteY14" fmla="*/ 367123 h 2116040"/>
                <a:gd name="connsiteX15" fmla="*/ 876487 w 4413566"/>
                <a:gd name="connsiteY15" fmla="*/ 339383 h 2116040"/>
                <a:gd name="connsiteX16" fmla="*/ 2206784 w 4413566"/>
                <a:gd name="connsiteY16" fmla="*/ 47336 h 2116040"/>
                <a:gd name="connsiteX17" fmla="*/ 3537081 w 4413566"/>
                <a:gd name="connsiteY17" fmla="*/ 339383 h 2116040"/>
                <a:gd name="connsiteX18" fmla="*/ 3552794 w 4413566"/>
                <a:gd name="connsiteY18" fmla="*/ 367116 h 2116040"/>
                <a:gd name="connsiteX19" fmla="*/ 3492848 w 4413566"/>
                <a:gd name="connsiteY19" fmla="*/ 202743 h 2116040"/>
                <a:gd name="connsiteX20" fmla="*/ 3426994 w 4413566"/>
                <a:gd name="connsiteY20" fmla="*/ 0 h 2116040"/>
                <a:gd name="connsiteX21" fmla="*/ 3492848 w 4413566"/>
                <a:gd name="connsiteY21" fmla="*/ 202743 h 2116040"/>
                <a:gd name="connsiteX22" fmla="*/ 3570858 w 4413566"/>
                <a:gd name="connsiteY22" fmla="*/ 416646 h 2116040"/>
                <a:gd name="connsiteX23" fmla="*/ 3559490 w 4413566"/>
                <a:gd name="connsiteY23" fmla="*/ 385477 h 2116040"/>
                <a:gd name="connsiteX24" fmla="*/ 3564668 w 4413566"/>
                <a:gd name="connsiteY24" fmla="*/ 413096 h 2116040"/>
                <a:gd name="connsiteX25" fmla="*/ 3562767 w 4413566"/>
                <a:gd name="connsiteY25" fmla="*/ 418174 h 2116040"/>
                <a:gd name="connsiteX26" fmla="*/ 3571415 w 4413566"/>
                <a:gd name="connsiteY26" fmla="*/ 418174 h 2116040"/>
                <a:gd name="connsiteX27" fmla="*/ 3625970 w 4413566"/>
                <a:gd name="connsiteY27" fmla="*/ 567764 h 2116040"/>
                <a:gd name="connsiteX28" fmla="*/ 4385777 w 4413566"/>
                <a:gd name="connsiteY28" fmla="*/ 2077314 h 2116040"/>
                <a:gd name="connsiteX29" fmla="*/ 4413566 w 4413566"/>
                <a:gd name="connsiteY29" fmla="*/ 2116038 h 2116040"/>
                <a:gd name="connsiteX30" fmla="*/ 4372544 w 4413566"/>
                <a:gd name="connsiteY30" fmla="*/ 2087447 h 2116040"/>
                <a:gd name="connsiteX31" fmla="*/ 2206784 w 4413566"/>
                <a:gd name="connsiteY31" fmla="*/ 1801898 h 2116040"/>
                <a:gd name="connsiteX32" fmla="*/ 41024 w 4413566"/>
                <a:gd name="connsiteY32" fmla="*/ 2087447 h 2116040"/>
                <a:gd name="connsiteX33" fmla="*/ 0 w 4413566"/>
                <a:gd name="connsiteY33" fmla="*/ 2116040 h 2116040"/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86572 w 4413566"/>
                <a:gd name="connsiteY3" fmla="*/ 0 h 2116040"/>
                <a:gd name="connsiteX4" fmla="*/ 920718 w 4413566"/>
                <a:gd name="connsiteY4" fmla="*/ 202743 h 2116040"/>
                <a:gd name="connsiteX5" fmla="*/ 902318 w 4413566"/>
                <a:gd name="connsiteY5" fmla="*/ 253197 h 2116040"/>
                <a:gd name="connsiteX6" fmla="*/ 0 w 4413566"/>
                <a:gd name="connsiteY6" fmla="*/ 2116040 h 2116040"/>
                <a:gd name="connsiteX7" fmla="*/ 27790 w 4413566"/>
                <a:gd name="connsiteY7" fmla="*/ 2077314 h 2116040"/>
                <a:gd name="connsiteX8" fmla="*/ 787596 w 4413566"/>
                <a:gd name="connsiteY8" fmla="*/ 567764 h 2116040"/>
                <a:gd name="connsiteX9" fmla="*/ 842151 w 4413566"/>
                <a:gd name="connsiteY9" fmla="*/ 418174 h 2116040"/>
                <a:gd name="connsiteX10" fmla="*/ 850800 w 4413566"/>
                <a:gd name="connsiteY10" fmla="*/ 418174 h 2116040"/>
                <a:gd name="connsiteX11" fmla="*/ 848900 w 4413566"/>
                <a:gd name="connsiteY11" fmla="*/ 413096 h 2116040"/>
                <a:gd name="connsiteX12" fmla="*/ 854080 w 4413566"/>
                <a:gd name="connsiteY12" fmla="*/ 385466 h 2116040"/>
                <a:gd name="connsiteX13" fmla="*/ 843595 w 4413566"/>
                <a:gd name="connsiteY13" fmla="*/ 414215 h 2116040"/>
                <a:gd name="connsiteX14" fmla="*/ 860769 w 4413566"/>
                <a:gd name="connsiteY14" fmla="*/ 367123 h 2116040"/>
                <a:gd name="connsiteX15" fmla="*/ 876487 w 4413566"/>
                <a:gd name="connsiteY15" fmla="*/ 339383 h 2116040"/>
                <a:gd name="connsiteX16" fmla="*/ 2206784 w 4413566"/>
                <a:gd name="connsiteY16" fmla="*/ 47336 h 2116040"/>
                <a:gd name="connsiteX17" fmla="*/ 3537081 w 4413566"/>
                <a:gd name="connsiteY17" fmla="*/ 339383 h 2116040"/>
                <a:gd name="connsiteX18" fmla="*/ 3552794 w 4413566"/>
                <a:gd name="connsiteY18" fmla="*/ 367116 h 2116040"/>
                <a:gd name="connsiteX19" fmla="*/ 3492848 w 4413566"/>
                <a:gd name="connsiteY19" fmla="*/ 202743 h 2116040"/>
                <a:gd name="connsiteX20" fmla="*/ 3492848 w 4413566"/>
                <a:gd name="connsiteY20" fmla="*/ 202743 h 2116040"/>
                <a:gd name="connsiteX21" fmla="*/ 3570858 w 4413566"/>
                <a:gd name="connsiteY21" fmla="*/ 416646 h 2116040"/>
                <a:gd name="connsiteX22" fmla="*/ 3559490 w 4413566"/>
                <a:gd name="connsiteY22" fmla="*/ 385477 h 2116040"/>
                <a:gd name="connsiteX23" fmla="*/ 3564668 w 4413566"/>
                <a:gd name="connsiteY23" fmla="*/ 413096 h 2116040"/>
                <a:gd name="connsiteX24" fmla="*/ 3562767 w 4413566"/>
                <a:gd name="connsiteY24" fmla="*/ 418174 h 2116040"/>
                <a:gd name="connsiteX25" fmla="*/ 3571415 w 4413566"/>
                <a:gd name="connsiteY25" fmla="*/ 418174 h 2116040"/>
                <a:gd name="connsiteX26" fmla="*/ 3625970 w 4413566"/>
                <a:gd name="connsiteY26" fmla="*/ 567764 h 2116040"/>
                <a:gd name="connsiteX27" fmla="*/ 4385777 w 4413566"/>
                <a:gd name="connsiteY27" fmla="*/ 2077314 h 2116040"/>
                <a:gd name="connsiteX28" fmla="*/ 4413566 w 4413566"/>
                <a:gd name="connsiteY28" fmla="*/ 2116038 h 2116040"/>
                <a:gd name="connsiteX29" fmla="*/ 4372544 w 4413566"/>
                <a:gd name="connsiteY29" fmla="*/ 2087447 h 2116040"/>
                <a:gd name="connsiteX30" fmla="*/ 2206784 w 4413566"/>
                <a:gd name="connsiteY30" fmla="*/ 1801898 h 2116040"/>
                <a:gd name="connsiteX31" fmla="*/ 41024 w 4413566"/>
                <a:gd name="connsiteY31" fmla="*/ 2087447 h 2116040"/>
                <a:gd name="connsiteX32" fmla="*/ 0 w 4413566"/>
                <a:gd name="connsiteY32" fmla="*/ 2116040 h 2116040"/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86572 w 4413566"/>
                <a:gd name="connsiteY3" fmla="*/ 0 h 2116040"/>
                <a:gd name="connsiteX4" fmla="*/ 920718 w 4413566"/>
                <a:gd name="connsiteY4" fmla="*/ 202743 h 2116040"/>
                <a:gd name="connsiteX5" fmla="*/ 902318 w 4413566"/>
                <a:gd name="connsiteY5" fmla="*/ 253197 h 2116040"/>
                <a:gd name="connsiteX6" fmla="*/ 0 w 4413566"/>
                <a:gd name="connsiteY6" fmla="*/ 2116040 h 2116040"/>
                <a:gd name="connsiteX7" fmla="*/ 27790 w 4413566"/>
                <a:gd name="connsiteY7" fmla="*/ 2077314 h 2116040"/>
                <a:gd name="connsiteX8" fmla="*/ 787596 w 4413566"/>
                <a:gd name="connsiteY8" fmla="*/ 567764 h 2116040"/>
                <a:gd name="connsiteX9" fmla="*/ 842151 w 4413566"/>
                <a:gd name="connsiteY9" fmla="*/ 418174 h 2116040"/>
                <a:gd name="connsiteX10" fmla="*/ 850800 w 4413566"/>
                <a:gd name="connsiteY10" fmla="*/ 418174 h 2116040"/>
                <a:gd name="connsiteX11" fmla="*/ 848900 w 4413566"/>
                <a:gd name="connsiteY11" fmla="*/ 413096 h 2116040"/>
                <a:gd name="connsiteX12" fmla="*/ 854080 w 4413566"/>
                <a:gd name="connsiteY12" fmla="*/ 385466 h 2116040"/>
                <a:gd name="connsiteX13" fmla="*/ 843595 w 4413566"/>
                <a:gd name="connsiteY13" fmla="*/ 414215 h 2116040"/>
                <a:gd name="connsiteX14" fmla="*/ 860769 w 4413566"/>
                <a:gd name="connsiteY14" fmla="*/ 367123 h 2116040"/>
                <a:gd name="connsiteX15" fmla="*/ 876487 w 4413566"/>
                <a:gd name="connsiteY15" fmla="*/ 339383 h 2116040"/>
                <a:gd name="connsiteX16" fmla="*/ 2206784 w 4413566"/>
                <a:gd name="connsiteY16" fmla="*/ 47336 h 2116040"/>
                <a:gd name="connsiteX17" fmla="*/ 3537081 w 4413566"/>
                <a:gd name="connsiteY17" fmla="*/ 339383 h 2116040"/>
                <a:gd name="connsiteX18" fmla="*/ 3552794 w 4413566"/>
                <a:gd name="connsiteY18" fmla="*/ 367116 h 2116040"/>
                <a:gd name="connsiteX19" fmla="*/ 3492848 w 4413566"/>
                <a:gd name="connsiteY19" fmla="*/ 202743 h 2116040"/>
                <a:gd name="connsiteX20" fmla="*/ 3570858 w 4413566"/>
                <a:gd name="connsiteY20" fmla="*/ 416646 h 2116040"/>
                <a:gd name="connsiteX21" fmla="*/ 3559490 w 4413566"/>
                <a:gd name="connsiteY21" fmla="*/ 385477 h 2116040"/>
                <a:gd name="connsiteX22" fmla="*/ 3564668 w 4413566"/>
                <a:gd name="connsiteY22" fmla="*/ 413096 h 2116040"/>
                <a:gd name="connsiteX23" fmla="*/ 3562767 w 4413566"/>
                <a:gd name="connsiteY23" fmla="*/ 418174 h 2116040"/>
                <a:gd name="connsiteX24" fmla="*/ 3571415 w 4413566"/>
                <a:gd name="connsiteY24" fmla="*/ 418174 h 2116040"/>
                <a:gd name="connsiteX25" fmla="*/ 3625970 w 4413566"/>
                <a:gd name="connsiteY25" fmla="*/ 567764 h 2116040"/>
                <a:gd name="connsiteX26" fmla="*/ 4385777 w 4413566"/>
                <a:gd name="connsiteY26" fmla="*/ 2077314 h 2116040"/>
                <a:gd name="connsiteX27" fmla="*/ 4413566 w 4413566"/>
                <a:gd name="connsiteY27" fmla="*/ 2116038 h 2116040"/>
                <a:gd name="connsiteX28" fmla="*/ 4372544 w 4413566"/>
                <a:gd name="connsiteY28" fmla="*/ 2087447 h 2116040"/>
                <a:gd name="connsiteX29" fmla="*/ 2206784 w 4413566"/>
                <a:gd name="connsiteY29" fmla="*/ 1801898 h 2116040"/>
                <a:gd name="connsiteX30" fmla="*/ 41024 w 4413566"/>
                <a:gd name="connsiteY30" fmla="*/ 2087447 h 2116040"/>
                <a:gd name="connsiteX31" fmla="*/ 0 w 4413566"/>
                <a:gd name="connsiteY31" fmla="*/ 2116040 h 2116040"/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86572 w 4413566"/>
                <a:gd name="connsiteY3" fmla="*/ 0 h 2116040"/>
                <a:gd name="connsiteX4" fmla="*/ 920718 w 4413566"/>
                <a:gd name="connsiteY4" fmla="*/ 202743 h 2116040"/>
                <a:gd name="connsiteX5" fmla="*/ 902318 w 4413566"/>
                <a:gd name="connsiteY5" fmla="*/ 253197 h 2116040"/>
                <a:gd name="connsiteX6" fmla="*/ 0 w 4413566"/>
                <a:gd name="connsiteY6" fmla="*/ 2116040 h 2116040"/>
                <a:gd name="connsiteX7" fmla="*/ 27790 w 4413566"/>
                <a:gd name="connsiteY7" fmla="*/ 2077314 h 2116040"/>
                <a:gd name="connsiteX8" fmla="*/ 787596 w 4413566"/>
                <a:gd name="connsiteY8" fmla="*/ 567764 h 2116040"/>
                <a:gd name="connsiteX9" fmla="*/ 842151 w 4413566"/>
                <a:gd name="connsiteY9" fmla="*/ 418174 h 2116040"/>
                <a:gd name="connsiteX10" fmla="*/ 850800 w 4413566"/>
                <a:gd name="connsiteY10" fmla="*/ 418174 h 2116040"/>
                <a:gd name="connsiteX11" fmla="*/ 848900 w 4413566"/>
                <a:gd name="connsiteY11" fmla="*/ 413096 h 2116040"/>
                <a:gd name="connsiteX12" fmla="*/ 854080 w 4413566"/>
                <a:gd name="connsiteY12" fmla="*/ 385466 h 2116040"/>
                <a:gd name="connsiteX13" fmla="*/ 843595 w 4413566"/>
                <a:gd name="connsiteY13" fmla="*/ 414215 h 2116040"/>
                <a:gd name="connsiteX14" fmla="*/ 860769 w 4413566"/>
                <a:gd name="connsiteY14" fmla="*/ 367123 h 2116040"/>
                <a:gd name="connsiteX15" fmla="*/ 876487 w 4413566"/>
                <a:gd name="connsiteY15" fmla="*/ 339383 h 2116040"/>
                <a:gd name="connsiteX16" fmla="*/ 2206784 w 4413566"/>
                <a:gd name="connsiteY16" fmla="*/ 47336 h 2116040"/>
                <a:gd name="connsiteX17" fmla="*/ 3537081 w 4413566"/>
                <a:gd name="connsiteY17" fmla="*/ 339383 h 2116040"/>
                <a:gd name="connsiteX18" fmla="*/ 3552794 w 4413566"/>
                <a:gd name="connsiteY18" fmla="*/ 367116 h 2116040"/>
                <a:gd name="connsiteX19" fmla="*/ 3570858 w 4413566"/>
                <a:gd name="connsiteY19" fmla="*/ 416646 h 2116040"/>
                <a:gd name="connsiteX20" fmla="*/ 3559490 w 4413566"/>
                <a:gd name="connsiteY20" fmla="*/ 385477 h 2116040"/>
                <a:gd name="connsiteX21" fmla="*/ 3564668 w 4413566"/>
                <a:gd name="connsiteY21" fmla="*/ 413096 h 2116040"/>
                <a:gd name="connsiteX22" fmla="*/ 3562767 w 4413566"/>
                <a:gd name="connsiteY22" fmla="*/ 418174 h 2116040"/>
                <a:gd name="connsiteX23" fmla="*/ 3571415 w 4413566"/>
                <a:gd name="connsiteY23" fmla="*/ 418174 h 2116040"/>
                <a:gd name="connsiteX24" fmla="*/ 3625970 w 4413566"/>
                <a:gd name="connsiteY24" fmla="*/ 567764 h 2116040"/>
                <a:gd name="connsiteX25" fmla="*/ 4385777 w 4413566"/>
                <a:gd name="connsiteY25" fmla="*/ 2077314 h 2116040"/>
                <a:gd name="connsiteX26" fmla="*/ 4413566 w 4413566"/>
                <a:gd name="connsiteY26" fmla="*/ 2116038 h 2116040"/>
                <a:gd name="connsiteX27" fmla="*/ 4372544 w 4413566"/>
                <a:gd name="connsiteY27" fmla="*/ 2087447 h 2116040"/>
                <a:gd name="connsiteX28" fmla="*/ 2206784 w 4413566"/>
                <a:gd name="connsiteY28" fmla="*/ 1801898 h 2116040"/>
                <a:gd name="connsiteX29" fmla="*/ 41024 w 4413566"/>
                <a:gd name="connsiteY29" fmla="*/ 2087447 h 2116040"/>
                <a:gd name="connsiteX30" fmla="*/ 0 w 4413566"/>
                <a:gd name="connsiteY30" fmla="*/ 2116040 h 2116040"/>
                <a:gd name="connsiteX0" fmla="*/ 902318 w 4413566"/>
                <a:gd name="connsiteY0" fmla="*/ 253197 h 2116040"/>
                <a:gd name="connsiteX1" fmla="*/ 920718 w 4413566"/>
                <a:gd name="connsiteY1" fmla="*/ 202743 h 2116040"/>
                <a:gd name="connsiteX2" fmla="*/ 986572 w 4413566"/>
                <a:gd name="connsiteY2" fmla="*/ 0 h 2116040"/>
                <a:gd name="connsiteX3" fmla="*/ 920718 w 4413566"/>
                <a:gd name="connsiteY3" fmla="*/ 202743 h 2116040"/>
                <a:gd name="connsiteX4" fmla="*/ 902318 w 4413566"/>
                <a:gd name="connsiteY4" fmla="*/ 253197 h 2116040"/>
                <a:gd name="connsiteX5" fmla="*/ 0 w 4413566"/>
                <a:gd name="connsiteY5" fmla="*/ 2116040 h 2116040"/>
                <a:gd name="connsiteX6" fmla="*/ 27790 w 4413566"/>
                <a:gd name="connsiteY6" fmla="*/ 2077314 h 2116040"/>
                <a:gd name="connsiteX7" fmla="*/ 787596 w 4413566"/>
                <a:gd name="connsiteY7" fmla="*/ 567764 h 2116040"/>
                <a:gd name="connsiteX8" fmla="*/ 842151 w 4413566"/>
                <a:gd name="connsiteY8" fmla="*/ 418174 h 2116040"/>
                <a:gd name="connsiteX9" fmla="*/ 850800 w 4413566"/>
                <a:gd name="connsiteY9" fmla="*/ 418174 h 2116040"/>
                <a:gd name="connsiteX10" fmla="*/ 848900 w 4413566"/>
                <a:gd name="connsiteY10" fmla="*/ 413096 h 2116040"/>
                <a:gd name="connsiteX11" fmla="*/ 854080 w 4413566"/>
                <a:gd name="connsiteY11" fmla="*/ 385466 h 2116040"/>
                <a:gd name="connsiteX12" fmla="*/ 843595 w 4413566"/>
                <a:gd name="connsiteY12" fmla="*/ 414215 h 2116040"/>
                <a:gd name="connsiteX13" fmla="*/ 860769 w 4413566"/>
                <a:gd name="connsiteY13" fmla="*/ 367123 h 2116040"/>
                <a:gd name="connsiteX14" fmla="*/ 876487 w 4413566"/>
                <a:gd name="connsiteY14" fmla="*/ 339383 h 2116040"/>
                <a:gd name="connsiteX15" fmla="*/ 2206784 w 4413566"/>
                <a:gd name="connsiteY15" fmla="*/ 47336 h 2116040"/>
                <a:gd name="connsiteX16" fmla="*/ 3537081 w 4413566"/>
                <a:gd name="connsiteY16" fmla="*/ 339383 h 2116040"/>
                <a:gd name="connsiteX17" fmla="*/ 3552794 w 4413566"/>
                <a:gd name="connsiteY17" fmla="*/ 367116 h 2116040"/>
                <a:gd name="connsiteX18" fmla="*/ 3570858 w 4413566"/>
                <a:gd name="connsiteY18" fmla="*/ 416646 h 2116040"/>
                <a:gd name="connsiteX19" fmla="*/ 3559490 w 4413566"/>
                <a:gd name="connsiteY19" fmla="*/ 385477 h 2116040"/>
                <a:gd name="connsiteX20" fmla="*/ 3564668 w 4413566"/>
                <a:gd name="connsiteY20" fmla="*/ 413096 h 2116040"/>
                <a:gd name="connsiteX21" fmla="*/ 3562767 w 4413566"/>
                <a:gd name="connsiteY21" fmla="*/ 418174 h 2116040"/>
                <a:gd name="connsiteX22" fmla="*/ 3571415 w 4413566"/>
                <a:gd name="connsiteY22" fmla="*/ 418174 h 2116040"/>
                <a:gd name="connsiteX23" fmla="*/ 3625970 w 4413566"/>
                <a:gd name="connsiteY23" fmla="*/ 567764 h 2116040"/>
                <a:gd name="connsiteX24" fmla="*/ 4385777 w 4413566"/>
                <a:gd name="connsiteY24" fmla="*/ 2077314 h 2116040"/>
                <a:gd name="connsiteX25" fmla="*/ 4413566 w 4413566"/>
                <a:gd name="connsiteY25" fmla="*/ 2116038 h 2116040"/>
                <a:gd name="connsiteX26" fmla="*/ 4372544 w 4413566"/>
                <a:gd name="connsiteY26" fmla="*/ 2087447 h 2116040"/>
                <a:gd name="connsiteX27" fmla="*/ 2206784 w 4413566"/>
                <a:gd name="connsiteY27" fmla="*/ 1801898 h 2116040"/>
                <a:gd name="connsiteX28" fmla="*/ 41024 w 4413566"/>
                <a:gd name="connsiteY28" fmla="*/ 2087447 h 2116040"/>
                <a:gd name="connsiteX29" fmla="*/ 0 w 4413566"/>
                <a:gd name="connsiteY29" fmla="*/ 2116040 h 2116040"/>
                <a:gd name="connsiteX0" fmla="*/ 902318 w 4413566"/>
                <a:gd name="connsiteY0" fmla="*/ 205861 h 2068704"/>
                <a:gd name="connsiteX1" fmla="*/ 920718 w 4413566"/>
                <a:gd name="connsiteY1" fmla="*/ 155407 h 2068704"/>
                <a:gd name="connsiteX2" fmla="*/ 920718 w 4413566"/>
                <a:gd name="connsiteY2" fmla="*/ 155407 h 2068704"/>
                <a:gd name="connsiteX3" fmla="*/ 902318 w 4413566"/>
                <a:gd name="connsiteY3" fmla="*/ 205861 h 2068704"/>
                <a:gd name="connsiteX4" fmla="*/ 0 w 4413566"/>
                <a:gd name="connsiteY4" fmla="*/ 2068704 h 2068704"/>
                <a:gd name="connsiteX5" fmla="*/ 27790 w 4413566"/>
                <a:gd name="connsiteY5" fmla="*/ 2029978 h 2068704"/>
                <a:gd name="connsiteX6" fmla="*/ 787596 w 4413566"/>
                <a:gd name="connsiteY6" fmla="*/ 520428 h 2068704"/>
                <a:gd name="connsiteX7" fmla="*/ 842151 w 4413566"/>
                <a:gd name="connsiteY7" fmla="*/ 370838 h 2068704"/>
                <a:gd name="connsiteX8" fmla="*/ 850800 w 4413566"/>
                <a:gd name="connsiteY8" fmla="*/ 370838 h 2068704"/>
                <a:gd name="connsiteX9" fmla="*/ 848900 w 4413566"/>
                <a:gd name="connsiteY9" fmla="*/ 365760 h 2068704"/>
                <a:gd name="connsiteX10" fmla="*/ 854080 w 4413566"/>
                <a:gd name="connsiteY10" fmla="*/ 338130 h 2068704"/>
                <a:gd name="connsiteX11" fmla="*/ 843595 w 4413566"/>
                <a:gd name="connsiteY11" fmla="*/ 366879 h 2068704"/>
                <a:gd name="connsiteX12" fmla="*/ 860769 w 4413566"/>
                <a:gd name="connsiteY12" fmla="*/ 319787 h 2068704"/>
                <a:gd name="connsiteX13" fmla="*/ 876487 w 4413566"/>
                <a:gd name="connsiteY13" fmla="*/ 292047 h 2068704"/>
                <a:gd name="connsiteX14" fmla="*/ 2206784 w 4413566"/>
                <a:gd name="connsiteY14" fmla="*/ 0 h 2068704"/>
                <a:gd name="connsiteX15" fmla="*/ 3537081 w 4413566"/>
                <a:gd name="connsiteY15" fmla="*/ 292047 h 2068704"/>
                <a:gd name="connsiteX16" fmla="*/ 3552794 w 4413566"/>
                <a:gd name="connsiteY16" fmla="*/ 319780 h 2068704"/>
                <a:gd name="connsiteX17" fmla="*/ 3570858 w 4413566"/>
                <a:gd name="connsiteY17" fmla="*/ 369310 h 2068704"/>
                <a:gd name="connsiteX18" fmla="*/ 3559490 w 4413566"/>
                <a:gd name="connsiteY18" fmla="*/ 338141 h 2068704"/>
                <a:gd name="connsiteX19" fmla="*/ 3564668 w 4413566"/>
                <a:gd name="connsiteY19" fmla="*/ 365760 h 2068704"/>
                <a:gd name="connsiteX20" fmla="*/ 3562767 w 4413566"/>
                <a:gd name="connsiteY20" fmla="*/ 370838 h 2068704"/>
                <a:gd name="connsiteX21" fmla="*/ 3571415 w 4413566"/>
                <a:gd name="connsiteY21" fmla="*/ 370838 h 2068704"/>
                <a:gd name="connsiteX22" fmla="*/ 3625970 w 4413566"/>
                <a:gd name="connsiteY22" fmla="*/ 520428 h 2068704"/>
                <a:gd name="connsiteX23" fmla="*/ 4385777 w 4413566"/>
                <a:gd name="connsiteY23" fmla="*/ 2029978 h 2068704"/>
                <a:gd name="connsiteX24" fmla="*/ 4413566 w 4413566"/>
                <a:gd name="connsiteY24" fmla="*/ 2068702 h 2068704"/>
                <a:gd name="connsiteX25" fmla="*/ 4372544 w 4413566"/>
                <a:gd name="connsiteY25" fmla="*/ 2040111 h 2068704"/>
                <a:gd name="connsiteX26" fmla="*/ 2206784 w 4413566"/>
                <a:gd name="connsiteY26" fmla="*/ 1754562 h 2068704"/>
                <a:gd name="connsiteX27" fmla="*/ 41024 w 4413566"/>
                <a:gd name="connsiteY27" fmla="*/ 2040111 h 2068704"/>
                <a:gd name="connsiteX28" fmla="*/ 0 w 4413566"/>
                <a:gd name="connsiteY28" fmla="*/ 2068704 h 2068704"/>
                <a:gd name="connsiteX0" fmla="*/ 902318 w 4413566"/>
                <a:gd name="connsiteY0" fmla="*/ 205861 h 2068704"/>
                <a:gd name="connsiteX1" fmla="*/ 920718 w 4413566"/>
                <a:gd name="connsiteY1" fmla="*/ 155407 h 2068704"/>
                <a:gd name="connsiteX2" fmla="*/ 902318 w 4413566"/>
                <a:gd name="connsiteY2" fmla="*/ 205861 h 2068704"/>
                <a:gd name="connsiteX3" fmla="*/ 0 w 4413566"/>
                <a:gd name="connsiteY3" fmla="*/ 2068704 h 2068704"/>
                <a:gd name="connsiteX4" fmla="*/ 27790 w 4413566"/>
                <a:gd name="connsiteY4" fmla="*/ 2029978 h 2068704"/>
                <a:gd name="connsiteX5" fmla="*/ 787596 w 4413566"/>
                <a:gd name="connsiteY5" fmla="*/ 520428 h 2068704"/>
                <a:gd name="connsiteX6" fmla="*/ 842151 w 4413566"/>
                <a:gd name="connsiteY6" fmla="*/ 370838 h 2068704"/>
                <a:gd name="connsiteX7" fmla="*/ 850800 w 4413566"/>
                <a:gd name="connsiteY7" fmla="*/ 370838 h 2068704"/>
                <a:gd name="connsiteX8" fmla="*/ 848900 w 4413566"/>
                <a:gd name="connsiteY8" fmla="*/ 365760 h 2068704"/>
                <a:gd name="connsiteX9" fmla="*/ 854080 w 4413566"/>
                <a:gd name="connsiteY9" fmla="*/ 338130 h 2068704"/>
                <a:gd name="connsiteX10" fmla="*/ 843595 w 4413566"/>
                <a:gd name="connsiteY10" fmla="*/ 366879 h 2068704"/>
                <a:gd name="connsiteX11" fmla="*/ 860769 w 4413566"/>
                <a:gd name="connsiteY11" fmla="*/ 319787 h 2068704"/>
                <a:gd name="connsiteX12" fmla="*/ 876487 w 4413566"/>
                <a:gd name="connsiteY12" fmla="*/ 292047 h 2068704"/>
                <a:gd name="connsiteX13" fmla="*/ 2206784 w 4413566"/>
                <a:gd name="connsiteY13" fmla="*/ 0 h 2068704"/>
                <a:gd name="connsiteX14" fmla="*/ 3537081 w 4413566"/>
                <a:gd name="connsiteY14" fmla="*/ 292047 h 2068704"/>
                <a:gd name="connsiteX15" fmla="*/ 3552794 w 4413566"/>
                <a:gd name="connsiteY15" fmla="*/ 319780 h 2068704"/>
                <a:gd name="connsiteX16" fmla="*/ 3570858 w 4413566"/>
                <a:gd name="connsiteY16" fmla="*/ 369310 h 2068704"/>
                <a:gd name="connsiteX17" fmla="*/ 3559490 w 4413566"/>
                <a:gd name="connsiteY17" fmla="*/ 338141 h 2068704"/>
                <a:gd name="connsiteX18" fmla="*/ 3564668 w 4413566"/>
                <a:gd name="connsiteY18" fmla="*/ 365760 h 2068704"/>
                <a:gd name="connsiteX19" fmla="*/ 3562767 w 4413566"/>
                <a:gd name="connsiteY19" fmla="*/ 370838 h 2068704"/>
                <a:gd name="connsiteX20" fmla="*/ 3571415 w 4413566"/>
                <a:gd name="connsiteY20" fmla="*/ 370838 h 2068704"/>
                <a:gd name="connsiteX21" fmla="*/ 3625970 w 4413566"/>
                <a:gd name="connsiteY21" fmla="*/ 520428 h 2068704"/>
                <a:gd name="connsiteX22" fmla="*/ 4385777 w 4413566"/>
                <a:gd name="connsiteY22" fmla="*/ 2029978 h 2068704"/>
                <a:gd name="connsiteX23" fmla="*/ 4413566 w 4413566"/>
                <a:gd name="connsiteY23" fmla="*/ 2068702 h 2068704"/>
                <a:gd name="connsiteX24" fmla="*/ 4372544 w 4413566"/>
                <a:gd name="connsiteY24" fmla="*/ 2040111 h 2068704"/>
                <a:gd name="connsiteX25" fmla="*/ 2206784 w 4413566"/>
                <a:gd name="connsiteY25" fmla="*/ 1754562 h 2068704"/>
                <a:gd name="connsiteX26" fmla="*/ 41024 w 4413566"/>
                <a:gd name="connsiteY26" fmla="*/ 2040111 h 2068704"/>
                <a:gd name="connsiteX27" fmla="*/ 0 w 4413566"/>
                <a:gd name="connsiteY27" fmla="*/ 2068704 h 2068704"/>
                <a:gd name="connsiteX0" fmla="*/ 902318 w 4413566"/>
                <a:gd name="connsiteY0" fmla="*/ 205861 h 2068704"/>
                <a:gd name="connsiteX1" fmla="*/ 920718 w 4413566"/>
                <a:gd name="connsiteY1" fmla="*/ 155407 h 2068704"/>
                <a:gd name="connsiteX2" fmla="*/ 902318 w 4413566"/>
                <a:gd name="connsiteY2" fmla="*/ 205861 h 2068704"/>
                <a:gd name="connsiteX3" fmla="*/ 0 w 4413566"/>
                <a:gd name="connsiteY3" fmla="*/ 2068704 h 2068704"/>
                <a:gd name="connsiteX4" fmla="*/ 27790 w 4413566"/>
                <a:gd name="connsiteY4" fmla="*/ 2029978 h 2068704"/>
                <a:gd name="connsiteX5" fmla="*/ 787596 w 4413566"/>
                <a:gd name="connsiteY5" fmla="*/ 520428 h 2068704"/>
                <a:gd name="connsiteX6" fmla="*/ 842151 w 4413566"/>
                <a:gd name="connsiteY6" fmla="*/ 370838 h 2068704"/>
                <a:gd name="connsiteX7" fmla="*/ 850800 w 4413566"/>
                <a:gd name="connsiteY7" fmla="*/ 370838 h 2068704"/>
                <a:gd name="connsiteX8" fmla="*/ 848900 w 4413566"/>
                <a:gd name="connsiteY8" fmla="*/ 365760 h 2068704"/>
                <a:gd name="connsiteX9" fmla="*/ 854080 w 4413566"/>
                <a:gd name="connsiteY9" fmla="*/ 338130 h 2068704"/>
                <a:gd name="connsiteX10" fmla="*/ 860769 w 4413566"/>
                <a:gd name="connsiteY10" fmla="*/ 319787 h 2068704"/>
                <a:gd name="connsiteX11" fmla="*/ 876487 w 4413566"/>
                <a:gd name="connsiteY11" fmla="*/ 292047 h 2068704"/>
                <a:gd name="connsiteX12" fmla="*/ 2206784 w 4413566"/>
                <a:gd name="connsiteY12" fmla="*/ 0 h 2068704"/>
                <a:gd name="connsiteX13" fmla="*/ 3537081 w 4413566"/>
                <a:gd name="connsiteY13" fmla="*/ 292047 h 2068704"/>
                <a:gd name="connsiteX14" fmla="*/ 3552794 w 4413566"/>
                <a:gd name="connsiteY14" fmla="*/ 319780 h 2068704"/>
                <a:gd name="connsiteX15" fmla="*/ 3570858 w 4413566"/>
                <a:gd name="connsiteY15" fmla="*/ 369310 h 2068704"/>
                <a:gd name="connsiteX16" fmla="*/ 3559490 w 4413566"/>
                <a:gd name="connsiteY16" fmla="*/ 338141 h 2068704"/>
                <a:gd name="connsiteX17" fmla="*/ 3564668 w 4413566"/>
                <a:gd name="connsiteY17" fmla="*/ 365760 h 2068704"/>
                <a:gd name="connsiteX18" fmla="*/ 3562767 w 4413566"/>
                <a:gd name="connsiteY18" fmla="*/ 370838 h 2068704"/>
                <a:gd name="connsiteX19" fmla="*/ 3571415 w 4413566"/>
                <a:gd name="connsiteY19" fmla="*/ 370838 h 2068704"/>
                <a:gd name="connsiteX20" fmla="*/ 3625970 w 4413566"/>
                <a:gd name="connsiteY20" fmla="*/ 520428 h 2068704"/>
                <a:gd name="connsiteX21" fmla="*/ 4385777 w 4413566"/>
                <a:gd name="connsiteY21" fmla="*/ 2029978 h 2068704"/>
                <a:gd name="connsiteX22" fmla="*/ 4413566 w 4413566"/>
                <a:gd name="connsiteY22" fmla="*/ 2068702 h 2068704"/>
                <a:gd name="connsiteX23" fmla="*/ 4372544 w 4413566"/>
                <a:gd name="connsiteY23" fmla="*/ 2040111 h 2068704"/>
                <a:gd name="connsiteX24" fmla="*/ 2206784 w 4413566"/>
                <a:gd name="connsiteY24" fmla="*/ 1754562 h 2068704"/>
                <a:gd name="connsiteX25" fmla="*/ 41024 w 4413566"/>
                <a:gd name="connsiteY25" fmla="*/ 2040111 h 2068704"/>
                <a:gd name="connsiteX26" fmla="*/ 0 w 4413566"/>
                <a:gd name="connsiteY26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0800 w 4413566"/>
                <a:gd name="connsiteY4" fmla="*/ 370838 h 2068704"/>
                <a:gd name="connsiteX5" fmla="*/ 848900 w 4413566"/>
                <a:gd name="connsiteY5" fmla="*/ 365760 h 2068704"/>
                <a:gd name="connsiteX6" fmla="*/ 854080 w 4413566"/>
                <a:gd name="connsiteY6" fmla="*/ 338130 h 2068704"/>
                <a:gd name="connsiteX7" fmla="*/ 860769 w 4413566"/>
                <a:gd name="connsiteY7" fmla="*/ 319787 h 2068704"/>
                <a:gd name="connsiteX8" fmla="*/ 876487 w 4413566"/>
                <a:gd name="connsiteY8" fmla="*/ 292047 h 2068704"/>
                <a:gd name="connsiteX9" fmla="*/ 2206784 w 4413566"/>
                <a:gd name="connsiteY9" fmla="*/ 0 h 2068704"/>
                <a:gd name="connsiteX10" fmla="*/ 3537081 w 4413566"/>
                <a:gd name="connsiteY10" fmla="*/ 292047 h 2068704"/>
                <a:gd name="connsiteX11" fmla="*/ 3552794 w 4413566"/>
                <a:gd name="connsiteY11" fmla="*/ 319780 h 2068704"/>
                <a:gd name="connsiteX12" fmla="*/ 3570858 w 4413566"/>
                <a:gd name="connsiteY12" fmla="*/ 369310 h 2068704"/>
                <a:gd name="connsiteX13" fmla="*/ 3559490 w 4413566"/>
                <a:gd name="connsiteY13" fmla="*/ 338141 h 2068704"/>
                <a:gd name="connsiteX14" fmla="*/ 3564668 w 4413566"/>
                <a:gd name="connsiteY14" fmla="*/ 365760 h 2068704"/>
                <a:gd name="connsiteX15" fmla="*/ 3562767 w 4413566"/>
                <a:gd name="connsiteY15" fmla="*/ 370838 h 2068704"/>
                <a:gd name="connsiteX16" fmla="*/ 3571415 w 4413566"/>
                <a:gd name="connsiteY16" fmla="*/ 370838 h 2068704"/>
                <a:gd name="connsiteX17" fmla="*/ 3625970 w 4413566"/>
                <a:gd name="connsiteY17" fmla="*/ 520428 h 2068704"/>
                <a:gd name="connsiteX18" fmla="*/ 4385777 w 4413566"/>
                <a:gd name="connsiteY18" fmla="*/ 2029978 h 2068704"/>
                <a:gd name="connsiteX19" fmla="*/ 4413566 w 4413566"/>
                <a:gd name="connsiteY19" fmla="*/ 2068702 h 2068704"/>
                <a:gd name="connsiteX20" fmla="*/ 4372544 w 4413566"/>
                <a:gd name="connsiteY20" fmla="*/ 2040111 h 2068704"/>
                <a:gd name="connsiteX21" fmla="*/ 2206784 w 4413566"/>
                <a:gd name="connsiteY21" fmla="*/ 1754562 h 2068704"/>
                <a:gd name="connsiteX22" fmla="*/ 41024 w 4413566"/>
                <a:gd name="connsiteY22" fmla="*/ 2040111 h 2068704"/>
                <a:gd name="connsiteX23" fmla="*/ 0 w 4413566"/>
                <a:gd name="connsiteY23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0800 w 4413566"/>
                <a:gd name="connsiteY4" fmla="*/ 370838 h 2068704"/>
                <a:gd name="connsiteX5" fmla="*/ 854080 w 4413566"/>
                <a:gd name="connsiteY5" fmla="*/ 338130 h 2068704"/>
                <a:gd name="connsiteX6" fmla="*/ 860769 w 4413566"/>
                <a:gd name="connsiteY6" fmla="*/ 319787 h 2068704"/>
                <a:gd name="connsiteX7" fmla="*/ 876487 w 4413566"/>
                <a:gd name="connsiteY7" fmla="*/ 292047 h 2068704"/>
                <a:gd name="connsiteX8" fmla="*/ 2206784 w 4413566"/>
                <a:gd name="connsiteY8" fmla="*/ 0 h 2068704"/>
                <a:gd name="connsiteX9" fmla="*/ 3537081 w 4413566"/>
                <a:gd name="connsiteY9" fmla="*/ 292047 h 2068704"/>
                <a:gd name="connsiteX10" fmla="*/ 3552794 w 4413566"/>
                <a:gd name="connsiteY10" fmla="*/ 319780 h 2068704"/>
                <a:gd name="connsiteX11" fmla="*/ 3570858 w 4413566"/>
                <a:gd name="connsiteY11" fmla="*/ 369310 h 2068704"/>
                <a:gd name="connsiteX12" fmla="*/ 3559490 w 4413566"/>
                <a:gd name="connsiteY12" fmla="*/ 338141 h 2068704"/>
                <a:gd name="connsiteX13" fmla="*/ 3564668 w 4413566"/>
                <a:gd name="connsiteY13" fmla="*/ 365760 h 2068704"/>
                <a:gd name="connsiteX14" fmla="*/ 3562767 w 4413566"/>
                <a:gd name="connsiteY14" fmla="*/ 370838 h 2068704"/>
                <a:gd name="connsiteX15" fmla="*/ 3571415 w 4413566"/>
                <a:gd name="connsiteY15" fmla="*/ 370838 h 2068704"/>
                <a:gd name="connsiteX16" fmla="*/ 3625970 w 4413566"/>
                <a:gd name="connsiteY16" fmla="*/ 520428 h 2068704"/>
                <a:gd name="connsiteX17" fmla="*/ 4385777 w 4413566"/>
                <a:gd name="connsiteY17" fmla="*/ 2029978 h 2068704"/>
                <a:gd name="connsiteX18" fmla="*/ 4413566 w 4413566"/>
                <a:gd name="connsiteY18" fmla="*/ 2068702 h 2068704"/>
                <a:gd name="connsiteX19" fmla="*/ 4372544 w 4413566"/>
                <a:gd name="connsiteY19" fmla="*/ 2040111 h 2068704"/>
                <a:gd name="connsiteX20" fmla="*/ 2206784 w 4413566"/>
                <a:gd name="connsiteY20" fmla="*/ 1754562 h 2068704"/>
                <a:gd name="connsiteX21" fmla="*/ 41024 w 4413566"/>
                <a:gd name="connsiteY21" fmla="*/ 2040111 h 2068704"/>
                <a:gd name="connsiteX22" fmla="*/ 0 w 4413566"/>
                <a:gd name="connsiteY22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4080 w 4413566"/>
                <a:gd name="connsiteY4" fmla="*/ 338130 h 2068704"/>
                <a:gd name="connsiteX5" fmla="*/ 860769 w 4413566"/>
                <a:gd name="connsiteY5" fmla="*/ 319787 h 2068704"/>
                <a:gd name="connsiteX6" fmla="*/ 876487 w 4413566"/>
                <a:gd name="connsiteY6" fmla="*/ 292047 h 2068704"/>
                <a:gd name="connsiteX7" fmla="*/ 2206784 w 4413566"/>
                <a:gd name="connsiteY7" fmla="*/ 0 h 2068704"/>
                <a:gd name="connsiteX8" fmla="*/ 3537081 w 4413566"/>
                <a:gd name="connsiteY8" fmla="*/ 292047 h 2068704"/>
                <a:gd name="connsiteX9" fmla="*/ 3552794 w 4413566"/>
                <a:gd name="connsiteY9" fmla="*/ 319780 h 2068704"/>
                <a:gd name="connsiteX10" fmla="*/ 3570858 w 4413566"/>
                <a:gd name="connsiteY10" fmla="*/ 369310 h 2068704"/>
                <a:gd name="connsiteX11" fmla="*/ 3559490 w 4413566"/>
                <a:gd name="connsiteY11" fmla="*/ 338141 h 2068704"/>
                <a:gd name="connsiteX12" fmla="*/ 3564668 w 4413566"/>
                <a:gd name="connsiteY12" fmla="*/ 365760 h 2068704"/>
                <a:gd name="connsiteX13" fmla="*/ 3562767 w 4413566"/>
                <a:gd name="connsiteY13" fmla="*/ 370838 h 2068704"/>
                <a:gd name="connsiteX14" fmla="*/ 3571415 w 4413566"/>
                <a:gd name="connsiteY14" fmla="*/ 370838 h 2068704"/>
                <a:gd name="connsiteX15" fmla="*/ 3625970 w 4413566"/>
                <a:gd name="connsiteY15" fmla="*/ 520428 h 2068704"/>
                <a:gd name="connsiteX16" fmla="*/ 4385777 w 4413566"/>
                <a:gd name="connsiteY16" fmla="*/ 2029978 h 2068704"/>
                <a:gd name="connsiteX17" fmla="*/ 4413566 w 4413566"/>
                <a:gd name="connsiteY17" fmla="*/ 2068702 h 2068704"/>
                <a:gd name="connsiteX18" fmla="*/ 4372544 w 4413566"/>
                <a:gd name="connsiteY18" fmla="*/ 2040111 h 2068704"/>
                <a:gd name="connsiteX19" fmla="*/ 2206784 w 4413566"/>
                <a:gd name="connsiteY19" fmla="*/ 1754562 h 2068704"/>
                <a:gd name="connsiteX20" fmla="*/ 41024 w 4413566"/>
                <a:gd name="connsiteY20" fmla="*/ 2040111 h 2068704"/>
                <a:gd name="connsiteX21" fmla="*/ 0 w 4413566"/>
                <a:gd name="connsiteY21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4080 w 4413566"/>
                <a:gd name="connsiteY4" fmla="*/ 338130 h 2068704"/>
                <a:gd name="connsiteX5" fmla="*/ 860769 w 4413566"/>
                <a:gd name="connsiteY5" fmla="*/ 319787 h 2068704"/>
                <a:gd name="connsiteX6" fmla="*/ 876487 w 4413566"/>
                <a:gd name="connsiteY6" fmla="*/ 292047 h 2068704"/>
                <a:gd name="connsiteX7" fmla="*/ 2206784 w 4413566"/>
                <a:gd name="connsiteY7" fmla="*/ 0 h 2068704"/>
                <a:gd name="connsiteX8" fmla="*/ 3537081 w 4413566"/>
                <a:gd name="connsiteY8" fmla="*/ 292047 h 2068704"/>
                <a:gd name="connsiteX9" fmla="*/ 3552794 w 4413566"/>
                <a:gd name="connsiteY9" fmla="*/ 319780 h 2068704"/>
                <a:gd name="connsiteX10" fmla="*/ 3570858 w 4413566"/>
                <a:gd name="connsiteY10" fmla="*/ 369310 h 2068704"/>
                <a:gd name="connsiteX11" fmla="*/ 3559490 w 4413566"/>
                <a:gd name="connsiteY11" fmla="*/ 338141 h 2068704"/>
                <a:gd name="connsiteX12" fmla="*/ 3564668 w 4413566"/>
                <a:gd name="connsiteY12" fmla="*/ 365760 h 2068704"/>
                <a:gd name="connsiteX13" fmla="*/ 3562767 w 4413566"/>
                <a:gd name="connsiteY13" fmla="*/ 370838 h 2068704"/>
                <a:gd name="connsiteX14" fmla="*/ 3625970 w 4413566"/>
                <a:gd name="connsiteY14" fmla="*/ 520428 h 2068704"/>
                <a:gd name="connsiteX15" fmla="*/ 4385777 w 4413566"/>
                <a:gd name="connsiteY15" fmla="*/ 2029978 h 2068704"/>
                <a:gd name="connsiteX16" fmla="*/ 4413566 w 4413566"/>
                <a:gd name="connsiteY16" fmla="*/ 2068702 h 2068704"/>
                <a:gd name="connsiteX17" fmla="*/ 4372544 w 4413566"/>
                <a:gd name="connsiteY17" fmla="*/ 2040111 h 2068704"/>
                <a:gd name="connsiteX18" fmla="*/ 2206784 w 4413566"/>
                <a:gd name="connsiteY18" fmla="*/ 1754562 h 2068704"/>
                <a:gd name="connsiteX19" fmla="*/ 41024 w 4413566"/>
                <a:gd name="connsiteY19" fmla="*/ 2040111 h 2068704"/>
                <a:gd name="connsiteX20" fmla="*/ 0 w 4413566"/>
                <a:gd name="connsiteY20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4080 w 4413566"/>
                <a:gd name="connsiteY4" fmla="*/ 338130 h 2068704"/>
                <a:gd name="connsiteX5" fmla="*/ 860769 w 4413566"/>
                <a:gd name="connsiteY5" fmla="*/ 319787 h 2068704"/>
                <a:gd name="connsiteX6" fmla="*/ 876487 w 4413566"/>
                <a:gd name="connsiteY6" fmla="*/ 292047 h 2068704"/>
                <a:gd name="connsiteX7" fmla="*/ 2206784 w 4413566"/>
                <a:gd name="connsiteY7" fmla="*/ 0 h 2068704"/>
                <a:gd name="connsiteX8" fmla="*/ 3537081 w 4413566"/>
                <a:gd name="connsiteY8" fmla="*/ 292047 h 2068704"/>
                <a:gd name="connsiteX9" fmla="*/ 3552794 w 4413566"/>
                <a:gd name="connsiteY9" fmla="*/ 319780 h 2068704"/>
                <a:gd name="connsiteX10" fmla="*/ 3570858 w 4413566"/>
                <a:gd name="connsiteY10" fmla="*/ 369310 h 2068704"/>
                <a:gd name="connsiteX11" fmla="*/ 3559490 w 4413566"/>
                <a:gd name="connsiteY11" fmla="*/ 338141 h 2068704"/>
                <a:gd name="connsiteX12" fmla="*/ 3564668 w 4413566"/>
                <a:gd name="connsiteY12" fmla="*/ 365760 h 2068704"/>
                <a:gd name="connsiteX13" fmla="*/ 3625970 w 4413566"/>
                <a:gd name="connsiteY13" fmla="*/ 520428 h 2068704"/>
                <a:gd name="connsiteX14" fmla="*/ 4385777 w 4413566"/>
                <a:gd name="connsiteY14" fmla="*/ 2029978 h 2068704"/>
                <a:gd name="connsiteX15" fmla="*/ 4413566 w 4413566"/>
                <a:gd name="connsiteY15" fmla="*/ 2068702 h 2068704"/>
                <a:gd name="connsiteX16" fmla="*/ 4372544 w 4413566"/>
                <a:gd name="connsiteY16" fmla="*/ 2040111 h 2068704"/>
                <a:gd name="connsiteX17" fmla="*/ 2206784 w 4413566"/>
                <a:gd name="connsiteY17" fmla="*/ 1754562 h 2068704"/>
                <a:gd name="connsiteX18" fmla="*/ 41024 w 4413566"/>
                <a:gd name="connsiteY18" fmla="*/ 2040111 h 2068704"/>
                <a:gd name="connsiteX19" fmla="*/ 0 w 4413566"/>
                <a:gd name="connsiteY19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4080 w 4413566"/>
                <a:gd name="connsiteY4" fmla="*/ 338130 h 2068704"/>
                <a:gd name="connsiteX5" fmla="*/ 860769 w 4413566"/>
                <a:gd name="connsiteY5" fmla="*/ 319787 h 2068704"/>
                <a:gd name="connsiteX6" fmla="*/ 876487 w 4413566"/>
                <a:gd name="connsiteY6" fmla="*/ 292047 h 2068704"/>
                <a:gd name="connsiteX7" fmla="*/ 2206784 w 4413566"/>
                <a:gd name="connsiteY7" fmla="*/ 0 h 2068704"/>
                <a:gd name="connsiteX8" fmla="*/ 3537081 w 4413566"/>
                <a:gd name="connsiteY8" fmla="*/ 292047 h 2068704"/>
                <a:gd name="connsiteX9" fmla="*/ 3552794 w 4413566"/>
                <a:gd name="connsiteY9" fmla="*/ 319780 h 2068704"/>
                <a:gd name="connsiteX10" fmla="*/ 3570858 w 4413566"/>
                <a:gd name="connsiteY10" fmla="*/ 369310 h 2068704"/>
                <a:gd name="connsiteX11" fmla="*/ 3559490 w 4413566"/>
                <a:gd name="connsiteY11" fmla="*/ 338141 h 2068704"/>
                <a:gd name="connsiteX12" fmla="*/ 3625970 w 4413566"/>
                <a:gd name="connsiteY12" fmla="*/ 520428 h 2068704"/>
                <a:gd name="connsiteX13" fmla="*/ 4385777 w 4413566"/>
                <a:gd name="connsiteY13" fmla="*/ 2029978 h 2068704"/>
                <a:gd name="connsiteX14" fmla="*/ 4413566 w 4413566"/>
                <a:gd name="connsiteY14" fmla="*/ 2068702 h 2068704"/>
                <a:gd name="connsiteX15" fmla="*/ 4372544 w 4413566"/>
                <a:gd name="connsiteY15" fmla="*/ 2040111 h 2068704"/>
                <a:gd name="connsiteX16" fmla="*/ 2206784 w 4413566"/>
                <a:gd name="connsiteY16" fmla="*/ 1754562 h 2068704"/>
                <a:gd name="connsiteX17" fmla="*/ 41024 w 4413566"/>
                <a:gd name="connsiteY17" fmla="*/ 2040111 h 2068704"/>
                <a:gd name="connsiteX18" fmla="*/ 0 w 4413566"/>
                <a:gd name="connsiteY18" fmla="*/ 2068704 h 2068704"/>
                <a:gd name="connsiteX0" fmla="*/ 0 w 4413566"/>
                <a:gd name="connsiteY0" fmla="*/ 2068704 h 2068704"/>
                <a:gd name="connsiteX1" fmla="*/ 27790 w 4413566"/>
                <a:gd name="connsiteY1" fmla="*/ 2029978 h 2068704"/>
                <a:gd name="connsiteX2" fmla="*/ 787596 w 4413566"/>
                <a:gd name="connsiteY2" fmla="*/ 520428 h 2068704"/>
                <a:gd name="connsiteX3" fmla="*/ 842151 w 4413566"/>
                <a:gd name="connsiteY3" fmla="*/ 370838 h 2068704"/>
                <a:gd name="connsiteX4" fmla="*/ 854080 w 4413566"/>
                <a:gd name="connsiteY4" fmla="*/ 338130 h 2068704"/>
                <a:gd name="connsiteX5" fmla="*/ 860769 w 4413566"/>
                <a:gd name="connsiteY5" fmla="*/ 319787 h 2068704"/>
                <a:gd name="connsiteX6" fmla="*/ 876487 w 4413566"/>
                <a:gd name="connsiteY6" fmla="*/ 292047 h 2068704"/>
                <a:gd name="connsiteX7" fmla="*/ 2206784 w 4413566"/>
                <a:gd name="connsiteY7" fmla="*/ 0 h 2068704"/>
                <a:gd name="connsiteX8" fmla="*/ 3537081 w 4413566"/>
                <a:gd name="connsiteY8" fmla="*/ 292047 h 2068704"/>
                <a:gd name="connsiteX9" fmla="*/ 3552794 w 4413566"/>
                <a:gd name="connsiteY9" fmla="*/ 319780 h 2068704"/>
                <a:gd name="connsiteX10" fmla="*/ 3559490 w 4413566"/>
                <a:gd name="connsiteY10" fmla="*/ 338141 h 2068704"/>
                <a:gd name="connsiteX11" fmla="*/ 3625970 w 4413566"/>
                <a:gd name="connsiteY11" fmla="*/ 520428 h 2068704"/>
                <a:gd name="connsiteX12" fmla="*/ 4385777 w 4413566"/>
                <a:gd name="connsiteY12" fmla="*/ 2029978 h 2068704"/>
                <a:gd name="connsiteX13" fmla="*/ 4413566 w 4413566"/>
                <a:gd name="connsiteY13" fmla="*/ 2068702 h 2068704"/>
                <a:gd name="connsiteX14" fmla="*/ 4372544 w 4413566"/>
                <a:gd name="connsiteY14" fmla="*/ 2040111 h 2068704"/>
                <a:gd name="connsiteX15" fmla="*/ 2206784 w 4413566"/>
                <a:gd name="connsiteY15" fmla="*/ 1754562 h 2068704"/>
                <a:gd name="connsiteX16" fmla="*/ 41024 w 4413566"/>
                <a:gd name="connsiteY16" fmla="*/ 2040111 h 2068704"/>
                <a:gd name="connsiteX17" fmla="*/ 0 w 4413566"/>
                <a:gd name="connsiteY17" fmla="*/ 2068704 h 206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13566" h="2068704">
                  <a:moveTo>
                    <a:pt x="0" y="2068704"/>
                  </a:moveTo>
                  <a:lnTo>
                    <a:pt x="27790" y="2029978"/>
                  </a:lnTo>
                  <a:cubicBezTo>
                    <a:pt x="297246" y="1629288"/>
                    <a:pt x="558831" y="1113738"/>
                    <a:pt x="787596" y="520428"/>
                  </a:cubicBezTo>
                  <a:lnTo>
                    <a:pt x="842151" y="370838"/>
                  </a:lnTo>
                  <a:lnTo>
                    <a:pt x="854080" y="338130"/>
                  </a:lnTo>
                  <a:lnTo>
                    <a:pt x="860769" y="319787"/>
                  </a:lnTo>
                  <a:lnTo>
                    <a:pt x="876487" y="292047"/>
                  </a:lnTo>
                  <a:cubicBezTo>
                    <a:pt x="1003105" y="125376"/>
                    <a:pt x="1550587" y="0"/>
                    <a:pt x="2206784" y="0"/>
                  </a:cubicBezTo>
                  <a:cubicBezTo>
                    <a:pt x="2862981" y="0"/>
                    <a:pt x="3410463" y="125376"/>
                    <a:pt x="3537081" y="292047"/>
                  </a:cubicBezTo>
                  <a:lnTo>
                    <a:pt x="3552794" y="319780"/>
                  </a:lnTo>
                  <a:lnTo>
                    <a:pt x="3559490" y="338141"/>
                  </a:lnTo>
                  <a:lnTo>
                    <a:pt x="3625970" y="520428"/>
                  </a:lnTo>
                  <a:cubicBezTo>
                    <a:pt x="3854736" y="1113738"/>
                    <a:pt x="4116321" y="1629288"/>
                    <a:pt x="4385777" y="2029978"/>
                  </a:cubicBezTo>
                  <a:lnTo>
                    <a:pt x="4413566" y="2068702"/>
                  </a:lnTo>
                  <a:lnTo>
                    <a:pt x="4372544" y="2040111"/>
                  </a:lnTo>
                  <a:cubicBezTo>
                    <a:pt x="4085426" y="1874678"/>
                    <a:pt x="3224378" y="1754562"/>
                    <a:pt x="2206784" y="1754562"/>
                  </a:cubicBezTo>
                  <a:cubicBezTo>
                    <a:pt x="1189190" y="1754562"/>
                    <a:pt x="328142" y="1874678"/>
                    <a:pt x="41024" y="2040111"/>
                  </a:cubicBezTo>
                  <a:lnTo>
                    <a:pt x="0" y="2068704"/>
                  </a:lnTo>
                  <a:close/>
                </a:path>
              </a:pathLst>
            </a:custGeom>
            <a:solidFill>
              <a:srgbClr val="CB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55AF28B1-D3A8-40D4-8291-68D1E910F09D}"/>
                </a:ext>
              </a:extLst>
            </p:cNvPr>
            <p:cNvSpPr/>
            <p:nvPr/>
          </p:nvSpPr>
          <p:spPr>
            <a:xfrm rot="10800000">
              <a:off x="4947752" y="1882266"/>
              <a:ext cx="1281597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26" name="Picture 2" descr="Bildergebnis für azure monitor">
            <a:hlinkClick r:id="rId2"/>
            <a:extLst>
              <a:ext uri="{FF2B5EF4-FFF2-40B4-BE49-F238E27FC236}">
                <a16:creationId xmlns:a16="http://schemas.microsoft.com/office/drawing/2014/main" id="{F463F216-1F3D-49B2-90D2-D2FF52CE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44" y="4278984"/>
            <a:ext cx="967397" cy="50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ldergebnis für azure functions">
            <a:hlinkClick r:id="rId4"/>
            <a:extLst>
              <a:ext uri="{FF2B5EF4-FFF2-40B4-BE49-F238E27FC236}">
                <a16:creationId xmlns:a16="http://schemas.microsoft.com/office/drawing/2014/main" id="{AC9EF6B8-6374-4AB9-814B-8C4702F0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088"/>
            <a:ext cx="836817" cy="43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azure database">
            <a:hlinkClick r:id="rId6"/>
            <a:extLst>
              <a:ext uri="{FF2B5EF4-FFF2-40B4-BE49-F238E27FC236}">
                <a16:creationId xmlns:a16="http://schemas.microsoft.com/office/drawing/2014/main" id="{B5A47959-D2DA-496F-ADAF-2A6D2189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0" y="185815"/>
            <a:ext cx="666187" cy="3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azure active directory">
            <a:hlinkClick r:id="rId8"/>
            <a:extLst>
              <a:ext uri="{FF2B5EF4-FFF2-40B4-BE49-F238E27FC236}">
                <a16:creationId xmlns:a16="http://schemas.microsoft.com/office/drawing/2014/main" id="{C6495BDF-0ABC-4FB3-9354-04A14321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04" y="150539"/>
            <a:ext cx="872857" cy="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0183E4-C1DD-43F5-A3BC-379FBA40F2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133" y="113483"/>
            <a:ext cx="763720" cy="495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Bildergebnis für azure automation logo">
            <a:hlinkClick r:id="rId11"/>
            <a:extLst>
              <a:ext uri="{FF2B5EF4-FFF2-40B4-BE49-F238E27FC236}">
                <a16:creationId xmlns:a16="http://schemas.microsoft.com/office/drawing/2014/main" id="{7F5D7697-2577-4023-B797-4B98F3A7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28" y="160545"/>
            <a:ext cx="862219" cy="452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azure logic apps">
            <a:hlinkClick r:id="rId13"/>
            <a:extLst>
              <a:ext uri="{FF2B5EF4-FFF2-40B4-BE49-F238E27FC236}">
                <a16:creationId xmlns:a16="http://schemas.microsoft.com/office/drawing/2014/main" id="{758F90EB-3F00-47C4-A18C-EF47CDE4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12" y="187817"/>
            <a:ext cx="658037" cy="345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249CDF4C-9EFE-411C-845D-F32BEBB5AFE6}"/>
              </a:ext>
            </a:extLst>
          </p:cNvPr>
          <p:cNvSpPr/>
          <p:nvPr/>
        </p:nvSpPr>
        <p:spPr>
          <a:xfrm>
            <a:off x="5509600" y="1419622"/>
            <a:ext cx="1366656" cy="28803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+mj-lt"/>
              </a:rPr>
              <a:t>Monitoring Pipeline</a:t>
            </a:r>
            <a:endParaRPr lang="de-CH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7AA160-D551-4A99-BAD5-B1E83B2EC3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91585" y="2338077"/>
            <a:ext cx="2055064" cy="11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92C2B4AC-371B-4DD1-BE08-61A8D5C8BF8F}"/>
              </a:ext>
            </a:extLst>
          </p:cNvPr>
          <p:cNvSpPr/>
          <p:nvPr/>
        </p:nvSpPr>
        <p:spPr>
          <a:xfrm>
            <a:off x="1259632" y="1716781"/>
            <a:ext cx="1512168" cy="261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Activity Logs</a:t>
            </a:r>
          </a:p>
          <a:p>
            <a:pPr algn="ctr"/>
            <a:r>
              <a:rPr lang="en-US" sz="1600" dirty="0"/>
              <a:t>Diagnostic Log</a:t>
            </a:r>
          </a:p>
          <a:p>
            <a:pPr algn="ctr"/>
            <a:r>
              <a:rPr lang="en-US" sz="1600" dirty="0"/>
              <a:t>Metrics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26757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/>
          <p:cNvSpPr txBox="1">
            <a:spLocks/>
          </p:cNvSpPr>
          <p:nvPr/>
        </p:nvSpPr>
        <p:spPr>
          <a:xfrm>
            <a:off x="395536" y="302632"/>
            <a:ext cx="4024073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Activity Log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4899749" y="722874"/>
            <a:ext cx="67232" cy="369775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“Who, what, when”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on operational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operations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(PUT, POST, DELETE)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log of management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 on resources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90-day data retention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analytics via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Analytics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Action, caller, status &amp; time stamp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(JSON)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57154E87-834C-4991-836A-D700CB013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5" y="1131590"/>
            <a:ext cx="3081631" cy="3443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2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/>
          <p:cNvSpPr txBox="1">
            <a:spLocks/>
          </p:cNvSpPr>
          <p:nvPr/>
        </p:nvSpPr>
        <p:spPr>
          <a:xfrm>
            <a:off x="467544" y="182938"/>
            <a:ext cx="4024073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Diagnostic Log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4899749" y="411510"/>
            <a:ext cx="67232" cy="417646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Depending on resource type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VM </a:t>
            </a:r>
            <a:r>
              <a:rPr lang="en-US" sz="1400" dirty="0" err="1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sz="14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Windows events, IIS logs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Account </a:t>
            </a:r>
            <a:r>
              <a:rPr lang="en-US" sz="1400" dirty="0" err="1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sz="14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blob, table and queue logs</a:t>
            </a:r>
          </a:p>
          <a:p>
            <a:pPr marL="0" indent="0">
              <a:buNone/>
            </a:pPr>
            <a:endParaRPr lang="en-US" sz="20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of operation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resource</a:t>
            </a:r>
          </a:p>
          <a:p>
            <a:pPr marL="0" indent="0">
              <a:buNone/>
            </a:pPr>
            <a:endParaRPr lang="en-US" sz="20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retention time </a:t>
            </a:r>
          </a:p>
          <a:p>
            <a:pPr marL="0" indent="0">
              <a:buNone/>
            </a:pPr>
            <a:endParaRPr lang="en-US" sz="20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Route to OMS Log Analytics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advanced analytics</a:t>
            </a:r>
          </a:p>
          <a:p>
            <a:pPr marL="0" indent="0" defTabSz="685669">
              <a:spcBef>
                <a:spcPts val="900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Formats like JSON, CSV…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C1560FB-9AB8-404E-833B-15C451E73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3206932" cy="3420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CD5A2-4AE5-4346-B578-34BA34FFA681}"/>
              </a:ext>
            </a:extLst>
          </p:cNvPr>
          <p:cNvSpPr txBox="1"/>
          <p:nvPr/>
        </p:nvSpPr>
        <p:spPr>
          <a:xfrm>
            <a:off x="1107646" y="4589502"/>
            <a:ext cx="6135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NEW: Configure Multiple Diagnostic Settings Per Resource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j-lt"/>
                <a:hlinkClick r:id="rId4"/>
              </a:rPr>
              <a:t>https://azure.microsoft.com/de-de/blog/azure-monitor-multiple-diagnostic-settings/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1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 txBox="1">
            <a:spLocks/>
          </p:cNvSpPr>
          <p:nvPr/>
        </p:nvSpPr>
        <p:spPr>
          <a:xfrm>
            <a:off x="467544" y="235233"/>
            <a:ext cx="4024073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Metrics</a:t>
            </a:r>
          </a:p>
        </p:txBody>
      </p:sp>
      <p:sp>
        <p:nvSpPr>
          <p:cNvPr id="7" name="Text Placeholder 17"/>
          <p:cNvSpPr txBox="1">
            <a:spLocks/>
          </p:cNvSpPr>
          <p:nvPr/>
        </p:nvSpPr>
        <p:spPr>
          <a:xfrm>
            <a:off x="4899749" y="607821"/>
            <a:ext cx="67232" cy="403391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Azure resources now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metrics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1-minute granularity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30-day data retention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diagnostics setup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(or storage account) required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 via Portal or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Counters like </a:t>
            </a:r>
            <a:br>
              <a:rPr lang="en-US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CH" sz="20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CPU, IOPS, # Messages</a:t>
            </a:r>
            <a:endParaRPr lang="en-US" sz="20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A1941F0-E78B-4A70-A520-C7EA8B7C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10159"/>
            <a:ext cx="3152614" cy="3560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2359A-13AD-4636-A742-A0C31D415154}"/>
              </a:ext>
            </a:extLst>
          </p:cNvPr>
          <p:cNvSpPr txBox="1"/>
          <p:nvPr/>
        </p:nvSpPr>
        <p:spPr>
          <a:xfrm>
            <a:off x="1107646" y="4589502"/>
            <a:ext cx="6135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NEW: Metrics Explorer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j-lt"/>
                <a:hlinkClick r:id="rId4"/>
              </a:rPr>
              <a:t>https://docs.microsoft.com/en-us/azure/monitoring-and-diagnostics/monitoring-metric-charts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0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 txBox="1">
            <a:spLocks/>
          </p:cNvSpPr>
          <p:nvPr/>
        </p:nvSpPr>
        <p:spPr>
          <a:xfrm>
            <a:off x="395536" y="275966"/>
            <a:ext cx="6710240" cy="74517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200">
              <a:defRPr/>
            </a:pPr>
            <a:r>
              <a:rPr lang="en-US" sz="4400" dirty="0">
                <a:solidFill>
                  <a:schemeClr val="accent1"/>
                </a:solidFill>
                <a:ea typeface="+mj-ea"/>
                <a:cs typeface="Segoe UI Light" panose="020B0502040204020203" pitchFamily="34" charset="0"/>
              </a:rPr>
              <a:t>Azure Diagnostics Extension</a:t>
            </a:r>
          </a:p>
        </p:txBody>
      </p:sp>
      <p:pic>
        <p:nvPicPr>
          <p:cNvPr id="2056" name="Picture 8" descr="Bildergebnis für metrics icon">
            <a:extLst>
              <a:ext uri="{FF2B5EF4-FFF2-40B4-BE49-F238E27FC236}">
                <a16:creationId xmlns:a16="http://schemas.microsoft.com/office/drawing/2014/main" id="{30D6D464-B0FE-4FAF-A826-4E05E53A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8085"/>
            <a:ext cx="1268384" cy="9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14BE0D5-F7F0-4165-92FF-279C506FAD6D}"/>
              </a:ext>
            </a:extLst>
          </p:cNvPr>
          <p:cNvSpPr txBox="1">
            <a:spLocks/>
          </p:cNvSpPr>
          <p:nvPr/>
        </p:nvSpPr>
        <p:spPr>
          <a:xfrm>
            <a:off x="4864054" y="1133981"/>
            <a:ext cx="67986" cy="367001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03391" tIns="67232" rIns="107571" bIns="67232" rtlCol="0" anchor="ctr" anchorCtr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16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and Worker Roles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endParaRPr lang="en-US" sz="16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16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Virtual Machines (Windows)</a:t>
            </a: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endParaRPr lang="en-US" sz="1600" dirty="0">
              <a:solidFill>
                <a:srgbClr val="1E34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685669">
              <a:spcBef>
                <a:spcPts val="1324"/>
              </a:spcBef>
              <a:spcAft>
                <a:spcPts val="450"/>
              </a:spcAft>
              <a:buNone/>
              <a:defRPr/>
            </a:pPr>
            <a:r>
              <a:rPr lang="en-US" sz="1600" dirty="0">
                <a:solidFill>
                  <a:srgbClr val="1E34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233710-7C3A-4286-A621-13EFEC6732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8024" y="1082483"/>
          <a:ext cx="4464496" cy="3773012"/>
        </p:xfrm>
        <a:graphic>
          <a:graphicData uri="http://schemas.openxmlformats.org/drawingml/2006/table">
            <a:tbl>
              <a:tblPr/>
              <a:tblGrid>
                <a:gridCol w="1710480">
                  <a:extLst>
                    <a:ext uri="{9D8B030D-6E8A-4147-A177-3AD203B41FA5}">
                      <a16:colId xmlns:a16="http://schemas.microsoft.com/office/drawing/2014/main" val="3825004902"/>
                    </a:ext>
                  </a:extLst>
                </a:gridCol>
                <a:gridCol w="2754016">
                  <a:extLst>
                    <a:ext uri="{9D8B030D-6E8A-4147-A177-3AD203B41FA5}">
                      <a16:colId xmlns:a16="http://schemas.microsoft.com/office/drawing/2014/main" val="122982012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 Source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3778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Performance counters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Operating System and custom performance counters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1602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Application Logs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Trace messages written by your application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25175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Event logs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Information sent to the Windows event logging system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08747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.NET Event Source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Code writing events using the .NET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hlinkClick r:id="rId4"/>
                        </a:rPr>
                        <a:t>EventSource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8358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IIS Logs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Information about IIS web sites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01299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Manifest based ETW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Event Tracing for Windows events generated by any process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739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Crash dumps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Information about the state of the process in the event of an application crash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30921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Custom error logs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Logs created by your application or service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8002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Azure Diagnostic infrastructure logs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Information about Diagnostics itself</a:t>
                      </a:r>
                    </a:p>
                  </a:txBody>
                  <a:tcPr marL="56356" marR="56356" marT="28178" marB="28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1053</Words>
  <Application>Microsoft Office PowerPoint</Application>
  <PresentationFormat>On-screen Show (16:9)</PresentationFormat>
  <Paragraphs>177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Master</vt:lpstr>
      <vt:lpstr>Azure Monitor</vt:lpstr>
      <vt:lpstr>Why Should We Care?</vt:lpstr>
      <vt:lpstr>Monitoring Services on Azure</vt:lpstr>
      <vt:lpstr>What’s Azure Monitor?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Metrics Explorer (Preview)</vt:lpstr>
      <vt:lpstr>DEMO Metrics Explorer</vt:lpstr>
      <vt:lpstr>Compute Versus Non-Compute Resources</vt:lpstr>
      <vt:lpstr>PowerPoint Presentation</vt:lpstr>
      <vt:lpstr>Near Real-Time Alerts (Preview)</vt:lpstr>
      <vt:lpstr>DEMO Near Real-Time Alert Rule</vt:lpstr>
      <vt:lpstr>PowerPoint Presentation</vt:lpstr>
      <vt:lpstr>DEMO Network Watcher</vt:lpstr>
      <vt:lpstr>PowerPoint Presentation</vt:lpstr>
      <vt:lpstr>Limitations</vt:lpstr>
      <vt:lpstr>Good to know…</vt:lpstr>
      <vt:lpstr>Pricing Azure Monitor</vt:lpstr>
      <vt:lpstr>Summary</vt:lpstr>
      <vt:lpstr>Q&amp;A</vt:lpstr>
      <vt:lpstr>Thanks to our Sponsors!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Stefan Roth</cp:lastModifiedBy>
  <cp:revision>20</cp:revision>
  <dcterms:created xsi:type="dcterms:W3CDTF">2017-06-26T15:34:29Z</dcterms:created>
  <dcterms:modified xsi:type="dcterms:W3CDTF">2017-11-07T16:09:59Z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328265-8bb7-423f-ab44-50a34f814574_Enabled">
    <vt:lpwstr>True</vt:lpwstr>
  </property>
  <property fmtid="{D5CDD505-2E9C-101B-9397-08002B2CF9AE}" pid="3" name="MSIP_Label_9f328265-8bb7-423f-ab44-50a34f814574_SiteId">
    <vt:lpwstr>91346c29-45b4-4420-9d08-1b5f793f88f9</vt:lpwstr>
  </property>
  <property fmtid="{D5CDD505-2E9C-101B-9397-08002B2CF9AE}" pid="4" name="MSIP_Label_9f328265-8bb7-423f-ab44-50a34f814574_Ref">
    <vt:lpwstr>https://api.informationprotection.azure.com/api/91346c29-45b4-4420-9d08-1b5f793f88f9</vt:lpwstr>
  </property>
  <property fmtid="{D5CDD505-2E9C-101B-9397-08002B2CF9AE}" pid="5" name="MSIP_Label_9f328265-8bb7-423f-ab44-50a34f814574_Owner">
    <vt:lpwstr>stefan.roth@itnetx.ch</vt:lpwstr>
  </property>
  <property fmtid="{D5CDD505-2E9C-101B-9397-08002B2CF9AE}" pid="6" name="MSIP_Label_9f328265-8bb7-423f-ab44-50a34f814574_SetDate">
    <vt:lpwstr>2017-10-29T21:53:02.1018818+01:00</vt:lpwstr>
  </property>
  <property fmtid="{D5CDD505-2E9C-101B-9397-08002B2CF9AE}" pid="7" name="MSIP_Label_9f328265-8bb7-423f-ab44-50a34f814574_Name">
    <vt:lpwstr>Public</vt:lpwstr>
  </property>
  <property fmtid="{D5CDD505-2E9C-101B-9397-08002B2CF9AE}" pid="8" name="MSIP_Label_9f328265-8bb7-423f-ab44-50a34f814574_Application">
    <vt:lpwstr>Microsoft Azure Information Protection</vt:lpwstr>
  </property>
  <property fmtid="{D5CDD505-2E9C-101B-9397-08002B2CF9AE}" pid="9" name="MSIP_Label_9f328265-8bb7-423f-ab44-50a34f814574_Extended_MSFT_Method">
    <vt:lpwstr>Automatic</vt:lpwstr>
  </property>
  <property fmtid="{D5CDD505-2E9C-101B-9397-08002B2CF9AE}" pid="10" name="Sensitivity">
    <vt:lpwstr>Public</vt:lpwstr>
  </property>
</Properties>
</file>