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2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BAB81-4516-4916-ACD5-066871E1BFC6}" v="201" dt="2019-04-11T08:39:13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23" autoAdjust="0"/>
  </p:normalViewPr>
  <p:slideViewPr>
    <p:cSldViewPr snapToObjects="1">
      <p:cViewPr varScale="1">
        <p:scale>
          <a:sx n="145" d="100"/>
          <a:sy n="145" d="100"/>
        </p:scale>
        <p:origin x="115" y="235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Stadlmair [rconsult]" userId="7ba27789-d60a-472f-a417-d747c3d696ea" providerId="ADAL" clId="{71BBAB81-4516-4916-ACD5-066871E1BFC6}"/>
    <pc:docChg chg="custSel addSld delSld modSld">
      <pc:chgData name="Roman Stadlmair [rconsult]" userId="7ba27789-d60a-472f-a417-d747c3d696ea" providerId="ADAL" clId="{71BBAB81-4516-4916-ACD5-066871E1BFC6}" dt="2019-04-11T08:39:13.311" v="199" actId="1076"/>
      <pc:docMkLst>
        <pc:docMk/>
      </pc:docMkLst>
      <pc:sldChg chg="modSp">
        <pc:chgData name="Roman Stadlmair [rconsult]" userId="7ba27789-d60a-472f-a417-d747c3d696ea" providerId="ADAL" clId="{71BBAB81-4516-4916-ACD5-066871E1BFC6}" dt="2019-04-11T08:34:12.711" v="158" actId="20577"/>
        <pc:sldMkLst>
          <pc:docMk/>
          <pc:sldMk cId="264106906" sldId="256"/>
        </pc:sldMkLst>
        <pc:spChg chg="mod">
          <ac:chgData name="Roman Stadlmair [rconsult]" userId="7ba27789-d60a-472f-a417-d747c3d696ea" providerId="ADAL" clId="{71BBAB81-4516-4916-ACD5-066871E1BFC6}" dt="2019-04-11T08:34:12.711" v="158" actId="20577"/>
          <ac:spMkLst>
            <pc:docMk/>
            <pc:sldMk cId="264106906" sldId="256"/>
            <ac:spMk id="2" creationId="{00000000-0000-0000-0000-000000000000}"/>
          </ac:spMkLst>
        </pc:spChg>
        <pc:spChg chg="mod">
          <ac:chgData name="Roman Stadlmair [rconsult]" userId="7ba27789-d60a-472f-a417-d747c3d696ea" providerId="ADAL" clId="{71BBAB81-4516-4916-ACD5-066871E1BFC6}" dt="2019-04-11T08:33:37.293" v="96" actId="20577"/>
          <ac:spMkLst>
            <pc:docMk/>
            <pc:sldMk cId="264106906" sldId="256"/>
            <ac:spMk id="3" creationId="{00000000-0000-0000-0000-000000000000}"/>
          </ac:spMkLst>
        </pc:spChg>
      </pc:sldChg>
      <pc:sldChg chg="del">
        <pc:chgData name="Roman Stadlmair [rconsult]" userId="7ba27789-d60a-472f-a417-d747c3d696ea" providerId="ADAL" clId="{71BBAB81-4516-4916-ACD5-066871E1BFC6}" dt="2019-04-11T08:34:20.044" v="159" actId="2696"/>
        <pc:sldMkLst>
          <pc:docMk/>
          <pc:sldMk cId="1634710891" sldId="261"/>
        </pc:sldMkLst>
      </pc:sldChg>
      <pc:sldChg chg="addSp delSp modSp add modTransition">
        <pc:chgData name="Roman Stadlmair [rconsult]" userId="7ba27789-d60a-472f-a417-d747c3d696ea" providerId="ADAL" clId="{71BBAB81-4516-4916-ACD5-066871E1BFC6}" dt="2019-04-11T08:39:13.311" v="199" actId="1076"/>
        <pc:sldMkLst>
          <pc:docMk/>
          <pc:sldMk cId="1135496735" sldId="262"/>
        </pc:sldMkLst>
        <pc:spChg chg="del">
          <ac:chgData name="Roman Stadlmair [rconsult]" userId="7ba27789-d60a-472f-a417-d747c3d696ea" providerId="ADAL" clId="{71BBAB81-4516-4916-ACD5-066871E1BFC6}" dt="2019-04-11T08:33:11.009" v="71"/>
          <ac:spMkLst>
            <pc:docMk/>
            <pc:sldMk cId="1135496735" sldId="262"/>
            <ac:spMk id="2" creationId="{94ED3805-96BC-4496-B2A0-5682C0F0094E}"/>
          </ac:spMkLst>
        </pc:spChg>
        <pc:spChg chg="del">
          <ac:chgData name="Roman Stadlmair [rconsult]" userId="7ba27789-d60a-472f-a417-d747c3d696ea" providerId="ADAL" clId="{71BBAB81-4516-4916-ACD5-066871E1BFC6}" dt="2019-04-11T08:33:11.009" v="71"/>
          <ac:spMkLst>
            <pc:docMk/>
            <pc:sldMk cId="1135496735" sldId="262"/>
            <ac:spMk id="3" creationId="{7DBDD5F7-F177-42A4-851F-55474B1628BA}"/>
          </ac:spMkLst>
        </pc:spChg>
        <pc:spChg chg="add del mod">
          <ac:chgData name="Roman Stadlmair [rconsult]" userId="7ba27789-d60a-472f-a417-d747c3d696ea" providerId="ADAL" clId="{71BBAB81-4516-4916-ACD5-066871E1BFC6}" dt="2019-04-11T08:33:18.926" v="72"/>
          <ac:spMkLst>
            <pc:docMk/>
            <pc:sldMk cId="1135496735" sldId="262"/>
            <ac:spMk id="4" creationId="{F6215E10-A1AE-450C-9505-C7BFD4308972}"/>
          </ac:spMkLst>
        </pc:spChg>
        <pc:spChg chg="add mod">
          <ac:chgData name="Roman Stadlmair [rconsult]" userId="7ba27789-d60a-472f-a417-d747c3d696ea" providerId="ADAL" clId="{71BBAB81-4516-4916-ACD5-066871E1BFC6}" dt="2019-04-11T08:33:22.144" v="75" actId="20577"/>
          <ac:spMkLst>
            <pc:docMk/>
            <pc:sldMk cId="1135496735" sldId="262"/>
            <ac:spMk id="5" creationId="{6D4DC10D-688B-4023-BAC3-CA1E8F38420E}"/>
          </ac:spMkLst>
        </pc:spChg>
        <pc:spChg chg="add mod">
          <ac:chgData name="Roman Stadlmair [rconsult]" userId="7ba27789-d60a-472f-a417-d747c3d696ea" providerId="ADAL" clId="{71BBAB81-4516-4916-ACD5-066871E1BFC6}" dt="2019-04-11T08:38:39.178" v="185" actId="403"/>
          <ac:spMkLst>
            <pc:docMk/>
            <pc:sldMk cId="1135496735" sldId="262"/>
            <ac:spMk id="6" creationId="{59101CEA-F21E-4596-AA7C-D3044F326F1C}"/>
          </ac:spMkLst>
        </pc:spChg>
        <pc:spChg chg="add mod">
          <ac:chgData name="Roman Stadlmair [rconsult]" userId="7ba27789-d60a-472f-a417-d747c3d696ea" providerId="ADAL" clId="{71BBAB81-4516-4916-ACD5-066871E1BFC6}" dt="2019-04-11T08:39:13.311" v="199" actId="1076"/>
          <ac:spMkLst>
            <pc:docMk/>
            <pc:sldMk cId="1135496735" sldId="262"/>
            <ac:spMk id="9" creationId="{F610EA1D-10FB-4BF0-8E6F-DBDFA9B1508A}"/>
          </ac:spMkLst>
        </pc:spChg>
        <pc:picChg chg="add mod modCrop">
          <ac:chgData name="Roman Stadlmair [rconsult]" userId="7ba27789-d60a-472f-a417-d747c3d696ea" providerId="ADAL" clId="{71BBAB81-4516-4916-ACD5-066871E1BFC6}" dt="2019-04-11T08:38:52.894" v="187" actId="1076"/>
          <ac:picMkLst>
            <pc:docMk/>
            <pc:sldMk cId="1135496735" sldId="262"/>
            <ac:picMk id="8" creationId="{B19D172E-91D1-4D10-977D-7984E116FCA1}"/>
          </ac:picMkLst>
        </pc:picChg>
      </pc:sldChg>
      <pc:sldChg chg="del">
        <pc:chgData name="Roman Stadlmair [rconsult]" userId="7ba27789-d60a-472f-a417-d747c3d696ea" providerId="ADAL" clId="{71BBAB81-4516-4916-ACD5-066871E1BFC6}" dt="2019-04-11T08:33:02.324" v="68" actId="2696"/>
        <pc:sldMkLst>
          <pc:docMk/>
          <pc:sldMk cId="4093980482" sldId="280"/>
        </pc:sldMkLst>
      </pc:sldChg>
      <pc:sldMasterChg chg="delSldLayout">
        <pc:chgData name="Roman Stadlmair [rconsult]" userId="7ba27789-d60a-472f-a417-d747c3d696ea" providerId="ADAL" clId="{71BBAB81-4516-4916-ACD5-066871E1BFC6}" dt="2019-04-11T08:34:20.044" v="160" actId="2696"/>
        <pc:sldMasterMkLst>
          <pc:docMk/>
          <pc:sldMasterMk cId="3525050226" sldId="2147483648"/>
        </pc:sldMasterMkLst>
        <pc:sldLayoutChg chg="del">
          <pc:chgData name="Roman Stadlmair [rconsult]" userId="7ba27789-d60a-472f-a417-d747c3d696ea" providerId="ADAL" clId="{71BBAB81-4516-4916-ACD5-066871E1BFC6}" dt="2019-04-11T08:34:20.044" v="160" actId="2696"/>
          <pc:sldLayoutMkLst>
            <pc:docMk/>
            <pc:sldMasterMk cId="3525050226" sldId="2147483648"/>
            <pc:sldLayoutMk cId="3337158329" sldId="2147483658"/>
          </pc:sldLayoutMkLst>
        </pc:sldLayoutChg>
        <pc:sldLayoutChg chg="del">
          <pc:chgData name="Roman Stadlmair [rconsult]" userId="7ba27789-d60a-472f-a417-d747c3d696ea" providerId="ADAL" clId="{71BBAB81-4516-4916-ACD5-066871E1BFC6}" dt="2019-04-11T08:33:02.324" v="69" actId="2696"/>
          <pc:sldLayoutMkLst>
            <pc:docMk/>
            <pc:sldMasterMk cId="3525050226" sldId="2147483648"/>
            <pc:sldLayoutMk cId="1373356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11.04.2019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15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0ahUKEwjW8smb1dvUAhVHQBQKHbmJCMkQjRwIBw&amp;url=https://de.wikipedia.org/wiki/Twitter&amp;psig=AFQjCNHQzDEcul807ncgLHSE3MnAEFND-Q&amp;ust=14985718202677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RStadlmair/MultiPlatformPSModul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797003"/>
            <a:ext cx="5112568" cy="2281863"/>
          </a:xfrm>
        </p:spPr>
        <p:txBody>
          <a:bodyPr>
            <a:normAutofit/>
          </a:bodyPr>
          <a:lstStyle/>
          <a:p>
            <a:r>
              <a:rPr lang="de-DE" sz="2400" dirty="0"/>
              <a:t>PowerShell Multi-Plattform kompatiblen Code schreiben.</a:t>
            </a:r>
            <a:br>
              <a:rPr lang="de-DE" sz="2400" dirty="0"/>
            </a:b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41830" y="2931790"/>
            <a:ext cx="4166744" cy="1246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Roman Stadlmair</a:t>
            </a:r>
          </a:p>
          <a:p>
            <a:r>
              <a:rPr lang="en-US" dirty="0"/>
              <a:t>www.powershell.co.at</a:t>
            </a:r>
          </a:p>
          <a:p>
            <a:r>
              <a:rPr lang="en-US" dirty="0"/>
              <a:t>   @</a:t>
            </a:r>
            <a:r>
              <a:rPr lang="en-US" dirty="0" err="1"/>
              <a:t>powershellat</a:t>
            </a:r>
            <a:endParaRPr lang="en-US" dirty="0"/>
          </a:p>
        </p:txBody>
      </p:sp>
      <p:pic>
        <p:nvPicPr>
          <p:cNvPr id="4" name="Picture 4" descr="Bildergebnis für twit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95886"/>
            <a:ext cx="270030" cy="2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D4DC10D-688B-4023-BAC3-CA1E8F384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Q&amp;A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9101CEA-F21E-4596-AA7C-D3044F326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688" y="195486"/>
            <a:ext cx="5328592" cy="957002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https://github.com/RStadlmair/MultiPlatformPSModules</a:t>
            </a:r>
            <a:endParaRPr lang="de-AT" sz="1600" dirty="0">
              <a:solidFill>
                <a:schemeClr val="tx1"/>
              </a:solidFill>
            </a:endParaRPr>
          </a:p>
          <a:p>
            <a:endParaRPr lang="de-AT" sz="2800" dirty="0"/>
          </a:p>
        </p:txBody>
      </p:sp>
      <p:pic>
        <p:nvPicPr>
          <p:cNvPr id="8" name="Grafik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19D172E-91D1-4D10-977D-7984E116F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26" t="45054" r="24323" b="11377"/>
          <a:stretch/>
        </p:blipFill>
        <p:spPr>
          <a:xfrm>
            <a:off x="4067944" y="3242368"/>
            <a:ext cx="1944216" cy="189475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610EA1D-10FB-4BF0-8E6F-DBDFA9B1508A}"/>
              </a:ext>
            </a:extLst>
          </p:cNvPr>
          <p:cNvSpPr txBox="1"/>
          <p:nvPr/>
        </p:nvSpPr>
        <p:spPr>
          <a:xfrm>
            <a:off x="4139952" y="289420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113549673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0</TotalTime>
  <Words>33</Words>
  <Application>Microsoft Office PowerPoint</Application>
  <PresentationFormat>Bildschirmpräsentation (16:9)</PresentationFormat>
  <Paragraphs>9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Arial</vt:lpstr>
      <vt:lpstr>Calibri</vt:lpstr>
      <vt:lpstr>Lucida Grande</vt:lpstr>
      <vt:lpstr>Segoe</vt:lpstr>
      <vt:lpstr>Segoe Light</vt:lpstr>
      <vt:lpstr>Segoe UI</vt:lpstr>
      <vt:lpstr>Segoe UI Historic</vt:lpstr>
      <vt:lpstr>Segoe UI Light</vt:lpstr>
      <vt:lpstr>Master</vt:lpstr>
      <vt:lpstr>PowerShell Multi-Plattform kompatiblen Code schreiben. </vt:lpstr>
      <vt:lpstr>Q&amp;A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Patrick Wahlmüller</dc:creator>
  <cp:lastModifiedBy>Roman Stadlmair</cp:lastModifiedBy>
  <cp:revision>15</cp:revision>
  <dcterms:created xsi:type="dcterms:W3CDTF">2017-06-26T15:34:29Z</dcterms:created>
  <dcterms:modified xsi:type="dcterms:W3CDTF">2019-04-11T08:39:16Z</dcterms:modified>
</cp:coreProperties>
</file>