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2080" y="1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etil Skanke" userId="48849fea-7dbf-43cb-907a-5e6ee692e4df" providerId="ADAL" clId="{BC3C2157-4A73-4046-9F41-1D9120A06BCF}"/>
    <pc:docChg chg="modSld">
      <pc:chgData name="Jan Ketil Skanke" userId="48849fea-7dbf-43cb-907a-5e6ee692e4df" providerId="ADAL" clId="{BC3C2157-4A73-4046-9F41-1D9120A06BCF}" dt="2019-05-21T21:40:02.593" v="1" actId="12"/>
      <pc:docMkLst>
        <pc:docMk/>
      </pc:docMkLst>
      <pc:sldChg chg="modSp">
        <pc:chgData name="Jan Ketil Skanke" userId="48849fea-7dbf-43cb-907a-5e6ee692e4df" providerId="ADAL" clId="{BC3C2157-4A73-4046-9F41-1D9120A06BCF}" dt="2019-05-21T21:40:02.593" v="1" actId="12"/>
        <pc:sldMkLst>
          <pc:docMk/>
          <pc:sldMk cId="518762610" sldId="258"/>
        </pc:sldMkLst>
        <pc:spChg chg="mod">
          <ac:chgData name="Jan Ketil Skanke" userId="48849fea-7dbf-43cb-907a-5e6ee692e4df" providerId="ADAL" clId="{BC3C2157-4A73-4046-9F41-1D9120A06BCF}" dt="2019-05-21T21:40:02.593" v="1" actId="12"/>
          <ac:spMkLst>
            <pc:docMk/>
            <pc:sldMk cId="518762610" sldId="258"/>
            <ac:spMk id="4" creationId="{73C700F4-9907-4E21-BDD9-F49FAAC273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3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1744" y="1250606"/>
            <a:ext cx="7680853" cy="2370415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1744" y="3813043"/>
            <a:ext cx="7680853" cy="1824203"/>
          </a:xfrm>
        </p:spPr>
        <p:txBody>
          <a:bodyPr>
            <a:normAutofit/>
          </a:bodyPr>
          <a:lstStyle>
            <a:lvl1pPr marL="0" indent="0" algn="l">
              <a:buNone/>
              <a:defRPr sz="3200" i="0">
                <a:solidFill>
                  <a:schemeClr val="bg1"/>
                </a:solidFill>
                <a:latin typeface="+mj-lt"/>
                <a:cs typeface="Segoe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EED32-859F-4ECE-875C-897F016CA49E}"/>
              </a:ext>
            </a:extLst>
          </p:cNvPr>
          <p:cNvSpPr txBox="1"/>
          <p:nvPr userDrawn="1"/>
        </p:nvSpPr>
        <p:spPr>
          <a:xfrm>
            <a:off x="10559561" y="0"/>
            <a:ext cx="1701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#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ExpertsLiveNO</a:t>
            </a:r>
            <a:endParaRPr lang="nb-NO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1F940-533F-4EC3-82FE-D399F8A4A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1" t="21770" r="9774" b="20960"/>
          <a:stretch/>
        </p:blipFill>
        <p:spPr>
          <a:xfrm>
            <a:off x="5249009" y="6145822"/>
            <a:ext cx="2703634" cy="712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FC386-C397-4B10-9499-D1819C9782A9}"/>
              </a:ext>
            </a:extLst>
          </p:cNvPr>
          <p:cNvSpPr txBox="1"/>
          <p:nvPr userDrawn="1"/>
        </p:nvSpPr>
        <p:spPr>
          <a:xfrm>
            <a:off x="5249009" y="5829268"/>
            <a:ext cx="2703635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Platinum Sponsor 2019</a:t>
            </a:r>
            <a:endParaRPr lang="nb-NO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3FBF87A-11BF-42ED-BAE4-CD1E8CB4E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89" y="169277"/>
            <a:ext cx="5502422" cy="10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4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3392" y="358233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40256-DAA7-4605-BB3F-6DFE943DB46A}"/>
              </a:ext>
            </a:extLst>
          </p:cNvPr>
          <p:cNvSpPr txBox="1"/>
          <p:nvPr userDrawn="1"/>
        </p:nvSpPr>
        <p:spPr>
          <a:xfrm>
            <a:off x="10559561" y="0"/>
            <a:ext cx="1701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#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ExpertsLiveNO</a:t>
            </a:r>
            <a:endParaRPr lang="nb-NO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FDF31ACF-E02D-46BF-87C9-72B495F2A1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535" y="6355297"/>
            <a:ext cx="2106114" cy="4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A83D-2BE9-4868-A2B6-13F6AAB6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43510-47BC-424E-815E-0A9D0B0772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392" y="1613755"/>
            <a:ext cx="10944192" cy="4598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BBA1F-C4E6-4ED7-AE9C-D5CE44C7231F}"/>
              </a:ext>
            </a:extLst>
          </p:cNvPr>
          <p:cNvSpPr txBox="1"/>
          <p:nvPr userDrawn="1"/>
        </p:nvSpPr>
        <p:spPr>
          <a:xfrm>
            <a:off x="10559561" y="0"/>
            <a:ext cx="1701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#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ExpertsLiveNO</a:t>
            </a:r>
            <a:endParaRPr lang="nb-NO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324F1D60-9083-4FE1-8AD7-0CFD993786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535" y="6355297"/>
            <a:ext cx="2106114" cy="4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3" y="353996"/>
            <a:ext cx="1094419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35718-2B36-40D6-A8C1-B5A19AB9AAE6}"/>
              </a:ext>
            </a:extLst>
          </p:cNvPr>
          <p:cNvSpPr txBox="1"/>
          <p:nvPr userDrawn="1"/>
        </p:nvSpPr>
        <p:spPr>
          <a:xfrm>
            <a:off x="10559561" y="0"/>
            <a:ext cx="1701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#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ExpertsLiveNO</a:t>
            </a:r>
            <a:endParaRPr lang="nb-NO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C3F9A8D5-6D83-458E-8473-39CF18BA6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535" y="6355297"/>
            <a:ext cx="2106114" cy="4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92F86A9-730E-4E84-B728-BB15C85742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noFill/>
              </a:ln>
              <a:noFill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353996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546636"/>
            <a:ext cx="10944192" cy="480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540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bg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624400" indent="-609585" algn="l" defTabSz="609585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tabLst/>
        <a:defRPr sz="4000" b="0" kern="1200">
          <a:solidFill>
            <a:schemeClr val="bg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3733" b="0" kern="1200">
          <a:solidFill>
            <a:schemeClr val="bg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3200" b="0" kern="1200">
          <a:solidFill>
            <a:schemeClr val="bg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667" b="0" kern="1200">
          <a:solidFill>
            <a:schemeClr val="bg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667" b="0" kern="1200">
          <a:solidFill>
            <a:schemeClr val="bg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450A-4C8A-4AC9-AF73-C8ABD70E1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Session Title	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E4D5B-B1D2-4471-BB69-411A51EAC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 / Company</a:t>
            </a:r>
          </a:p>
          <a:p>
            <a:r>
              <a:rPr lang="en-US" dirty="0"/>
              <a:t>@Twitter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438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03E78D-E22A-47E8-94D7-26F9F505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Topic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700F4-9907-4E21-BDD9-F49FAAC273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87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1E56A-5AB0-49CC-97D3-8D3FB0D8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034" y="41375"/>
            <a:ext cx="3699933" cy="1143000"/>
          </a:xfrm>
        </p:spPr>
        <p:txBody>
          <a:bodyPr/>
          <a:lstStyle/>
          <a:p>
            <a:r>
              <a:rPr lang="en-US" b="1" dirty="0"/>
              <a:t>Thank You!</a:t>
            </a:r>
            <a:endParaRPr lang="nb-NO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B3C19-3234-4C9C-A5FD-49012E23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48" y="2977805"/>
            <a:ext cx="1824844" cy="970817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3109886-3E54-44C3-9C17-021ED0BF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06" y="5390752"/>
            <a:ext cx="2954322" cy="898114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E0D7757-2B89-4587-ADFB-23443453C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97" y="4762983"/>
            <a:ext cx="5391929" cy="11919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9B1FA-A8D0-425E-A657-75D80F69CE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16" y="4093465"/>
            <a:ext cx="3222309" cy="1152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B70460-D83C-4D81-8B2E-EB618A24D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533" y="1779211"/>
            <a:ext cx="7055845" cy="25954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40FF19-FB02-44F3-8465-5D66478FA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56" y="2045269"/>
            <a:ext cx="3631028" cy="7876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772DF5-6A13-452E-B8A9-0FA6761EC119}"/>
              </a:ext>
            </a:extLst>
          </p:cNvPr>
          <p:cNvSpPr txBox="1"/>
          <p:nvPr/>
        </p:nvSpPr>
        <p:spPr>
          <a:xfrm>
            <a:off x="145271" y="1294127"/>
            <a:ext cx="4751272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R="0" lvl="0" indent="0" defTabSz="1009507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600" b="1">
                <a:solidFill>
                  <a:srgbClr val="FFFFFF"/>
                </a:solidFill>
                <a:latin typeface="Segoe UI Light"/>
              </a:defRPr>
            </a:lvl1pPr>
          </a:lstStyle>
          <a:p>
            <a:r>
              <a:rPr lang="en-US" dirty="0">
                <a:latin typeface="+mn-lt"/>
              </a:rPr>
              <a:t>Platinum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41F20-7E4B-4866-AC2F-77FBBA8A1A32}"/>
              </a:ext>
            </a:extLst>
          </p:cNvPr>
          <p:cNvSpPr txBox="1"/>
          <p:nvPr/>
        </p:nvSpPr>
        <p:spPr>
          <a:xfrm>
            <a:off x="145271" y="4167855"/>
            <a:ext cx="4751272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100950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FFFFFF"/>
                </a:solidFill>
              </a:rPr>
              <a:t>Gold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05CC34-E245-4B3C-BB81-3764D64FDB21}"/>
              </a:ext>
            </a:extLst>
          </p:cNvPr>
          <p:cNvSpPr txBox="1"/>
          <p:nvPr/>
        </p:nvSpPr>
        <p:spPr>
          <a:xfrm>
            <a:off x="7294436" y="1301878"/>
            <a:ext cx="4751272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R="0" lvl="0" indent="0" defTabSz="1009507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600" b="1">
                <a:solidFill>
                  <a:srgbClr val="FFFFFF"/>
                </a:solidFill>
                <a:latin typeface="Segoe UI Light"/>
              </a:defRPr>
            </a:lvl1pPr>
          </a:lstStyle>
          <a:p>
            <a:r>
              <a:rPr lang="en-US" dirty="0">
                <a:latin typeface="+mn-lt"/>
              </a:rPr>
              <a:t>Silver</a:t>
            </a:r>
          </a:p>
        </p:txBody>
      </p:sp>
    </p:spTree>
    <p:extLst>
      <p:ext uri="{BB962C8B-B14F-4D97-AF65-F5344CB8AC3E}">
        <p14:creationId xmlns:p14="http://schemas.microsoft.com/office/powerpoint/2010/main" val="30761698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6162C836-099D-45A1-ADDC-E245B56F4B13}" vid="{1169FE5E-14B2-44D2-9CCA-2AC210A660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278E12DACC1B4B9B6B3689C6ED51D3" ma:contentTypeVersion="8" ma:contentTypeDescription="Create a new document." ma:contentTypeScope="" ma:versionID="5c3768119371ed3ef65b6725941d9c27">
  <xsd:schema xmlns:xsd="http://www.w3.org/2001/XMLSchema" xmlns:xs="http://www.w3.org/2001/XMLSchema" xmlns:p="http://schemas.microsoft.com/office/2006/metadata/properties" xmlns:ns2="183d0c94-dc66-4d15-bb81-79881b75604f" targetNamespace="http://schemas.microsoft.com/office/2006/metadata/properties" ma:root="true" ma:fieldsID="d8e60f517a131b191746241ee0152a20" ns2:_="">
    <xsd:import namespace="183d0c94-dc66-4d15-bb81-79881b7560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3d0c94-dc66-4d15-bb81-79881b7560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8FA5D0-6E0A-4212-9ED8-FF9F11D8B4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3d0c94-dc66-4d15-bb81-79881b756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2576C9-CBC1-4175-8877-9787FFDA5E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E27CB-92C8-40B5-9A2C-70993B6A0CFC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183d0c94-dc66-4d15-bb81-79881b75604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</TotalTime>
  <Words>19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Segoe UI</vt:lpstr>
      <vt:lpstr>Segoe UI Light</vt:lpstr>
      <vt:lpstr>Wingdings</vt:lpstr>
      <vt:lpstr>Theme1</vt:lpstr>
      <vt:lpstr>My Session Title </vt:lpstr>
      <vt:lpstr>My Topic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Ketil Skanke</dc:creator>
  <cp:lastModifiedBy>Jan Ketil Skanke</cp:lastModifiedBy>
  <cp:revision>5</cp:revision>
  <dcterms:created xsi:type="dcterms:W3CDTF">2019-05-21T20:56:50Z</dcterms:created>
  <dcterms:modified xsi:type="dcterms:W3CDTF">2019-05-21T21:40:11Z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feb571-95f7-4f6f-9c4e-354da1dd3027_Enabled">
    <vt:lpwstr>true</vt:lpwstr>
  </property>
  <property fmtid="{D5CDD505-2E9C-101B-9397-08002B2CF9AE}" pid="3" name="MSIP_Label_d5feb571-95f7-4f6f-9c4e-354da1dd3027_SetDate">
    <vt:lpwstr>2019-05-21T21:38:51Z</vt:lpwstr>
  </property>
  <property fmtid="{D5CDD505-2E9C-101B-9397-08002B2CF9AE}" pid="4" name="MSIP_Label_d5feb571-95f7-4f6f-9c4e-354da1dd3027_Method">
    <vt:lpwstr>Standard</vt:lpwstr>
  </property>
  <property fmtid="{D5CDD505-2E9C-101B-9397-08002B2CF9AE}" pid="5" name="MSIP_Label_d5feb571-95f7-4f6f-9c4e-354da1dd3027_Name">
    <vt:lpwstr>Internal</vt:lpwstr>
  </property>
  <property fmtid="{D5CDD505-2E9C-101B-9397-08002B2CF9AE}" pid="6" name="MSIP_Label_d5feb571-95f7-4f6f-9c4e-354da1dd3027_SiteId">
    <vt:lpwstr>d99c3e0a-5a04-4bda-95a1-da0c24b731ee</vt:lpwstr>
  </property>
  <property fmtid="{D5CDD505-2E9C-101B-9397-08002B2CF9AE}" pid="7" name="MSIP_Label_d5feb571-95f7-4f6f-9c4e-354da1dd3027_ActionId">
    <vt:lpwstr>978026da-4d31-4d10-8cf7-0000e3e45def</vt:lpwstr>
  </property>
  <property fmtid="{D5CDD505-2E9C-101B-9397-08002B2CF9AE}" pid="8" name="ContentTypeId">
    <vt:lpwstr>0x010100E8278E12DACC1B4B9B6B3689C6ED51D3</vt:lpwstr>
  </property>
</Properties>
</file>