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27"/>
  </p:notesMasterIdLst>
  <p:sldIdLst>
    <p:sldId id="292" r:id="rId3"/>
    <p:sldId id="293" r:id="rId4"/>
    <p:sldId id="302" r:id="rId5"/>
    <p:sldId id="301" r:id="rId6"/>
    <p:sldId id="300" r:id="rId7"/>
    <p:sldId id="299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64" autoAdjust="0"/>
  </p:normalViewPr>
  <p:slideViewPr>
    <p:cSldViewPr snapToGrid="0">
      <p:cViewPr varScale="1">
        <p:scale>
          <a:sx n="69" d="100"/>
          <a:sy n="69" d="100"/>
        </p:scale>
        <p:origin x="1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E15E1-9F94-4FEF-9695-A9613DE42812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AEA7B-AC6C-411A-8201-41F389ECB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79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497200" y="-100"/>
            <a:ext cx="16948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2988300" y="1747833"/>
            <a:ext cx="8678800" cy="33624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613633" y="1747800"/>
            <a:ext cx="7302400" cy="33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577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694800" y="-100"/>
            <a:ext cx="10497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11"/>
          <p:cNvSpPr/>
          <p:nvPr/>
        </p:nvSpPr>
        <p:spPr>
          <a:xfrm>
            <a:off x="11667067" y="5808167"/>
            <a:ext cx="524800" cy="5248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11667200" y="5808300"/>
            <a:ext cx="5248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504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icon space">
  <p:cSld name="Blank with icon spac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1694800" y="-100"/>
            <a:ext cx="10497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12"/>
          <p:cNvSpPr/>
          <p:nvPr/>
        </p:nvSpPr>
        <p:spPr>
          <a:xfrm>
            <a:off x="11667067" y="5808167"/>
            <a:ext cx="524800" cy="5248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11667200" y="5808300"/>
            <a:ext cx="5248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2" name="Google Shape;82;p12"/>
          <p:cNvSpPr/>
          <p:nvPr/>
        </p:nvSpPr>
        <p:spPr>
          <a:xfrm>
            <a:off x="1157000" y="524567"/>
            <a:ext cx="1075600" cy="1075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8271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497200" y="-100"/>
            <a:ext cx="16948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2988300" y="1747833"/>
            <a:ext cx="8678800" cy="33624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613633" y="1747800"/>
            <a:ext cx="7302400" cy="33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28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1694800" y="-100"/>
            <a:ext cx="10497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8"/>
          <p:cNvSpPr/>
          <p:nvPr/>
        </p:nvSpPr>
        <p:spPr>
          <a:xfrm>
            <a:off x="11667067" y="5808167"/>
            <a:ext cx="524800" cy="5248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8"/>
          <p:cNvSpPr/>
          <p:nvPr/>
        </p:nvSpPr>
        <p:spPr>
          <a:xfrm>
            <a:off x="1170000" y="524700"/>
            <a:ext cx="10497200" cy="1075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576267" y="524633"/>
            <a:ext cx="8986000" cy="10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2080233" y="1833633"/>
            <a:ext cx="3090000" cy="449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5328700" y="1833633"/>
            <a:ext cx="3090000" cy="449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3"/>
          </p:nvPr>
        </p:nvSpPr>
        <p:spPr>
          <a:xfrm>
            <a:off x="8577165" y="1833633"/>
            <a:ext cx="3090000" cy="449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667200" y="5808300"/>
            <a:ext cx="5248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59" name="Google Shape;59;p8"/>
          <p:cNvSpPr/>
          <p:nvPr/>
        </p:nvSpPr>
        <p:spPr>
          <a:xfrm>
            <a:off x="10591667" y="524567"/>
            <a:ext cx="1075600" cy="10756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7345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694800" y="-100"/>
            <a:ext cx="10497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9"/>
          <p:cNvSpPr/>
          <p:nvPr/>
        </p:nvSpPr>
        <p:spPr>
          <a:xfrm>
            <a:off x="11667067" y="5808167"/>
            <a:ext cx="524800" cy="5248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9"/>
          <p:cNvSpPr/>
          <p:nvPr/>
        </p:nvSpPr>
        <p:spPr>
          <a:xfrm>
            <a:off x="1170000" y="524700"/>
            <a:ext cx="10497200" cy="1075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576267" y="524633"/>
            <a:ext cx="8986000" cy="10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11667200" y="5808300"/>
            <a:ext cx="5248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66" name="Google Shape;66;p9"/>
          <p:cNvSpPr/>
          <p:nvPr/>
        </p:nvSpPr>
        <p:spPr>
          <a:xfrm>
            <a:off x="10591667" y="524567"/>
            <a:ext cx="1075600" cy="10756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4797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694800" y="-100"/>
            <a:ext cx="10497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11"/>
          <p:cNvSpPr/>
          <p:nvPr/>
        </p:nvSpPr>
        <p:spPr>
          <a:xfrm>
            <a:off x="11667067" y="5808167"/>
            <a:ext cx="524800" cy="5248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11667200" y="5808300"/>
            <a:ext cx="5248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86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icon space">
  <p:cSld name="Blank with icon spac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1694800" y="-100"/>
            <a:ext cx="10497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12"/>
          <p:cNvSpPr/>
          <p:nvPr/>
        </p:nvSpPr>
        <p:spPr>
          <a:xfrm>
            <a:off x="11667067" y="5808167"/>
            <a:ext cx="524800" cy="5248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11667200" y="5808300"/>
            <a:ext cx="5248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2" name="Google Shape;82;p12"/>
          <p:cNvSpPr/>
          <p:nvPr/>
        </p:nvSpPr>
        <p:spPr>
          <a:xfrm>
            <a:off x="1157000" y="524567"/>
            <a:ext cx="1075600" cy="1075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5345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4063900" y="-100"/>
            <a:ext cx="8128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3"/>
          <p:cNvSpPr/>
          <p:nvPr/>
        </p:nvSpPr>
        <p:spPr>
          <a:xfrm>
            <a:off x="2988300" y="2360000"/>
            <a:ext cx="8678800" cy="21380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3913867" y="2461600"/>
            <a:ext cx="7753200" cy="1214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3913867" y="3472833"/>
            <a:ext cx="77532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378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76267" y="524633"/>
            <a:ext cx="8986000" cy="10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075108" y="1798855"/>
            <a:ext cx="9447600" cy="3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667200" y="5808300"/>
            <a:ext cx="5248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6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6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6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6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6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6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6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6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6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34171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76267" y="524633"/>
            <a:ext cx="8986000" cy="10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075108" y="1798855"/>
            <a:ext cx="9447600" cy="3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667200" y="5808300"/>
            <a:ext cx="5248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6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6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6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6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6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6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6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6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6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54621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378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200" y="415612"/>
            <a:ext cx="97960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06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73" y="1600233"/>
            <a:ext cx="9921527" cy="525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54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964" y="678012"/>
            <a:ext cx="9949236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78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200" y="665018"/>
            <a:ext cx="9796000" cy="57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3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200" y="1099140"/>
            <a:ext cx="10058400" cy="470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6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775" y="5494437"/>
            <a:ext cx="7115175" cy="1152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200" y="623555"/>
            <a:ext cx="10058400" cy="470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56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200" y="1996618"/>
            <a:ext cx="10058400" cy="381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81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200" y="153212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96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764" y="415612"/>
            <a:ext cx="9591683" cy="53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43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200" y="153212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7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09" y="713350"/>
            <a:ext cx="89154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34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485" y="263236"/>
            <a:ext cx="9897715" cy="568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14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200" y="153212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5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70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200" y="514292"/>
            <a:ext cx="9796000" cy="563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35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53212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71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200" y="780184"/>
            <a:ext cx="10058400" cy="483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0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747" y="360218"/>
            <a:ext cx="10058400" cy="625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4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200" y="492702"/>
            <a:ext cx="979600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37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200" y="729957"/>
            <a:ext cx="9796000" cy="539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76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200" y="450692"/>
            <a:ext cx="9796000" cy="640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6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Parameters Tuning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3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Sample Split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sym typeface="Barlow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438" y="1646204"/>
            <a:ext cx="10058400" cy="416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36443"/>
      </p:ext>
    </p:extLst>
  </p:cSld>
  <p:clrMapOvr>
    <a:masterClrMapping/>
  </p:clrMapOvr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</TotalTime>
  <Words>34</Words>
  <Application>Microsoft Office PowerPoint</Application>
  <PresentationFormat>Widescreen</PresentationFormat>
  <Paragraphs>28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Barlow</vt:lpstr>
      <vt:lpstr>Calibri</vt:lpstr>
      <vt:lpstr>Basset template</vt:lpstr>
      <vt:lpstr>1_Basset template</vt:lpstr>
      <vt:lpstr>Decision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Parameters Tuning</vt:lpstr>
      <vt:lpstr>Minimum Sample Split</vt:lpstr>
      <vt:lpstr>PowerPoint Presentation</vt:lpstr>
      <vt:lpstr>Entropy</vt:lpstr>
      <vt:lpstr>PowerPoint Presentation</vt:lpstr>
      <vt:lpstr>PowerPoint Presentation</vt:lpstr>
      <vt:lpstr>PowerPoint Presentation</vt:lpstr>
      <vt:lpstr>PowerPoint Presentation</vt:lpstr>
      <vt:lpstr>Information Gain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fold</dc:title>
  <dc:creator>Hafsa</dc:creator>
  <cp:lastModifiedBy>sajid</cp:lastModifiedBy>
  <cp:revision>54</cp:revision>
  <dcterms:created xsi:type="dcterms:W3CDTF">2018-08-31T07:53:41Z</dcterms:created>
  <dcterms:modified xsi:type="dcterms:W3CDTF">2018-10-21T17:52:21Z</dcterms:modified>
</cp:coreProperties>
</file>