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1" r:id="rId3"/>
    <p:sldId id="272" r:id="rId4"/>
    <p:sldId id="273" r:id="rId5"/>
    <p:sldId id="274" r:id="rId6"/>
    <p:sldId id="275" r:id="rId7"/>
    <p:sldId id="279" r:id="rId8"/>
    <p:sldId id="280" r:id="rId9"/>
    <p:sldId id="278" r:id="rId10"/>
    <p:sldId id="281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5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E15E1-9F94-4FEF-9695-A9613DE42812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EA7B-AC6C-411A-8201-41F389ECB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7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1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2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1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497200" y="-100"/>
            <a:ext cx="16948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988300" y="1747833"/>
            <a:ext cx="8678800" cy="33624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13633" y="1747800"/>
            <a:ext cx="7302400" cy="3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5770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8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8"/>
          <p:cNvSpPr/>
          <p:nvPr/>
        </p:nvSpPr>
        <p:spPr>
          <a:xfrm>
            <a:off x="1170000" y="524700"/>
            <a:ext cx="104972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2080233" y="1833633"/>
            <a:ext cx="3090000" cy="4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5328700" y="1833633"/>
            <a:ext cx="3090000" cy="4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8577165" y="1833633"/>
            <a:ext cx="3090000" cy="449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9" name="Google Shape;59;p8"/>
          <p:cNvSpPr/>
          <p:nvPr/>
        </p:nvSpPr>
        <p:spPr>
          <a:xfrm>
            <a:off x="10591667" y="524567"/>
            <a:ext cx="1075600" cy="1075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429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9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9"/>
          <p:cNvSpPr/>
          <p:nvPr/>
        </p:nvSpPr>
        <p:spPr>
          <a:xfrm>
            <a:off x="1170000" y="524700"/>
            <a:ext cx="104972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6" name="Google Shape;66;p9"/>
          <p:cNvSpPr/>
          <p:nvPr/>
        </p:nvSpPr>
        <p:spPr>
          <a:xfrm>
            <a:off x="10591667" y="524567"/>
            <a:ext cx="1075600" cy="1075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597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11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504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 with icon spac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694800" y="-100"/>
            <a:ext cx="10497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2"/>
          <p:cNvSpPr/>
          <p:nvPr/>
        </p:nvSpPr>
        <p:spPr>
          <a:xfrm>
            <a:off x="11667067" y="5808167"/>
            <a:ext cx="524800" cy="524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2"/>
          <p:cNvSpPr/>
          <p:nvPr/>
        </p:nvSpPr>
        <p:spPr>
          <a:xfrm>
            <a:off x="1157000" y="524567"/>
            <a:ext cx="1075600" cy="1075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8271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063900" y="-100"/>
            <a:ext cx="8128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/>
          <p:nvPr/>
        </p:nvSpPr>
        <p:spPr>
          <a:xfrm>
            <a:off x="2988300" y="2360000"/>
            <a:ext cx="8678800" cy="21380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913867" y="2461600"/>
            <a:ext cx="7753200" cy="1214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913867" y="3472833"/>
            <a:ext cx="7753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805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98CBA-2F5F-421E-AF95-807E8EBE6A83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9640-02D3-4455-A64D-6C8A8D7D0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76267" y="524633"/>
            <a:ext cx="8986000" cy="10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75108" y="1798855"/>
            <a:ext cx="94476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667200" y="5808300"/>
            <a:ext cx="524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6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34171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73" y="746333"/>
            <a:ext cx="10240645" cy="5821530"/>
          </a:xfrm>
        </p:spPr>
      </p:pic>
    </p:spTree>
    <p:extLst>
      <p:ext uri="{BB962C8B-B14F-4D97-AF65-F5344CB8AC3E}">
        <p14:creationId xmlns:p14="http://schemas.microsoft.com/office/powerpoint/2010/main" val="65138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4" y="525612"/>
            <a:ext cx="9976945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and Posterior Probability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42" y="1600233"/>
            <a:ext cx="10039350" cy="4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9" y="1714252"/>
            <a:ext cx="10058400" cy="409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0" y="1890974"/>
            <a:ext cx="10058400" cy="39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0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1719637"/>
            <a:ext cx="10058400" cy="513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7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415612"/>
            <a:ext cx="9935382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Probability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20" y="1600233"/>
            <a:ext cx="10058400" cy="52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Baysian</a:t>
            </a:r>
            <a:r>
              <a:rPr lang="en-US" dirty="0" smtClean="0"/>
              <a:t> Rule 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1600233"/>
            <a:ext cx="10487892" cy="5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9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09" y="1562762"/>
            <a:ext cx="10487891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6" y="1600232"/>
            <a:ext cx="11042073" cy="52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8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95" y="262427"/>
            <a:ext cx="11392525" cy="640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5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464695"/>
            <a:ext cx="11542426" cy="55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" y="709612"/>
            <a:ext cx="11737298" cy="60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6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3613633" y="1747800"/>
            <a:ext cx="7302400" cy="336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 smtClean="0"/>
              <a:t>Probability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05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Conditional Probability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P(A|B)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Joint 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P(A,B)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Cancer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3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1884218" y="1833633"/>
            <a:ext cx="9642764" cy="4499600"/>
          </a:xfrm>
        </p:spPr>
        <p:txBody>
          <a:bodyPr/>
          <a:lstStyle/>
          <a:p>
            <a:r>
              <a:rPr lang="en-US" dirty="0" smtClean="0"/>
              <a:t>Lets suppose a population has 1% chance of having some specific type of cancer</a:t>
            </a:r>
          </a:p>
          <a:p>
            <a:r>
              <a:rPr lang="en-US" dirty="0" smtClean="0"/>
              <a:t>Tests are 90% positive if someone has cancer. This is called </a:t>
            </a:r>
            <a:r>
              <a:rPr lang="en-US" b="1" dirty="0" smtClean="0"/>
              <a:t>Sensitivity</a:t>
            </a:r>
          </a:p>
          <a:p>
            <a:r>
              <a:rPr lang="en-US" dirty="0" smtClean="0"/>
              <a:t>Tests are 90% negative if someone does not have cancer. This is called </a:t>
            </a:r>
            <a:r>
              <a:rPr lang="en-US" b="1" dirty="0" smtClean="0"/>
              <a:t>Specificity </a:t>
            </a:r>
            <a:endParaRPr lang="en-CA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9206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74</Words>
  <Application>Microsoft Office PowerPoint</Application>
  <PresentationFormat>Widescreen</PresentationFormat>
  <Paragraphs>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Barlow</vt:lpstr>
      <vt:lpstr>Calibri</vt:lpstr>
      <vt:lpstr>Calibri Light</vt:lpstr>
      <vt:lpstr>Office Theme</vt:lpstr>
      <vt:lpstr>Basset template</vt:lpstr>
      <vt:lpstr>PowerPoint Presentation</vt:lpstr>
      <vt:lpstr>PowerPoint Presentation</vt:lpstr>
      <vt:lpstr>PowerPoint Presentation</vt:lpstr>
      <vt:lpstr>PowerPoint Presentation</vt:lpstr>
      <vt:lpstr>Probability</vt:lpstr>
      <vt:lpstr>Conditional Probability  </vt:lpstr>
      <vt:lpstr>Joint Probability</vt:lpstr>
      <vt:lpstr>Cancer Example</vt:lpstr>
      <vt:lpstr>PowerPoint Presentation</vt:lpstr>
      <vt:lpstr>PowerPoint Presentation</vt:lpstr>
      <vt:lpstr>Prior and Posterior Probability </vt:lpstr>
      <vt:lpstr>PowerPoint Presentation</vt:lpstr>
      <vt:lpstr>PowerPoint Presentation</vt:lpstr>
      <vt:lpstr>PowerPoint Presentation</vt:lpstr>
      <vt:lpstr>PowerPoint Presentation</vt:lpstr>
      <vt:lpstr>Total Probability</vt:lpstr>
      <vt:lpstr>Baysian Rule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fold</dc:title>
  <dc:creator>Hafsa</dc:creator>
  <cp:lastModifiedBy>sajid</cp:lastModifiedBy>
  <cp:revision>33</cp:revision>
  <dcterms:created xsi:type="dcterms:W3CDTF">2018-08-31T07:53:41Z</dcterms:created>
  <dcterms:modified xsi:type="dcterms:W3CDTF">2018-10-06T17:20:25Z</dcterms:modified>
</cp:coreProperties>
</file>