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E630-92A2-4A77-988A-9D9089000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 Estimation in face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CAD6A-0854-469F-A55D-5EDCDA618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Petean</a:t>
            </a:r>
            <a:r>
              <a:rPr lang="en-US" dirty="0"/>
              <a:t> </a:t>
            </a:r>
            <a:r>
              <a:rPr lang="en-US" dirty="0" err="1"/>
              <a:t>darius</a:t>
            </a:r>
            <a:endParaRPr lang="en-US" dirty="0"/>
          </a:p>
          <a:p>
            <a:r>
              <a:rPr lang="en-US" dirty="0" err="1"/>
              <a:t>Turcut</a:t>
            </a:r>
            <a:r>
              <a:rPr lang="en-US" dirty="0"/>
              <a:t> </a:t>
            </a:r>
            <a:r>
              <a:rPr lang="en-US" dirty="0" err="1"/>
              <a:t>stefan</a:t>
            </a:r>
            <a:endParaRPr lang="en-US" dirty="0"/>
          </a:p>
          <a:p>
            <a:r>
              <a:rPr lang="en-US" dirty="0"/>
              <a:t>Ungureanu </a:t>
            </a:r>
            <a:r>
              <a:rPr lang="en-US" dirty="0" err="1"/>
              <a:t>mihai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7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EACA-DE0C-4B28-8DE6-032717A3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89715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47F7-5ABE-4750-BF4F-B04DAEC4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70853"/>
            <a:ext cx="9905999" cy="11203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99C4-F806-42D0-B20E-FE0C1C06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20B5-B44D-4E27-BCDA-94B57F57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the age of a person solely based on a face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99F44-595A-4465-AFB0-5B4FE82B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380" y="3061002"/>
            <a:ext cx="5978109" cy="27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F731-CFDB-4CEE-A1F8-69EC41C7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why/where do we need age estimation?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9238-AA4D-4220-99D1-3031FEA3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Enforcing age restriction policies</a:t>
            </a:r>
          </a:p>
          <a:p>
            <a:r>
              <a:rPr lang="en-US" dirty="0"/>
              <a:t>Detecting abuse or malicious intent towards vulnerable age groups</a:t>
            </a:r>
          </a:p>
          <a:p>
            <a:r>
              <a:rPr lang="en-US" dirty="0"/>
              <a:t>Social media features</a:t>
            </a:r>
          </a:p>
        </p:txBody>
      </p:sp>
    </p:spTree>
    <p:extLst>
      <p:ext uri="{BB962C8B-B14F-4D97-AF65-F5344CB8AC3E}">
        <p14:creationId xmlns:p14="http://schemas.microsoft.com/office/powerpoint/2010/main" val="6270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B74B-A206-4153-AF19-15913608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4149C-4187-4730-803D-CD8A8D5A3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372" y="1900642"/>
            <a:ext cx="7335205" cy="18714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DBF06-727B-45AB-A43B-3A0911B9F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078" y="1101572"/>
            <a:ext cx="3928292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55CF5-EBE1-4178-8FA3-2D0712AE72B9}"/>
              </a:ext>
            </a:extLst>
          </p:cNvPr>
          <p:cNvSpPr txBox="1"/>
          <p:nvPr/>
        </p:nvSpPr>
        <p:spPr>
          <a:xfrm>
            <a:off x="2040018" y="4018672"/>
            <a:ext cx="571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Source: Kaggle</a:t>
            </a:r>
          </a:p>
          <a:p>
            <a:pPr marL="285750" indent="-285750">
              <a:buFontTx/>
              <a:buChar char="-"/>
            </a:pPr>
            <a:r>
              <a:rPr lang="en-US" dirty="0"/>
              <a:t>Scraped, labeled automatically</a:t>
            </a:r>
          </a:p>
          <a:p>
            <a:r>
              <a:rPr lang="en-US" dirty="0"/>
              <a:t>	=&gt; imperfect</a:t>
            </a:r>
          </a:p>
        </p:txBody>
      </p:sp>
    </p:spTree>
    <p:extLst>
      <p:ext uri="{BB962C8B-B14F-4D97-AF65-F5344CB8AC3E}">
        <p14:creationId xmlns:p14="http://schemas.microsoft.com/office/powerpoint/2010/main" val="321824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8C75-7157-4138-B716-8C2DD9E3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datasets we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A740-F010-412C-9EE4-CCAFAED9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IMDb face</a:t>
            </a:r>
          </a:p>
          <a:p>
            <a:r>
              <a:rPr lang="en-US" dirty="0" err="1"/>
              <a:t>UTKface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4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E891-30C3-4F21-B8BC-4BD2B3B0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with vgg-16: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473D0-9AF9-46DC-92E4-D08D3F05F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287" y="3806288"/>
            <a:ext cx="8096250" cy="2619375"/>
          </a:xfrm>
        </p:spPr>
      </p:pic>
    </p:spTree>
    <p:extLst>
      <p:ext uri="{BB962C8B-B14F-4D97-AF65-F5344CB8AC3E}">
        <p14:creationId xmlns:p14="http://schemas.microsoft.com/office/powerpoint/2010/main" val="221924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D9DD-D0BD-469C-A860-A0B15728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wrong? Age detection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C3AD-8690-4211-8CAD-69848763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problem was more difficult than we thought:</a:t>
            </a:r>
          </a:p>
          <a:p>
            <a:pPr marL="0" indent="0">
              <a:buNone/>
            </a:pPr>
            <a:r>
              <a:rPr lang="en-US" dirty="0"/>
              <a:t>-Apparent age vs biological age. Even us humans have problems sometimes</a:t>
            </a:r>
          </a:p>
          <a:p>
            <a:pPr marL="0" indent="0">
              <a:buNone/>
            </a:pPr>
            <a:r>
              <a:rPr lang="en-US" dirty="0"/>
              <a:t>- Examples of factors that influence the apparent age: lighting, angles, haircut, make-up, plastic surgery, lifestyle, hormonal imbalance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6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69CA-FAB3-44D2-AA41-3787B28B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 for this problem:</a:t>
            </a:r>
            <a:br>
              <a:rPr lang="en-US" dirty="0"/>
            </a:br>
            <a:r>
              <a:rPr lang="en-US" dirty="0"/>
              <a:t>1) facial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AE86-D226-4635-BC33-357221A1E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try extracting facial features (e.g. using OpenCV) and feeding that into a neural network as input instead of using the raw images directly</a:t>
            </a:r>
          </a:p>
          <a:p>
            <a:r>
              <a:rPr lang="en-US" dirty="0"/>
              <a:t>That way we can leverage the power of the powerful OpenCV model</a:t>
            </a:r>
          </a:p>
          <a:p>
            <a:r>
              <a:rPr lang="en-US" dirty="0"/>
              <a:t>Using the wheel to our favor instead of reinventing it</a:t>
            </a:r>
          </a:p>
        </p:txBody>
      </p:sp>
    </p:spTree>
    <p:extLst>
      <p:ext uri="{BB962C8B-B14F-4D97-AF65-F5344CB8AC3E}">
        <p14:creationId xmlns:p14="http://schemas.microsoft.com/office/powerpoint/2010/main" val="383772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CCB-4EF8-4EAF-A99A-4F05F2F4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 for this problem:</a:t>
            </a:r>
            <a:br>
              <a:rPr lang="en-US" dirty="0"/>
            </a:br>
            <a:r>
              <a:rPr lang="en-US" dirty="0"/>
              <a:t>2) Labeling apparent/biological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25D2-6233-4DDE-B0DA-E55B12E7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We can try to assemble a dataset labeled for both the apparent and biological age, and factoring these extra pieces of information in the training process</a:t>
            </a:r>
          </a:p>
        </p:txBody>
      </p:sp>
    </p:spTree>
    <p:extLst>
      <p:ext uri="{BB962C8B-B14F-4D97-AF65-F5344CB8AC3E}">
        <p14:creationId xmlns:p14="http://schemas.microsoft.com/office/powerpoint/2010/main" val="637876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235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Age Estimation in face images</vt:lpstr>
      <vt:lpstr>the goal</vt:lpstr>
      <vt:lpstr>why/where do we need age estimation?</vt:lpstr>
      <vt:lpstr>dataset</vt:lpstr>
      <vt:lpstr>Other datasets we found</vt:lpstr>
      <vt:lpstr>Our results with vgg-16:</vt:lpstr>
      <vt:lpstr>What went wrong? Age detection pitfalls</vt:lpstr>
      <vt:lpstr>Future plans for this problem: 1) facial Feature extraction</vt:lpstr>
      <vt:lpstr>Future plans for this problem: 2) Labeling apparent/biological 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Estimation in face images</dc:title>
  <dc:creator>Mihai Ungureanu</dc:creator>
  <cp:lastModifiedBy>Mihai Ungureanu</cp:lastModifiedBy>
  <cp:revision>1</cp:revision>
  <dcterms:created xsi:type="dcterms:W3CDTF">2022-01-10T11:14:32Z</dcterms:created>
  <dcterms:modified xsi:type="dcterms:W3CDTF">2022-01-10T11:55:22Z</dcterms:modified>
</cp:coreProperties>
</file>