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87" autoAdjust="0"/>
  </p:normalViewPr>
  <p:slideViewPr>
    <p:cSldViewPr snapToGrid="0">
      <p:cViewPr varScale="1">
        <p:scale>
          <a:sx n="69" d="100"/>
          <a:sy n="69" d="100"/>
        </p:scale>
        <p:origin x="1886" y="72"/>
      </p:cViewPr>
      <p:guideLst/>
    </p:cSldViewPr>
  </p:slideViewPr>
  <p:outlineViewPr>
    <p:cViewPr>
      <p:scale>
        <a:sx n="33" d="100"/>
        <a:sy n="33" d="100"/>
      </p:scale>
      <p:origin x="0" y="-59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9C292-4C54-4136-97F9-6290F7A94F1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6DA10-A5FE-4A2B-934E-C08AAA0F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06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note, management and control frames are not encrypted or signed in any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 filtering is basically useless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seed -&gt; RC4 -&gt; stream cipher XOR plaintext = </a:t>
            </a:r>
            <a:r>
              <a:rPr lang="en-US" dirty="0" err="1" smtClean="0"/>
              <a:t>ciphertext</a:t>
            </a:r>
          </a:p>
          <a:p>
            <a:r>
              <a:rPr lang="en-US" dirty="0" smtClean="0"/>
              <a:t>Handshake: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</a:t>
            </a:r>
            <a:r>
              <a:rPr lang="en-US" baseline="0" dirty="0" smtClean="0"/>
              <a:t>: challenge/response, AP sends random number, client encrypts and sends back.  Known plaintext attack, anyone?  So, open authentication used instead</a:t>
            </a:r>
          </a:p>
          <a:p>
            <a:r>
              <a:rPr lang="en-US" baseline="0" dirty="0" smtClean="0"/>
              <a:t>2004 paper shows 6.5 days to brute-force a 40-bit RC4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key is a hash</a:t>
            </a:r>
            <a:r>
              <a:rPr lang="en-US" baseline="0" dirty="0" smtClean="0"/>
              <a:t> of several values</a:t>
            </a:r>
          </a:p>
          <a:p>
            <a:r>
              <a:rPr lang="en-US" baseline="0" dirty="0" smtClean="0"/>
              <a:t>Hash was expensive on older AP processors, so not done often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4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PBKDF – Password Based Key Derivation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 is 8 characters, 1 is checksum, verification is split into 4 and 3 character segments so only have to gues</a:t>
            </a:r>
            <a:r>
              <a:rPr lang="en-US" baseline="0" dirty="0" smtClean="0"/>
              <a:t>s 11,000 values…&lt;4hrs</a:t>
            </a:r>
            <a:endParaRPr lang="en-US" dirty="0" smtClean="0"/>
          </a:p>
          <a:p>
            <a:r>
              <a:rPr lang="en-US" dirty="0" smtClean="0"/>
              <a:t>Usually printed on AP (but physical access ==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pwned</a:t>
            </a:r>
            <a:r>
              <a:rPr lang="en-US" baseline="0" dirty="0" smtClean="0"/>
              <a:t> anyway, this is just faster!)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LEAP uses MS-CHAP, known to be weak, Cisco proprietary</a:t>
            </a:r>
          </a:p>
          <a:p>
            <a:r>
              <a:rPr lang="en-US" dirty="0" smtClean="0"/>
              <a:t>PEAP, </a:t>
            </a:r>
            <a:r>
              <a:rPr lang="en-US" baseline="0" dirty="0" smtClean="0"/>
              <a:t>tunnels EAP (Commonly EAP-MSCHAPv2), similar to EAP-TTLS, uses public server certificate to set up TLS channel</a:t>
            </a:r>
          </a:p>
          <a:p>
            <a:r>
              <a:rPr lang="en-US" baseline="0" dirty="0" smtClean="0"/>
              <a:t>EAP-TTLS, EAP tunneled within TLS, server authenticates to client via TLS and then performs EAP over secure channel, not supported in Win7 and earlier</a:t>
            </a:r>
          </a:p>
          <a:p>
            <a:r>
              <a:rPr lang="en-US" baseline="0" dirty="0" smtClean="0"/>
              <a:t>EAP-TLS, requires client-side certs (so needs PKI set 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4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Aircrack</a:t>
            </a:r>
            <a:r>
              <a:rPr lang="en-US" dirty="0" smtClean="0"/>
              <a:t>-ng,</a:t>
            </a:r>
            <a:r>
              <a:rPr lang="en-US" baseline="0" dirty="0" smtClean="0"/>
              <a:t> full suite of tools for wireless attack</a:t>
            </a:r>
          </a:p>
          <a:p>
            <a:r>
              <a:rPr lang="en-US" baseline="0" dirty="0" smtClean="0"/>
              <a:t>JTR and </a:t>
            </a:r>
            <a:r>
              <a:rPr lang="en-US" baseline="0" dirty="0" err="1" smtClean="0"/>
              <a:t>hashcat</a:t>
            </a:r>
            <a:r>
              <a:rPr lang="en-US" baseline="0" dirty="0" smtClean="0"/>
              <a:t> to crack captured exchanges</a:t>
            </a:r>
          </a:p>
          <a:p>
            <a:r>
              <a:rPr lang="en-US" baseline="0" dirty="0" smtClean="0"/>
              <a:t>Crunch to generate wordlists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DA10-A5FE-4A2B-934E-C08AAA0F8D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2EAE-4A8E-4F09-8255-F4BEB7387F0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C8F6-8833-406B-A152-25DB9B89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reading-room/whitepapers/wireless/80211-8021x-wireless-security-171" TargetMode="External"/><Relationship Id="rId2" Type="http://schemas.openxmlformats.org/officeDocument/2006/relationships/hyperlink" Target="http://etutorials.org/Networking/802.11+security.+wi-fi+protected+access+and+802.11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rcrack-ng.org/doku.php?id=tutorial" TargetMode="External"/><Relationship Id="rId5" Type="http://schemas.openxmlformats.org/officeDocument/2006/relationships/hyperlink" Target="https://www.youtube.com/watch?v=kMq7uzWY_jI" TargetMode="External"/><Relationship Id="rId4" Type="http://schemas.openxmlformats.org/officeDocument/2006/relationships/hyperlink" Target="https://www.youtube.com/watch?v=zxs0sclPEf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pto.com/papers/others/rc4_ksaproc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Kartsioukas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sounds great!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Well…</a:t>
            </a:r>
          </a:p>
          <a:p>
            <a:r>
              <a:rPr lang="en-US" dirty="0" smtClean="0"/>
              <a:t>WPS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Protected Setup</a:t>
            </a:r>
          </a:p>
          <a:p>
            <a:pPr lvl="1"/>
            <a:r>
              <a:rPr lang="en-US" dirty="0" smtClean="0"/>
              <a:t>PIN-based key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large environments?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802.1x</a:t>
            </a:r>
          </a:p>
          <a:p>
            <a:pPr lvl="1"/>
            <a:r>
              <a:rPr lang="en-US" dirty="0" smtClean="0"/>
              <a:t>LEAP</a:t>
            </a:r>
          </a:p>
          <a:p>
            <a:pPr lvl="1"/>
            <a:r>
              <a:rPr lang="en-US" dirty="0" smtClean="0"/>
              <a:t>PEAP</a:t>
            </a:r>
          </a:p>
          <a:p>
            <a:pPr lvl="1"/>
            <a:r>
              <a:rPr lang="en-US" dirty="0" smtClean="0"/>
              <a:t>EAP-TTLS</a:t>
            </a:r>
          </a:p>
          <a:p>
            <a:pPr lvl="1"/>
            <a:r>
              <a:rPr lang="en-US" dirty="0" smtClean="0"/>
              <a:t>EAP-TLS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8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they broken?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aircrack</a:t>
            </a:r>
            <a:r>
              <a:rPr lang="en-US" dirty="0" smtClean="0"/>
              <a:t>-ng</a:t>
            </a:r>
          </a:p>
          <a:p>
            <a:pPr lvl="1"/>
            <a:r>
              <a:rPr lang="en-US" dirty="0" smtClean="0"/>
              <a:t>WEP, WPA, WPA2</a:t>
            </a:r>
          </a:p>
          <a:p>
            <a:pPr lvl="1"/>
            <a:r>
              <a:rPr lang="en-US" dirty="0" err="1" smtClean="0"/>
              <a:t>deauth</a:t>
            </a:r>
            <a:r>
              <a:rPr lang="en-US" dirty="0" smtClean="0"/>
              <a:t>, replay, injection, fake AP, capture</a:t>
            </a:r>
          </a:p>
          <a:p>
            <a:r>
              <a:rPr lang="en-US" dirty="0" smtClean="0"/>
              <a:t>John the Ripper</a:t>
            </a:r>
          </a:p>
          <a:p>
            <a:pPr lvl="1"/>
            <a:r>
              <a:rPr lang="en-US" dirty="0" smtClean="0"/>
              <a:t>Wordlist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ashcat</a:t>
            </a:r>
            <a:endParaRPr lang="en-US" dirty="0" smtClean="0"/>
          </a:p>
          <a:p>
            <a:pPr lvl="1"/>
            <a:r>
              <a:rPr lang="en-US" dirty="0" smtClean="0"/>
              <a:t>GPGPU brute-forcing</a:t>
            </a:r>
          </a:p>
          <a:p>
            <a:pPr lvl="1"/>
            <a:r>
              <a:rPr lang="en-US" dirty="0" smtClean="0"/>
              <a:t>Wordlist, rule engine</a:t>
            </a:r>
          </a:p>
          <a:p>
            <a:r>
              <a:rPr lang="en-US" dirty="0" smtClean="0"/>
              <a:t>crunch</a:t>
            </a:r>
          </a:p>
        </p:txBody>
      </p:sp>
    </p:spTree>
    <p:extLst>
      <p:ext uri="{BB962C8B-B14F-4D97-AF65-F5344CB8AC3E}">
        <p14:creationId xmlns:p14="http://schemas.microsoft.com/office/powerpoint/2010/main" val="34928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keep others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WEP – Yeah, no chance, don’t use it</a:t>
            </a:r>
          </a:p>
          <a:p>
            <a:r>
              <a:rPr lang="en-US" dirty="0" smtClean="0"/>
              <a:t>WPA – Meh.  Why bother?</a:t>
            </a:r>
          </a:p>
          <a:p>
            <a:r>
              <a:rPr lang="en-US" dirty="0" smtClean="0"/>
              <a:t>WPA2 – Long, strong passphrase or random string</a:t>
            </a:r>
          </a:p>
          <a:p>
            <a:pPr lvl="1"/>
            <a:r>
              <a:rPr lang="en-US" dirty="0" smtClean="0"/>
              <a:t>Except “correct horse battery staple”</a:t>
            </a:r>
          </a:p>
          <a:p>
            <a:pPr lvl="1"/>
            <a:r>
              <a:rPr lang="en-US" dirty="0" smtClean="0"/>
              <a:t>pa9ieweesuphaeRoo0eephoo2ahdohgo1IeZ3QuohVoo1ithiel0ooZieng2iec</a:t>
            </a:r>
          </a:p>
          <a:p>
            <a:pPr lvl="1"/>
            <a:r>
              <a:rPr lang="en-US" dirty="0" err="1" smtClean="0"/>
              <a:t>COOK^feed&amp;middle_shine!December</a:t>
            </a:r>
            <a:endParaRPr lang="en-US" dirty="0" smtClean="0"/>
          </a:p>
          <a:p>
            <a:r>
              <a:rPr lang="en-US" dirty="0" smtClean="0"/>
              <a:t>WPA2-Enterprise</a:t>
            </a:r>
          </a:p>
          <a:p>
            <a:pPr lvl="1"/>
            <a:r>
              <a:rPr lang="en-US" dirty="0" smtClean="0"/>
              <a:t>PKI +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http://etutorials.org/Networking/802.11+security.+wi-fi+protected+access+and+802.11i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802.11, 802.1x, and Wireless Security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www.sans.org/reading-room/whitepapers/wireless/80211-8021x-wireless-security-171</a:t>
            </a:r>
            <a:endParaRPr lang="en-US" dirty="0" smtClean="0"/>
          </a:p>
          <a:p>
            <a:r>
              <a:rPr lang="en-US" dirty="0" smtClean="0"/>
              <a:t>Hacking </a:t>
            </a:r>
            <a:r>
              <a:rPr lang="en-US" dirty="0"/>
              <a:t>802.11 Basics: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www.youtube.com/watch?v=zxs0sclPEfg</a:t>
            </a:r>
            <a:endParaRPr lang="en-US" dirty="0" smtClean="0"/>
          </a:p>
          <a:p>
            <a:r>
              <a:rPr lang="en-US" dirty="0" smtClean="0"/>
              <a:t>Wireless </a:t>
            </a:r>
            <a:r>
              <a:rPr lang="en-US" dirty="0" err="1" smtClean="0"/>
              <a:t>Pentesting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www.youtube.com/watch?v=kMq7uzWY_jI</a:t>
            </a:r>
            <a:endParaRPr lang="en-US" dirty="0" smtClean="0"/>
          </a:p>
          <a:p>
            <a:r>
              <a:rPr lang="en-US" dirty="0" err="1" smtClean="0"/>
              <a:t>Aircrack</a:t>
            </a:r>
            <a:r>
              <a:rPr lang="en-US" dirty="0"/>
              <a:t>-ng tutorials: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www.aircrack-ng.org/doku.php?id=tutorial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find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Twitter, @</a:t>
            </a:r>
            <a:r>
              <a:rPr lang="en-US" dirty="0" err="1" smtClean="0"/>
              <a:t>explodinglemur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explodinglemur</a:t>
            </a:r>
            <a:r>
              <a:rPr lang="en-US" dirty="0" smtClean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3349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wifi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using the MAGICAL POWER OF THE ÆTHER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802.11: 1997, 2mbit/sec, 2.4GHz</a:t>
            </a:r>
          </a:p>
          <a:p>
            <a:r>
              <a:rPr lang="en-US" dirty="0" smtClean="0"/>
              <a:t>802.11b: 1999, 11mbit/sec, 2.4GHz</a:t>
            </a:r>
          </a:p>
          <a:p>
            <a:r>
              <a:rPr lang="en-US" dirty="0" smtClean="0"/>
              <a:t>802.11a: 1999, 54mbit/sec, 5GHz</a:t>
            </a:r>
          </a:p>
          <a:p>
            <a:r>
              <a:rPr lang="en-US" dirty="0" smtClean="0"/>
              <a:t>802.11g: 2003, 54mbit/sec, 5GHz</a:t>
            </a:r>
          </a:p>
          <a:p>
            <a:r>
              <a:rPr lang="en-US" dirty="0" smtClean="0"/>
              <a:t>802.11n: 2009, 72-300mbit/sec, 2.4/5GHz</a:t>
            </a:r>
          </a:p>
          <a:p>
            <a:r>
              <a:rPr lang="en-US" dirty="0" smtClean="0"/>
              <a:t>802.11ac: 2013, 100-1300mbit/sec, 5GHz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</a:t>
            </a:r>
            <a:r>
              <a:rPr lang="en-US" dirty="0" err="1" smtClean="0"/>
              <a:t>gigzahurt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Cycles/second (Hertz) of a radio signal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is channelized, 20/40/80/160MHz wide channels</a:t>
            </a:r>
          </a:p>
          <a:p>
            <a:r>
              <a:rPr lang="en-US" dirty="0" smtClean="0"/>
              <a:t>2.4GHz has 70MHz bandwidth in 11 channels</a:t>
            </a:r>
          </a:p>
          <a:p>
            <a:pPr lvl="1"/>
            <a:r>
              <a:rPr lang="en-US" dirty="0" smtClean="0"/>
              <a:t>Only 3 non-overlapping (1, 6, 11)</a:t>
            </a:r>
          </a:p>
          <a:p>
            <a:r>
              <a:rPr lang="en-US" dirty="0" smtClean="0"/>
              <a:t>5GHz has 665MHz bandwidth, in 45 non-overlapping channels</a:t>
            </a:r>
          </a:p>
          <a:p>
            <a:pPr lvl="1"/>
            <a:r>
              <a:rPr lang="en-US" dirty="0" smtClean="0"/>
              <a:t>30 are DFS, have special requirements to prevent interference with RADAR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00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for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dirty="0" err="1" smtClean="0"/>
              <a:t>wifis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Ad-hoc</a:t>
            </a:r>
          </a:p>
          <a:p>
            <a:r>
              <a:rPr lang="en-US" dirty="0" smtClean="0"/>
              <a:t>Bridged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AP</a:t>
            </a:r>
          </a:p>
          <a:p>
            <a:pPr lvl="2"/>
            <a:r>
              <a:rPr lang="en-US" dirty="0" smtClean="0"/>
              <a:t>ESSID</a:t>
            </a:r>
          </a:p>
          <a:p>
            <a:pPr lvl="1"/>
            <a:r>
              <a:rPr lang="en-US" dirty="0" smtClean="0"/>
              <a:t>Client(s)</a:t>
            </a:r>
          </a:p>
          <a:p>
            <a:pPr lvl="1"/>
            <a:r>
              <a:rPr lang="en-US" dirty="0" smtClean="0"/>
              <a:t>All traffic goes via 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MOAR DETAIL PLZ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frames</a:t>
            </a:r>
          </a:p>
          <a:p>
            <a:pPr lvl="1"/>
            <a:r>
              <a:rPr lang="en-US" dirty="0" smtClean="0"/>
              <a:t>Association request/response, beacon, </a:t>
            </a:r>
            <a:r>
              <a:rPr lang="en-US" dirty="0" err="1" smtClean="0"/>
              <a:t>auth</a:t>
            </a:r>
            <a:r>
              <a:rPr lang="en-US" dirty="0" smtClean="0"/>
              <a:t>/</a:t>
            </a:r>
            <a:r>
              <a:rPr lang="en-US" dirty="0" err="1" smtClean="0"/>
              <a:t>deauth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Control frames</a:t>
            </a:r>
          </a:p>
          <a:p>
            <a:pPr lvl="1"/>
            <a:r>
              <a:rPr lang="en-US" dirty="0" smtClean="0"/>
              <a:t>Power save, RTS/CTS…</a:t>
            </a:r>
          </a:p>
          <a:p>
            <a:r>
              <a:rPr lang="en-US" dirty="0" smtClean="0"/>
              <a:t>Data frames</a:t>
            </a:r>
          </a:p>
          <a:p>
            <a:pPr lvl="1"/>
            <a:r>
              <a:rPr lang="en-US" dirty="0" smtClean="0"/>
              <a:t>Payload, </a:t>
            </a:r>
            <a:r>
              <a:rPr lang="en-US" dirty="0" err="1" smtClean="0"/>
              <a:t>QoS</a:t>
            </a:r>
            <a:r>
              <a:rPr lang="en-US" dirty="0" smtClean="0"/>
              <a:t>, ACKs…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4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keep people from mooching?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Security!</a:t>
            </a:r>
          </a:p>
          <a:p>
            <a:pPr lvl="1"/>
            <a:r>
              <a:rPr lang="en-US" dirty="0" smtClean="0"/>
              <a:t>MAC filtering</a:t>
            </a:r>
          </a:p>
          <a:p>
            <a:pPr lvl="1"/>
            <a:r>
              <a:rPr lang="en-US" dirty="0" smtClean="0"/>
              <a:t>WEP</a:t>
            </a:r>
          </a:p>
          <a:p>
            <a:pPr lvl="1"/>
            <a:r>
              <a:rPr lang="en-US" dirty="0" smtClean="0"/>
              <a:t>WPA</a:t>
            </a:r>
          </a:p>
          <a:p>
            <a:pPr lvl="1"/>
            <a:r>
              <a:rPr lang="en-US" dirty="0" smtClean="0"/>
              <a:t>WPA2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WEP?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“Wired </a:t>
            </a:r>
            <a:r>
              <a:rPr lang="en-US" dirty="0"/>
              <a:t>Equivalent </a:t>
            </a:r>
            <a:r>
              <a:rPr lang="en-US" dirty="0" smtClean="0"/>
              <a:t>Privacy” (lol)</a:t>
            </a:r>
          </a:p>
          <a:p>
            <a:r>
              <a:rPr lang="en-US" dirty="0" smtClean="0"/>
              <a:t>64/128-bit seed (24-bit IV + 40/104-bit shared key)</a:t>
            </a:r>
          </a:p>
          <a:p>
            <a:r>
              <a:rPr lang="en-US" dirty="0" smtClean="0"/>
              <a:t>RC4 stream cipher</a:t>
            </a:r>
          </a:p>
          <a:p>
            <a:r>
              <a:rPr lang="en-US" dirty="0" smtClean="0"/>
              <a:t>CRC32 integrity check</a:t>
            </a:r>
          </a:p>
          <a:p>
            <a:r>
              <a:rPr lang="en-US" dirty="0" smtClean="0"/>
              <a:t>Open or handshake authentication</a:t>
            </a:r>
          </a:p>
          <a:p>
            <a:r>
              <a:rPr lang="en-US" dirty="0" smtClean="0"/>
              <a:t>“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Weaknesses in the Key Scheduling Algorithm of </a:t>
            </a:r>
            <a:r>
              <a:rPr lang="en-US" dirty="0" smtClean="0">
                <a:solidFill>
                  <a:schemeClr val="accent2"/>
                </a:solidFill>
                <a:hlinkClick r:id="rId3"/>
              </a:rPr>
              <a:t>RC4</a:t>
            </a:r>
            <a:r>
              <a:rPr lang="en-US" dirty="0"/>
              <a:t>”, </a:t>
            </a:r>
            <a:r>
              <a:rPr lang="en-US" dirty="0" err="1"/>
              <a:t>Fluhrer</a:t>
            </a:r>
            <a:r>
              <a:rPr lang="en-US" dirty="0"/>
              <a:t>, </a:t>
            </a:r>
            <a:r>
              <a:rPr lang="en-US" dirty="0" err="1"/>
              <a:t>Mantin</a:t>
            </a:r>
            <a:r>
              <a:rPr lang="en-US" dirty="0"/>
              <a:t> and </a:t>
            </a:r>
            <a:r>
              <a:rPr lang="en-US" dirty="0" smtClean="0"/>
              <a:t>Shamir, 2001</a:t>
            </a:r>
          </a:p>
          <a:p>
            <a:pPr lvl="1"/>
            <a:r>
              <a:rPr lang="en-US" dirty="0" smtClean="0"/>
              <a:t>Related key attack, exploits small IV </a:t>
            </a:r>
            <a:r>
              <a:rPr lang="en-US" dirty="0" err="1" smtClean="0"/>
              <a:t>keyspace</a:t>
            </a:r>
            <a:r>
              <a:rPr lang="en-US" dirty="0" smtClean="0"/>
              <a:t> (16.7M)</a:t>
            </a:r>
          </a:p>
          <a:p>
            <a:pPr lvl="1"/>
            <a:r>
              <a:rPr lang="en-US" dirty="0" smtClean="0"/>
              <a:t>Key recovery in a short time (minutes on a busy network)</a:t>
            </a:r>
          </a:p>
        </p:txBody>
      </p:sp>
    </p:spTree>
    <p:extLst>
      <p:ext uri="{BB962C8B-B14F-4D97-AF65-F5344CB8AC3E}">
        <p14:creationId xmlns:p14="http://schemas.microsoft.com/office/powerpoint/2010/main" val="4406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that’s terrible…how about WPA?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Wifi</a:t>
            </a:r>
            <a:r>
              <a:rPr lang="en-US" dirty="0" smtClean="0"/>
              <a:t> Protected Access”</a:t>
            </a:r>
          </a:p>
          <a:p>
            <a:r>
              <a:rPr lang="en-US" dirty="0" smtClean="0"/>
              <a:t>Sort of fixes WEP…</a:t>
            </a:r>
            <a:r>
              <a:rPr lang="en-US" dirty="0" err="1" smtClean="0"/>
              <a:t>kinda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Uses TKIP</a:t>
            </a:r>
          </a:p>
          <a:p>
            <a:pPr lvl="1"/>
            <a:r>
              <a:rPr lang="en-US" dirty="0" smtClean="0"/>
              <a:t>Key mixing instead of straight concatenation</a:t>
            </a:r>
          </a:p>
          <a:p>
            <a:pPr lvl="2"/>
            <a:r>
              <a:rPr lang="en-US" dirty="0" smtClean="0"/>
              <a:t>Dynamic session key</a:t>
            </a:r>
          </a:p>
          <a:p>
            <a:pPr lvl="2"/>
            <a:r>
              <a:rPr lang="en-US" dirty="0" smtClean="0"/>
              <a:t>Session key + IV -&gt; RC4</a:t>
            </a:r>
          </a:p>
          <a:p>
            <a:pPr lvl="1"/>
            <a:r>
              <a:rPr lang="en-US" dirty="0" smtClean="0"/>
              <a:t>Sequence numbering</a:t>
            </a:r>
          </a:p>
          <a:p>
            <a:pPr lvl="1"/>
            <a:r>
              <a:rPr lang="en-US" dirty="0" smtClean="0"/>
              <a:t>64-bit message integrity check</a:t>
            </a:r>
          </a:p>
          <a:p>
            <a:pPr lvl="2"/>
            <a:r>
              <a:rPr lang="en-US" dirty="0" smtClean="0"/>
              <a:t>2 invalid MICs in 60 seconds triggers session key rotation</a:t>
            </a:r>
          </a:p>
          <a:p>
            <a:pPr lvl="2"/>
            <a:r>
              <a:rPr lang="en-US" dirty="0" smtClean="0"/>
              <a:t>Rotation requires a 60-second timeout, </a:t>
            </a:r>
            <a:r>
              <a:rPr lang="en-US" dirty="0" err="1" smtClean="0"/>
              <a:t>DoS</a:t>
            </a:r>
            <a:r>
              <a:rPr lang="en-US" dirty="0"/>
              <a:t> </a:t>
            </a:r>
            <a:r>
              <a:rPr lang="en-US" dirty="0" smtClean="0"/>
              <a:t>anyone?</a:t>
            </a:r>
          </a:p>
        </p:txBody>
      </p:sp>
    </p:spTree>
    <p:extLst>
      <p:ext uri="{BB962C8B-B14F-4D97-AF65-F5344CB8AC3E}">
        <p14:creationId xmlns:p14="http://schemas.microsoft.com/office/powerpoint/2010/main" val="37077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Didn’t you mention WPA2?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Totally new design</a:t>
            </a:r>
          </a:p>
          <a:p>
            <a:r>
              <a:rPr lang="en-US" dirty="0" smtClean="0"/>
              <a:t>CCMP</a:t>
            </a:r>
          </a:p>
          <a:p>
            <a:pPr lvl="1"/>
            <a:r>
              <a:rPr lang="en-US" dirty="0"/>
              <a:t>Counter Cipher Mode with Block Chaining Message Authentication Code Protocol</a:t>
            </a:r>
            <a:endParaRPr lang="en-US" dirty="0" smtClean="0"/>
          </a:p>
          <a:p>
            <a:pPr lvl="1"/>
            <a:r>
              <a:rPr lang="en-US" dirty="0" smtClean="0"/>
              <a:t>AES block cipher</a:t>
            </a:r>
          </a:p>
          <a:p>
            <a:pPr lvl="1"/>
            <a:r>
              <a:rPr lang="en-US" dirty="0" smtClean="0"/>
              <a:t>PBKDF2 to generate encryption key from PSK</a:t>
            </a:r>
          </a:p>
        </p:txBody>
      </p:sp>
    </p:spTree>
    <p:extLst>
      <p:ext uri="{BB962C8B-B14F-4D97-AF65-F5344CB8AC3E}">
        <p14:creationId xmlns:p14="http://schemas.microsoft.com/office/powerpoint/2010/main" val="14755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3021</TotalTime>
  <Words>734</Words>
  <Application>Microsoft Office PowerPoint</Application>
  <PresentationFormat>On-screen Show (4:3)</PresentationFormat>
  <Paragraphs>130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Wifi Security</vt:lpstr>
      <vt:lpstr>What’s wifi?</vt:lpstr>
      <vt:lpstr>What’s a gigzahurt?</vt:lpstr>
      <vt:lpstr>What do I need for teh wifis?</vt:lpstr>
      <vt:lpstr>MOAR DETAIL PLZ</vt:lpstr>
      <vt:lpstr>How do I keep people from mooching?</vt:lpstr>
      <vt:lpstr>What’s WEP?</vt:lpstr>
      <vt:lpstr>Well that’s terrible…how about WPA?</vt:lpstr>
      <vt:lpstr>Didn’t you mention WPA2?</vt:lpstr>
      <vt:lpstr>That sounds great!</vt:lpstr>
      <vt:lpstr>What about large environments?</vt:lpstr>
      <vt:lpstr>How are they broken?</vt:lpstr>
      <vt:lpstr>How do I keep others out?</vt:lpstr>
      <vt:lpstr>Where do I learn more?</vt:lpstr>
      <vt:lpstr>Where do I find you?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Security</dc:title>
  <dc:creator>Change</dc:creator>
  <cp:lastModifiedBy>Change</cp:lastModifiedBy>
  <cp:revision>29</cp:revision>
  <dcterms:created xsi:type="dcterms:W3CDTF">2016-02-29T02:30:04Z</dcterms:created>
  <dcterms:modified xsi:type="dcterms:W3CDTF">2016-03-03T01:56:54Z</dcterms:modified>
</cp:coreProperties>
</file>