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0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4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1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57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4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7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22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952E-FFF3-453F-A491-8499C01FBD8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8BBA-0054-4B83-894A-0D8D6F579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7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08" y="0"/>
            <a:ext cx="670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2" y="0"/>
            <a:ext cx="7866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XZX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2021-01-27T09:21:40Z</dcterms:created>
  <dcterms:modified xsi:type="dcterms:W3CDTF">2021-01-27T09:22:39Z</dcterms:modified>
</cp:coreProperties>
</file>