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7" r:id="rId4"/>
    <p:sldId id="260" r:id="rId5"/>
    <p:sldId id="267" r:id="rId6"/>
    <p:sldId id="268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276" r:id="rId19"/>
    <p:sldId id="275" r:id="rId20"/>
    <p:sldId id="278" r:id="rId21"/>
    <p:sldId id="279" r:id="rId22"/>
    <p:sldId id="269" r:id="rId23"/>
    <p:sldId id="270" r:id="rId24"/>
    <p:sldId id="271" r:id="rId25"/>
    <p:sldId id="272" r:id="rId26"/>
    <p:sldId id="281" r:id="rId27"/>
    <p:sldId id="282" r:id="rId28"/>
    <p:sldId id="287" r:id="rId29"/>
    <p:sldId id="302" r:id="rId30"/>
    <p:sldId id="304" r:id="rId31"/>
    <p:sldId id="300" r:id="rId32"/>
    <p:sldId id="301" r:id="rId33"/>
    <p:sldId id="303" r:id="rId34"/>
    <p:sldId id="283" r:id="rId35"/>
    <p:sldId id="273" r:id="rId36"/>
    <p:sldId id="284" r:id="rId37"/>
    <p:sldId id="285" r:id="rId38"/>
    <p:sldId id="286" r:id="rId39"/>
    <p:sldId id="27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>
      <p:cViewPr varScale="1">
        <p:scale>
          <a:sx n="84" d="100"/>
          <a:sy n="84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8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8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1훈정글북 R" pitchFamily="18" charset="-127"/>
                <a:ea typeface="1훈정글북 R" pitchFamily="18" charset="-127"/>
              </a:defRPr>
            </a:lvl1pPr>
          </a:lstStyle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http://sori.ml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1훈정글북 R" pitchFamily="18" charset="-127"/>
                <a:ea typeface="1훈정글북 R" pitchFamily="18" charset="-127"/>
                <a:cs typeface="+mn-cs"/>
              </a:rPr>
              <a:t>http://sori.ml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1훈정글북 R" pitchFamily="18" charset="-127"/>
              <a:ea typeface="1훈정글북 R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regex.info/exif.cgi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inheeblog.tistory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xing.org/w/decode.jsp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1219213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제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2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회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한세사이버보안고등학교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  <a:p>
            <a:r>
              <a:rPr lang="ko-KR" altLang="en-US" sz="66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교내해킹대회</a:t>
            </a:r>
            <a:endParaRPr lang="en-US" altLang="ko-KR" sz="6600" spc="-150" dirty="0" smtClean="0">
              <a:solidFill>
                <a:schemeClr val="accent6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6001543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U2216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이진근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닉네임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: 5H33c0D3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6444208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16216" y="544522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4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위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48263" y="2780928"/>
            <a:ext cx="43204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8263" y="292494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풀이 보고서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" y="1462718"/>
            <a:ext cx="2613380" cy="2613380"/>
          </a:xfrm>
          <a:prstGeom prst="rect">
            <a:avLst/>
          </a:prstGeom>
        </p:spPr>
      </p:pic>
      <p:pic>
        <p:nvPicPr>
          <p:cNvPr id="3074" name="Picture 2" descr="https://c2.staticflickr.com/8/7120/14010359001_d49cd286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62718"/>
            <a:ext cx="3169317" cy="303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8914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열어보자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17098"/>
              </p:ext>
            </p:extLst>
          </p:nvPr>
        </p:nvGraphicFramePr>
        <p:xfrm>
          <a:off x="899592" y="5617210"/>
          <a:ext cx="4176464" cy="731520"/>
        </p:xfrm>
        <a:graphic>
          <a:graphicData uri="http://schemas.openxmlformats.org/drawingml/2006/table">
            <a:tbl>
              <a:tblPr/>
              <a:tblGrid>
                <a:gridCol w="4176464"/>
              </a:tblGrid>
              <a:tr h="4875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/>
                      </a:r>
                      <a:br>
                        <a:rPr lang="en-US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http://m.site.naver.com/0hYfa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3E9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9978" b="-2650"/>
          <a:stretch/>
        </p:blipFill>
        <p:spPr>
          <a:xfrm>
            <a:off x="467544" y="4740202"/>
            <a:ext cx="7489453" cy="39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53012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2" y="1039963"/>
            <a:ext cx="8859205" cy="1452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85293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아까와 같이 콘솔 실행 후 </a:t>
            </a:r>
            <a:r>
              <a:rPr lang="en-US" altLang="ko-KR" dirty="0" smtClean="0"/>
              <a:t>replace</a:t>
            </a:r>
          </a:p>
          <a:p>
            <a:r>
              <a:rPr lang="en-US" altLang="ko-KR" dirty="0" err="1" smtClean="0"/>
              <a:t>hahahaha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solveme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byebye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%% -&gt; %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3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42462"/>
            <a:ext cx="8348042" cy="3598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50407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: APINK</a:t>
            </a:r>
          </a:p>
          <a:p>
            <a:r>
              <a:rPr lang="en-US" altLang="ko-KR" dirty="0" smtClean="0"/>
              <a:t>pw : CHORONG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07" y="4094851"/>
            <a:ext cx="1885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87744"/>
            <a:ext cx="4181475" cy="16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072" y="3481440"/>
            <a:ext cx="6645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http://postfiles10.naver.net/20160929_105/mike0414_1475149939968KJReT_JPEG/QR3.jpg?type=w2</a:t>
            </a:r>
          </a:p>
        </p:txBody>
      </p:sp>
    </p:spTree>
    <p:extLst>
      <p:ext uri="{BB962C8B-B14F-4D97-AF65-F5344CB8AC3E}">
        <p14:creationId xmlns:p14="http://schemas.microsoft.com/office/powerpoint/2010/main" val="28574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2" y="1318900"/>
            <a:ext cx="3131046" cy="3131046"/>
          </a:xfrm>
          <a:prstGeom prst="rect">
            <a:avLst/>
          </a:prstGeom>
        </p:spPr>
      </p:pic>
      <p:pic>
        <p:nvPicPr>
          <p:cNvPr id="4098" name="Picture 2" descr="http://file.instiz.net/data/file/20140710/5/4/2/5423701424c75b4a318b281cede045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810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99" y="4449946"/>
            <a:ext cx="7686416" cy="41018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2599" y="5325733"/>
            <a:ext cx="34640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http://m.site.naver.com/0hYeF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807" y="53615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8276" y="3615007"/>
            <a:ext cx="32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부들부들하며 스캔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3" y="1492546"/>
            <a:ext cx="8797516" cy="1648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콘솔실행 </a:t>
            </a:r>
            <a:r>
              <a:rPr lang="en-US" altLang="ko-KR" dirty="0" smtClean="0"/>
              <a:t>replace</a:t>
            </a:r>
            <a:r>
              <a:rPr lang="ko-KR" altLang="en-US" dirty="0" smtClean="0"/>
              <a:t>의 반복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decode….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9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8997"/>
          <a:stretch/>
        </p:blipFill>
        <p:spPr>
          <a:xfrm>
            <a:off x="395536" y="1196752"/>
            <a:ext cx="733745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5387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플래그가 나오긴 했지만 예쁘지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657" y="575708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THISISLASTID</a:t>
            </a:r>
          </a:p>
          <a:p>
            <a:r>
              <a:rPr lang="en-US" altLang="ko-KR" dirty="0" smtClean="0"/>
              <a:t>pw : PWPWPWPWPW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7" y="1462718"/>
            <a:ext cx="2394118" cy="2020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124744"/>
            <a:ext cx="4200525" cy="1638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88372" y="4221088"/>
            <a:ext cx="711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Flag </a:t>
            </a:r>
            <a:r>
              <a:rPr lang="ko-KR" altLang="en-US" dirty="0" smtClean="0"/>
              <a:t>: </a:t>
            </a:r>
            <a:r>
              <a:rPr lang="ko-KR" altLang="en-US" dirty="0"/>
              <a:t>if you would be loved, love and be lovable</a:t>
            </a:r>
          </a:p>
        </p:txBody>
      </p:sp>
    </p:spTree>
    <p:extLst>
      <p:ext uri="{BB962C8B-B14F-4D97-AF65-F5344CB8AC3E}">
        <p14:creationId xmlns:p14="http://schemas.microsoft.com/office/powerpoint/2010/main" val="28737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문제풀이보고서</a:t>
            </a: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사진이 혼자</a:t>
            </a:r>
            <a:endParaRPr lang="en-US" altLang="ko-KR" sz="6000" spc="-150" dirty="0" smtClean="0">
              <a:solidFill>
                <a:schemeClr val="accent6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움직여요</a:t>
            </a:r>
            <a:endParaRPr lang="en-US" altLang="ko-KR" sz="6000" spc="-150" dirty="0" smtClean="0">
              <a:solidFill>
                <a:schemeClr val="accent6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8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사진이 혼자 움직여요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4953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87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2898232"/>
            <a:ext cx="0" cy="2763016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8529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35699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사진이 혼자 움직여요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38517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  살인사건 해결해주세요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3558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비밀번호를 찾아주세요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485986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내 아이디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53639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  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레벨업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사진이 혼자 움직여요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2" y="1772816"/>
            <a:ext cx="4105275" cy="29146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9410" y="5066139"/>
            <a:ext cx="673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http://hsoc.kr:64002/2/hansei_logo_prob.html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22048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못 누르게 짜놨으면서</a:t>
            </a:r>
            <a:r>
              <a:rPr lang="en-US" altLang="ko-KR" dirty="0" smtClean="0"/>
              <a:t>..;;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9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사진이 혼자 움직여요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8" y="1323351"/>
            <a:ext cx="8370944" cy="2066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46472"/>
            <a:ext cx="8568952" cy="15906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0" y="5908105"/>
            <a:ext cx="8517518" cy="288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306" y="34887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스크립트 확인 후 콘솔실행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9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문제풀이보고서</a:t>
            </a: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살인사건</a:t>
            </a:r>
            <a:endParaRPr lang="en-US" altLang="ko-KR" sz="6000" spc="-150" dirty="0" smtClean="0">
              <a:solidFill>
                <a:schemeClr val="accent6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해결해주세요</a:t>
            </a:r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67155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http://sori.ml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살인사건 해결해주세요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54387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살인사건 해결해주세요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091214" cy="400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살인사건 해결해주세요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484784"/>
            <a:ext cx="352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http://regex.info/exif.cgi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2062163"/>
            <a:ext cx="56959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5273134"/>
            <a:ext cx="2380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37`33`8`E126`57`7`N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58772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E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바뀌어 있는지 모르겠다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623731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필자는 플래그 </a:t>
            </a:r>
            <a:r>
              <a:rPr lang="ko-KR" altLang="en-US" dirty="0" err="1" smtClean="0"/>
              <a:t>포멧에</a:t>
            </a:r>
            <a:r>
              <a:rPr lang="ko-KR" altLang="en-US" dirty="0" smtClean="0"/>
              <a:t> 맞춤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문제풀이보고서</a:t>
            </a: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비밀번호를</a:t>
            </a:r>
            <a:endParaRPr lang="en-US" altLang="ko-KR" sz="6000" spc="-150" dirty="0" smtClean="0">
              <a:solidFill>
                <a:schemeClr val="accent6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찾아주세요</a:t>
            </a:r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0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비밀번호를 찾아주세요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4497"/>
            <a:ext cx="4943475" cy="3362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5643728"/>
            <a:ext cx="2228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비밀번호를 찾아주세요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5" y="1541389"/>
            <a:ext cx="4933950" cy="2733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115" y="4581129"/>
            <a:ext cx="57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PEiD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UPX</a:t>
            </a:r>
            <a:r>
              <a:rPr lang="ko-KR" altLang="en-US" dirty="0" smtClean="0"/>
              <a:t>로 패킹되어 있는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비밀번호를 찾아주세요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8702"/>
            <a:ext cx="6971166" cy="2747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50131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OEP</a:t>
            </a:r>
            <a:r>
              <a:rPr lang="ko-KR" altLang="en-US" dirty="0" smtClean="0"/>
              <a:t>를 찾아서 </a:t>
            </a:r>
            <a:r>
              <a:rPr lang="en-US" altLang="ko-KR" dirty="0" smtClean="0"/>
              <a:t>UPX </a:t>
            </a:r>
            <a:r>
              <a:rPr lang="ko-KR" altLang="en-US" dirty="0" err="1" smtClean="0"/>
              <a:t>언패킹</a:t>
            </a:r>
            <a:r>
              <a:rPr lang="ko-KR" altLang="en-US" dirty="0" smtClean="0"/>
              <a:t>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문제풀이보고서</a:t>
            </a:r>
          </a:p>
          <a:p>
            <a:r>
              <a:rPr lang="ko-KR" altLang="en-US" sz="6000" spc="-150" dirty="0" err="1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sz="6000" spc="-150" dirty="0" err="1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   </a:t>
            </a:r>
            <a:r>
              <a:rPr lang="en-US" altLang="ko-KR" sz="6000" spc="-150" dirty="0" err="1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sz="6000" spc="-150" dirty="0" err="1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en-US" altLang="ko-KR" sz="6000" spc="-150" dirty="0" smtClean="0">
              <a:solidFill>
                <a:schemeClr val="accent6">
                  <a:lumMod val="50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비밀번호를 찾아주세요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66" y="1268760"/>
            <a:ext cx="8496945" cy="282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872731"/>
            <a:ext cx="1872208" cy="176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50" y="5031255"/>
            <a:ext cx="1912837" cy="45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41490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비교하는 부분을 보면 패스워드를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5184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으로 코드를 짜서 플래그를 획득하였다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548289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trike="sngStrike" dirty="0" err="1" smtClean="0"/>
              <a:t>넘</a:t>
            </a:r>
            <a:r>
              <a:rPr lang="ko-KR" altLang="en-US" strike="sngStrike" dirty="0" smtClean="0"/>
              <a:t> 쉽다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925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문제풀이보고서</a:t>
            </a:r>
          </a:p>
          <a:p>
            <a:r>
              <a:rPr lang="ko-KR" altLang="en-US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내 아이디</a:t>
            </a:r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3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내 아이디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636912"/>
            <a:ext cx="2576286" cy="504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00" y="2028825"/>
            <a:ext cx="4171950" cy="2457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825547"/>
            <a:ext cx="401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찾아 달라는 것으로 보아서</a:t>
            </a:r>
            <a:endParaRPr lang="en-US" altLang="ko-KR" dirty="0" smtClean="0"/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통신일 것 같았다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30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내 아이디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664"/>
            <a:ext cx="9116951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306896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필터링을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http.request.method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하였더니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값은 별로 없었고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값에서 아이디를 확인할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52" y="4099905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Flag is cjs5441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212976"/>
            <a:ext cx="1790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문제풀이보고서</a:t>
            </a:r>
          </a:p>
          <a:p>
            <a:r>
              <a:rPr lang="ko-KR" altLang="en-US" sz="6000" spc="-150" dirty="0" err="1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레벨업</a:t>
            </a:r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레벨업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8" y="1462718"/>
            <a:ext cx="1704975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79449"/>
            <a:ext cx="1781175" cy="116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3356992"/>
            <a:ext cx="601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접속하였을 때에는 레벨이 안 나오는 것을</a:t>
            </a:r>
            <a:endParaRPr lang="en-US" altLang="ko-KR" dirty="0" smtClean="0"/>
          </a:p>
          <a:p>
            <a:r>
              <a:rPr lang="ko-KR" altLang="en-US" dirty="0" smtClean="0"/>
              <a:t>보아 쿠키인 것 같았다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쿠키는 클라이언트 단에서 사용하기 때문에 </a:t>
            </a:r>
            <a:endParaRPr lang="en-US" altLang="ko-KR" dirty="0" smtClean="0"/>
          </a:p>
          <a:p>
            <a:r>
              <a:rPr lang="ko-KR" altLang="en-US" dirty="0" smtClean="0"/>
              <a:t>잘 실행이 안될 수도 있기 때문이다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75289" b="71396"/>
          <a:stretch/>
        </p:blipFill>
        <p:spPr>
          <a:xfrm>
            <a:off x="246526" y="3028474"/>
            <a:ext cx="3480403" cy="25452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8824" y="17635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새로고침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레벨업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9625" y="1834133"/>
            <a:ext cx="601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쿠키가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아무래도 레벨을 올리면</a:t>
            </a:r>
            <a:endParaRPr lang="en-US" altLang="ko-KR" dirty="0" smtClean="0"/>
          </a:p>
          <a:p>
            <a:r>
              <a:rPr lang="ko-KR" altLang="en-US" dirty="0" smtClean="0"/>
              <a:t>풀릴 거 같아서 레벨을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올려주었다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5" y="1367587"/>
            <a:ext cx="5276850" cy="3333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05" y="3763587"/>
            <a:ext cx="2619375" cy="342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705" y="3207812"/>
            <a:ext cx="2667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레벨업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9625" y="1834133"/>
            <a:ext cx="60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뙇</a:t>
            </a:r>
            <a:r>
              <a:rPr lang="en-US" altLang="ko-KR" dirty="0" smtClean="0"/>
              <a:t>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" y="1834133"/>
            <a:ext cx="5314950" cy="3286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30" y="1484784"/>
            <a:ext cx="2047875" cy="1752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072095"/>
            <a:ext cx="2160240" cy="15869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6056" y="6197823"/>
            <a:ext cx="60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 값 아무렇게 문자열 넣어도</a:t>
            </a:r>
            <a:endParaRPr lang="en-US" altLang="ko-KR" dirty="0" smtClean="0"/>
          </a:p>
          <a:p>
            <a:r>
              <a:rPr lang="ko-KR" altLang="en-US" dirty="0" smtClean="0"/>
              <a:t>풀리게 된다</a:t>
            </a:r>
            <a:r>
              <a:rPr lang="en-US" altLang="ko-KR" dirty="0" smtClean="0"/>
              <a:t>. </a:t>
            </a:r>
            <a:r>
              <a:rPr lang="ko-KR" altLang="en-US" strike="sngStrike" dirty="0" smtClean="0"/>
              <a:t>예외처리 </a:t>
            </a:r>
            <a:r>
              <a:rPr lang="ko-KR" altLang="en-US" strike="sngStrike" dirty="0" err="1" smtClean="0"/>
              <a:t>안했나보다</a:t>
            </a:r>
            <a:endParaRPr lang="en-US" altLang="ko-KR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6338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레벨업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443162"/>
            <a:ext cx="4305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hoto-media.hanmail.net/200512/02/dkbnews/20051202184006.223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568553" cy="417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122" y="116632"/>
            <a:ext cx="373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CTF </a:t>
            </a:r>
            <a:r>
              <a:rPr lang="ko-KR" altLang="en-US" sz="5400" spc="-150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후기</a:t>
            </a:r>
            <a:endParaRPr lang="ko-KR" altLang="en-US" sz="5400" spc="-15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67155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Ⓒ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미니블로그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TEMPLATE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hlinkClick r:id="rId2"/>
              </a:rPr>
              <a:t>http://minheeblog.tistory.com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54387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8" y="1433509"/>
            <a:ext cx="1944216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40" y="19888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Qr</a:t>
            </a:r>
            <a:r>
              <a:rPr lang="ko-KR" altLang="en-US" dirty="0" smtClean="0"/>
              <a:t>코드다 읽자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5410" y="2617216"/>
            <a:ext cx="456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zxing.org/w/decode.jspx</a:t>
            </a:r>
            <a:r>
              <a:rPr lang="ko-KR" altLang="en-US" dirty="0" smtClean="0"/>
              <a:t> 여기 이용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8" y="3547180"/>
            <a:ext cx="8445806" cy="7053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158" y="44438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링크다 가자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48302"/>
              </p:ext>
            </p:extLst>
          </p:nvPr>
        </p:nvGraphicFramePr>
        <p:xfrm>
          <a:off x="2195736" y="4457845"/>
          <a:ext cx="6096000" cy="73152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/>
                      </a:r>
                      <a:br>
                        <a:rPr lang="en-US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http://m.site.naver.com/0hWvC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3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01552"/>
            <a:ext cx="3152775" cy="990600"/>
          </a:xfrm>
          <a:prstGeom prst="rect">
            <a:avLst/>
          </a:prstGeom>
        </p:spPr>
      </p:pic>
      <p:pic>
        <p:nvPicPr>
          <p:cNvPr id="1030" name="Picture 6" descr="http://file2.instiz.net/data/cached_img/upload/4/3/4/434ed7bb3e45f0f9b555cb1e0df48c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40671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89266" y="3789040"/>
            <a:ext cx="23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…** </a:t>
            </a:r>
            <a:r>
              <a:rPr lang="ko-KR" altLang="en-US" dirty="0" err="1" smtClean="0"/>
              <a:t>ㅋㅋㅋㅋㅋ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1876425" cy="166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" y="1137518"/>
            <a:ext cx="9025895" cy="1656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816" y="328498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소스코드를 보니 스크립트와 </a:t>
            </a:r>
            <a:r>
              <a:rPr lang="en-US" altLang="ko-KR" dirty="0" smtClean="0"/>
              <a:t>input form</a:t>
            </a:r>
            <a:r>
              <a:rPr lang="ko-KR" altLang="en-US" dirty="0" smtClean="0"/>
              <a:t>이 보였다</a:t>
            </a:r>
            <a:endParaRPr lang="en-US" altLang="ko-KR" dirty="0" smtClean="0"/>
          </a:p>
          <a:p>
            <a:r>
              <a:rPr lang="ko-KR" altLang="en-US" dirty="0" smtClean="0"/>
              <a:t>귀찮아서 콘솔에서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22" y="4869160"/>
            <a:ext cx="7344816" cy="680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7784" y="5683607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 없는 문자열이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귀찮으니 </a:t>
            </a:r>
            <a:r>
              <a:rPr lang="en-US" altLang="ko-KR" dirty="0" smtClean="0"/>
              <a:t>replace</a:t>
            </a:r>
          </a:p>
          <a:p>
            <a:r>
              <a:rPr lang="en-US" altLang="ko-KR" dirty="0" err="1" smtClean="0"/>
              <a:t>hhhhh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kakaka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tryit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%% -&gt; %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93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31476"/>
            <a:ext cx="8280920" cy="3458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60" y="4941168"/>
            <a:ext cx="391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= ‘H2JS’</a:t>
            </a:r>
          </a:p>
          <a:p>
            <a:r>
              <a:rPr lang="en-US" altLang="ko-KR" dirty="0" smtClean="0"/>
              <a:t>pw= JLHOHVSE</a:t>
            </a:r>
          </a:p>
          <a:p>
            <a:r>
              <a:rPr lang="ko-KR" altLang="en-US" dirty="0" smtClean="0"/>
              <a:t>이면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띄워준다고 한다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74158"/>
            <a:ext cx="1990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미드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르블랑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qr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정글북 R" pitchFamily="18" charset="-127"/>
                <a:ea typeface="1훈정글북 R" pitchFamily="18" charset="-127"/>
              </a:rPr>
              <a:t>콤보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2" y="1988840"/>
            <a:ext cx="4181475" cy="1590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376" y="40667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http://postfiles7.naver.net/20160929_118/mike0414_1475151577350cf5ao_JPEG/QR2.jpg?type=w2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259951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5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480</Words>
  <Application>Microsoft Office PowerPoint</Application>
  <PresentationFormat>화면 슬라이드 쇼(4:3)</PresentationFormat>
  <Paragraphs>162</Paragraphs>
  <Slides>39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1훈정글북 R</vt:lpstr>
      <vt:lpstr>Arial Unicode MS</vt:lpstr>
      <vt:lpstr>굴림</vt:lpstr>
      <vt:lpstr>나눔고딕</vt:lpstr>
      <vt:lpstr>나눔명조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이진근</cp:lastModifiedBy>
  <cp:revision>43</cp:revision>
  <dcterms:created xsi:type="dcterms:W3CDTF">2014-03-25T16:54:31Z</dcterms:created>
  <dcterms:modified xsi:type="dcterms:W3CDTF">2016-10-12T16:25:04Z</dcterms:modified>
</cp:coreProperties>
</file>