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56" d="100"/>
          <a:sy n="56" d="100"/>
        </p:scale>
        <p:origin x="59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6763-DB1D-4912-88C1-03ED06B1834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28A5-BEDA-42DD-BB29-4DE128C07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06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6763-DB1D-4912-88C1-03ED06B1834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28A5-BEDA-42DD-BB29-4DE128C07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16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6763-DB1D-4912-88C1-03ED06B1834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28A5-BEDA-42DD-BB29-4DE128C07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92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6763-DB1D-4912-88C1-03ED06B1834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28A5-BEDA-42DD-BB29-4DE128C07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04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6763-DB1D-4912-88C1-03ED06B1834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28A5-BEDA-42DD-BB29-4DE128C07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12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6763-DB1D-4912-88C1-03ED06B1834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28A5-BEDA-42DD-BB29-4DE128C07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47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6763-DB1D-4912-88C1-03ED06B1834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28A5-BEDA-42DD-BB29-4DE128C07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03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6763-DB1D-4912-88C1-03ED06B1834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28A5-BEDA-42DD-BB29-4DE128C07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65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6763-DB1D-4912-88C1-03ED06B1834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28A5-BEDA-42DD-BB29-4DE128C07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98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6763-DB1D-4912-88C1-03ED06B1834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28A5-BEDA-42DD-BB29-4DE128C07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20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6763-DB1D-4912-88C1-03ED06B1834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28A5-BEDA-42DD-BB29-4DE128C07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83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76763-DB1D-4912-88C1-03ED06B1834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428A5-BEDA-42DD-BB29-4DE128C07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33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516790"/>
              </p:ext>
            </p:extLst>
          </p:nvPr>
        </p:nvGraphicFramePr>
        <p:xfrm>
          <a:off x="1749438" y="276202"/>
          <a:ext cx="9509850" cy="6450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970">
                  <a:extLst>
                    <a:ext uri="{9D8B030D-6E8A-4147-A177-3AD203B41FA5}">
                      <a16:colId xmlns:a16="http://schemas.microsoft.com/office/drawing/2014/main" val="3637064589"/>
                    </a:ext>
                  </a:extLst>
                </a:gridCol>
                <a:gridCol w="1901970">
                  <a:extLst>
                    <a:ext uri="{9D8B030D-6E8A-4147-A177-3AD203B41FA5}">
                      <a16:colId xmlns:a16="http://schemas.microsoft.com/office/drawing/2014/main" val="1947652364"/>
                    </a:ext>
                  </a:extLst>
                </a:gridCol>
                <a:gridCol w="1901970">
                  <a:extLst>
                    <a:ext uri="{9D8B030D-6E8A-4147-A177-3AD203B41FA5}">
                      <a16:colId xmlns:a16="http://schemas.microsoft.com/office/drawing/2014/main" val="3919707871"/>
                    </a:ext>
                  </a:extLst>
                </a:gridCol>
                <a:gridCol w="1901970">
                  <a:extLst>
                    <a:ext uri="{9D8B030D-6E8A-4147-A177-3AD203B41FA5}">
                      <a16:colId xmlns:a16="http://schemas.microsoft.com/office/drawing/2014/main" val="4196497828"/>
                    </a:ext>
                  </a:extLst>
                </a:gridCol>
                <a:gridCol w="1901970">
                  <a:extLst>
                    <a:ext uri="{9D8B030D-6E8A-4147-A177-3AD203B41FA5}">
                      <a16:colId xmlns:a16="http://schemas.microsoft.com/office/drawing/2014/main" val="3310871572"/>
                    </a:ext>
                  </a:extLst>
                </a:gridCol>
              </a:tblGrid>
              <a:tr h="80629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OSI Model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Layer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Number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TCP/IP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Layer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Other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Protocol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310969"/>
                  </a:ext>
                </a:extLst>
              </a:tr>
              <a:tr h="8062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Alligator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Application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HTTP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SSH,FTP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Telnet,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SMTP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POP3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628164"/>
                  </a:ext>
                </a:extLst>
              </a:tr>
              <a:tr h="8062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Presentation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4908982"/>
                  </a:ext>
                </a:extLst>
              </a:tr>
              <a:tr h="8062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Steve’s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Session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330347"/>
                  </a:ext>
                </a:extLst>
              </a:tr>
              <a:tr h="8062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Touch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Transport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TCP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UDP, SCTP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467082"/>
                  </a:ext>
                </a:extLst>
              </a:tr>
              <a:tr h="8062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Network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IPv6, ARP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6446556"/>
                  </a:ext>
                </a:extLst>
              </a:tr>
              <a:tr h="8062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 Link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Ethernet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HDLC, 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Frame</a:t>
                      </a:r>
                      <a:r>
                        <a:rPr lang="en-US" altLang="ko-KR" baseline="0" dirty="0" smtClean="0"/>
                        <a:t> Relay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7116691"/>
                  </a:ext>
                </a:extLst>
              </a:tr>
              <a:tr h="8062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Please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Physical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949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986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35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</dc:creator>
  <cp:lastModifiedBy>COM</cp:lastModifiedBy>
  <cp:revision>5</cp:revision>
  <dcterms:created xsi:type="dcterms:W3CDTF">2020-07-12T11:05:34Z</dcterms:created>
  <dcterms:modified xsi:type="dcterms:W3CDTF">2020-07-12T13:57:18Z</dcterms:modified>
</cp:coreProperties>
</file>