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4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2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3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5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3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6763-DB1D-4912-88C1-03ED06B18342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28A5-BEDA-42DD-BB29-4DE128C07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3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90568"/>
              </p:ext>
            </p:extLst>
          </p:nvPr>
        </p:nvGraphicFramePr>
        <p:xfrm>
          <a:off x="1749438" y="276202"/>
          <a:ext cx="9509850" cy="645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70">
                  <a:extLst>
                    <a:ext uri="{9D8B030D-6E8A-4147-A177-3AD203B41FA5}">
                      <a16:colId xmlns:a16="http://schemas.microsoft.com/office/drawing/2014/main" val="3637064589"/>
                    </a:ext>
                  </a:extLst>
                </a:gridCol>
                <a:gridCol w="1901970">
                  <a:extLst>
                    <a:ext uri="{9D8B030D-6E8A-4147-A177-3AD203B41FA5}">
                      <a16:colId xmlns:a16="http://schemas.microsoft.com/office/drawing/2014/main" val="1947652364"/>
                    </a:ext>
                  </a:extLst>
                </a:gridCol>
                <a:gridCol w="1901970">
                  <a:extLst>
                    <a:ext uri="{9D8B030D-6E8A-4147-A177-3AD203B41FA5}">
                      <a16:colId xmlns:a16="http://schemas.microsoft.com/office/drawing/2014/main" val="3919707871"/>
                    </a:ext>
                  </a:extLst>
                </a:gridCol>
                <a:gridCol w="1901970">
                  <a:extLst>
                    <a:ext uri="{9D8B030D-6E8A-4147-A177-3AD203B41FA5}">
                      <a16:colId xmlns:a16="http://schemas.microsoft.com/office/drawing/2014/main" val="4196497828"/>
                    </a:ext>
                  </a:extLst>
                </a:gridCol>
                <a:gridCol w="1901970">
                  <a:extLst>
                    <a:ext uri="{9D8B030D-6E8A-4147-A177-3AD203B41FA5}">
                      <a16:colId xmlns:a16="http://schemas.microsoft.com/office/drawing/2014/main" val="3310871572"/>
                    </a:ext>
                  </a:extLst>
                </a:gridCol>
              </a:tblGrid>
              <a:tr h="80629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</a:t>
                      </a:r>
                    </a:p>
                    <a:p>
                      <a:pPr algn="ctr" latinLnBrk="1"/>
                      <a:r>
                        <a:rPr lang="en-US" altLang="ko-KR" dirty="0"/>
                        <a:t>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</a:p>
                    <a:p>
                      <a:pPr algn="ctr" latinLnBrk="1"/>
                      <a:r>
                        <a:rPr lang="en-US" altLang="ko-KR" dirty="0"/>
                        <a:t>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310969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SSH,FTP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Telnet,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dirty="0"/>
                        <a:t>POP3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28164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08982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330347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N4(NAT)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467082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N3(Router)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446556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N2(Switch)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Frame</a:t>
                      </a:r>
                      <a:r>
                        <a:rPr lang="en-US" altLang="ko-KR" baseline="0" dirty="0"/>
                        <a:t>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116691"/>
                  </a:ext>
                </a:extLst>
              </a:tr>
              <a:tr h="8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4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98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66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이진근</cp:lastModifiedBy>
  <cp:revision>6</cp:revision>
  <dcterms:created xsi:type="dcterms:W3CDTF">2020-07-12T11:05:34Z</dcterms:created>
  <dcterms:modified xsi:type="dcterms:W3CDTF">2020-07-14T12:55:54Z</dcterms:modified>
</cp:coreProperties>
</file>