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89" autoAdjust="0"/>
  </p:normalViewPr>
  <p:slideViewPr>
    <p:cSldViewPr>
      <p:cViewPr>
        <p:scale>
          <a:sx n="125" d="100"/>
          <a:sy n="125" d="100"/>
        </p:scale>
        <p:origin x="-12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16/06/2017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16/06/2017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16/06/2017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16/06/2017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16/06/2017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16/06/2017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16/06/2017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16/06/2017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16/06/2017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16/06/2017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16/06/2017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16/06/2017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3509" y="188640"/>
            <a:ext cx="8784976" cy="648072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548680"/>
            <a:ext cx="828092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Поиск</a:t>
            </a:r>
            <a:endParaRPr lang="ru-RU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5537" y="1268760"/>
            <a:ext cx="720080" cy="324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50" dirty="0" smtClean="0">
                <a:solidFill>
                  <a:schemeClr val="tx2">
                    <a:lumMod val="75000"/>
                  </a:schemeClr>
                </a:solidFill>
              </a:rPr>
              <a:t>Регионы</a:t>
            </a:r>
            <a:endParaRPr lang="ru-RU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43608" y="1268760"/>
            <a:ext cx="720080" cy="324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50" dirty="0" smtClean="0">
                <a:solidFill>
                  <a:schemeClr val="tx2">
                    <a:lumMod val="75000"/>
                  </a:schemeClr>
                </a:solidFill>
              </a:rPr>
              <a:t>Моры</a:t>
            </a:r>
            <a:endParaRPr lang="ru-RU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496347" y="1484784"/>
            <a:ext cx="475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395537" y="1772816"/>
            <a:ext cx="8280920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2339752" y="2492896"/>
            <a:ext cx="1368152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1933889" y="2348880"/>
            <a:ext cx="26184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2267744" y="2132856"/>
            <a:ext cx="15121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20.06.17</a:t>
            </a:r>
          </a:p>
          <a:p>
            <a:r>
              <a:rPr lang="ru-RU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Петров Петр Петрович</a:t>
            </a:r>
            <a:endParaRPr lang="ru-RU" sz="10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496347" y="2233072"/>
            <a:ext cx="1437542" cy="169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Иванов Иван Иванович</a:t>
            </a:r>
            <a:endParaRPr lang="ru-RU" sz="10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487676" y="1916832"/>
            <a:ext cx="1131995" cy="316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 smtClean="0">
                <a:solidFill>
                  <a:schemeClr val="tx1"/>
                </a:solidFill>
              </a:rPr>
              <a:t>ЦФ Восток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487676" y="2708920"/>
            <a:ext cx="3364244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800" dirty="0">
                <a:solidFill>
                  <a:schemeClr val="bg1">
                    <a:lumMod val="50000"/>
                  </a:schemeClr>
                </a:solidFill>
              </a:rPr>
              <a:t>Иванов Иван </a:t>
            </a:r>
            <a:r>
              <a:rPr lang="ru-RU" sz="800" dirty="0" smtClean="0">
                <a:solidFill>
                  <a:schemeClr val="bg1">
                    <a:lumMod val="50000"/>
                  </a:schemeClr>
                </a:solidFill>
              </a:rPr>
              <a:t>Иванович  .  15.06.2017</a:t>
            </a:r>
            <a:endParaRPr lang="ru-RU" sz="8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395536" y="3068960"/>
            <a:ext cx="8280920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27" name="Прямая со стрелкой 26"/>
          <p:cNvCxnSpPr/>
          <p:nvPr/>
        </p:nvCxnSpPr>
        <p:spPr>
          <a:xfrm>
            <a:off x="1933888" y="3645024"/>
            <a:ext cx="26184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2267743" y="3429000"/>
            <a:ext cx="15121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20.06.17</a:t>
            </a:r>
          </a:p>
          <a:p>
            <a:r>
              <a:rPr lang="ru-RU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Петров Петр Петрович</a:t>
            </a:r>
            <a:endParaRPr lang="ru-RU" sz="100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496346" y="3529216"/>
            <a:ext cx="1437542" cy="169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Иванов Иван Иванович</a:t>
            </a:r>
            <a:endParaRPr lang="ru-RU" sz="10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487675" y="3212976"/>
            <a:ext cx="1131995" cy="316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 smtClean="0">
                <a:solidFill>
                  <a:schemeClr val="tx1"/>
                </a:solidFill>
              </a:rPr>
              <a:t>ЦФ Запад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487675" y="4005064"/>
            <a:ext cx="3364244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800" dirty="0">
                <a:solidFill>
                  <a:schemeClr val="bg1">
                    <a:lumMod val="50000"/>
                  </a:schemeClr>
                </a:solidFill>
              </a:rPr>
              <a:t>Иванов Иван </a:t>
            </a:r>
            <a:r>
              <a:rPr lang="ru-RU" sz="800" dirty="0" smtClean="0">
                <a:solidFill>
                  <a:schemeClr val="bg1">
                    <a:lumMod val="50000"/>
                  </a:schemeClr>
                </a:solidFill>
              </a:rPr>
              <a:t>Иванович  .  15.06.2017</a:t>
            </a:r>
            <a:endParaRPr lang="ru-RU" sz="800" dirty="0"/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2339751" y="3789040"/>
            <a:ext cx="1368152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90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95536" y="548680"/>
            <a:ext cx="828092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Поиск</a:t>
            </a:r>
            <a:endParaRPr lang="ru-RU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5537" y="1268760"/>
            <a:ext cx="720080" cy="324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50" dirty="0" smtClean="0">
                <a:solidFill>
                  <a:schemeClr val="tx2">
                    <a:lumMod val="75000"/>
                  </a:schemeClr>
                </a:solidFill>
              </a:rPr>
              <a:t>Регионы</a:t>
            </a:r>
            <a:endParaRPr lang="ru-RU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43608" y="1268760"/>
            <a:ext cx="720080" cy="324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50" dirty="0" smtClean="0">
                <a:solidFill>
                  <a:schemeClr val="tx2">
                    <a:lumMod val="75000"/>
                  </a:schemeClr>
                </a:solidFill>
              </a:rPr>
              <a:t>Моры</a:t>
            </a:r>
            <a:endParaRPr lang="ru-RU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113652" y="1484784"/>
            <a:ext cx="392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323528" y="1930936"/>
            <a:ext cx="828092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87676" y="1988840"/>
            <a:ext cx="4228340" cy="244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chemeClr val="tx1"/>
                </a:solidFill>
              </a:rPr>
              <a:t>Иванов Иван </a:t>
            </a:r>
            <a:r>
              <a:rPr lang="ru-RU" sz="1400" dirty="0" smtClean="0">
                <a:solidFill>
                  <a:schemeClr val="tx1"/>
                </a:solidFill>
              </a:rPr>
              <a:t>Иванович . </a:t>
            </a:r>
            <a:r>
              <a:rPr lang="ru-RU" sz="1000" dirty="0" smtClean="0">
                <a:solidFill>
                  <a:schemeClr val="bg1">
                    <a:lumMod val="50000"/>
                  </a:schemeClr>
                </a:solidFill>
              </a:rPr>
              <a:t>6 регионов</a:t>
            </a:r>
            <a:endParaRPr lang="ru-RU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290364" y="2492896"/>
            <a:ext cx="828092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454512" y="2550800"/>
            <a:ext cx="4228340" cy="244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 smtClean="0">
                <a:solidFill>
                  <a:schemeClr val="tx1"/>
                </a:solidFill>
              </a:rPr>
              <a:t>Петров Петр Петрович . </a:t>
            </a:r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ru-RU" sz="1000" dirty="0" smtClean="0">
                <a:solidFill>
                  <a:schemeClr val="bg1">
                    <a:lumMod val="50000"/>
                  </a:schemeClr>
                </a:solidFill>
              </a:rPr>
              <a:t> регион</a:t>
            </a:r>
            <a:endParaRPr lang="ru-RU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55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46</Words>
  <Application>Microsoft Office PowerPoint</Application>
  <PresentationFormat>Экран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Matveev, Savva</dc:creator>
  <cp:lastModifiedBy>F</cp:lastModifiedBy>
  <cp:revision>8</cp:revision>
  <dcterms:created xsi:type="dcterms:W3CDTF">2017-06-16T13:18:16Z</dcterms:created>
  <dcterms:modified xsi:type="dcterms:W3CDTF">2017-06-16T14:08:40Z</dcterms:modified>
</cp:coreProperties>
</file>