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89" autoAdjust="0"/>
  </p:normalViewPr>
  <p:slideViewPr>
    <p:cSldViewPr>
      <p:cViewPr>
        <p:scale>
          <a:sx n="150" d="100"/>
          <a:sy n="150" d="100"/>
        </p:scale>
        <p:origin x="-55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19/06/2017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19/06/2017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19/06/2017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19/06/2017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19/06/2017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19/06/2017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19/06/2017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19/06/2017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19/06/2017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19/06/2017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19/06/2017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19/06/2017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3509" y="188640"/>
            <a:ext cx="8784976" cy="648072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548680"/>
            <a:ext cx="828092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Поиск</a:t>
            </a:r>
            <a:endParaRPr lang="ru-RU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5537" y="1268760"/>
            <a:ext cx="720080" cy="324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50" dirty="0" smtClean="0">
                <a:solidFill>
                  <a:schemeClr val="tx2">
                    <a:lumMod val="75000"/>
                  </a:schemeClr>
                </a:solidFill>
              </a:rPr>
              <a:t>Регионы</a:t>
            </a:r>
            <a:endParaRPr lang="ru-RU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43608" y="1268760"/>
            <a:ext cx="720080" cy="324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50" dirty="0" smtClean="0">
                <a:solidFill>
                  <a:schemeClr val="tx2">
                    <a:lumMod val="75000"/>
                  </a:schemeClr>
                </a:solidFill>
              </a:rPr>
              <a:t>Моры</a:t>
            </a:r>
            <a:endParaRPr lang="ru-RU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496347" y="1512000"/>
            <a:ext cx="475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95536" y="1651582"/>
            <a:ext cx="8280920" cy="6252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2392121" y="2204864"/>
            <a:ext cx="124377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1933888" y="2083630"/>
            <a:ext cx="26184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2267743" y="1867606"/>
            <a:ext cx="15121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20.06.17</a:t>
            </a:r>
          </a:p>
          <a:p>
            <a:r>
              <a:rPr lang="ru-RU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Петров Петр Петрович</a:t>
            </a:r>
            <a:endParaRPr lang="ru-RU" sz="10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496346" y="1967822"/>
            <a:ext cx="1437542" cy="169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Иванов Иван Иванович</a:t>
            </a:r>
            <a:endParaRPr lang="ru-RU" sz="10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487675" y="1651582"/>
            <a:ext cx="1131995" cy="316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solidFill>
                  <a:schemeClr val="tx1"/>
                </a:solidFill>
              </a:rPr>
              <a:t>ЦФ Восток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395536" y="2420888"/>
            <a:ext cx="8280920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27" name="Прямая со стрелкой 26"/>
          <p:cNvCxnSpPr/>
          <p:nvPr/>
        </p:nvCxnSpPr>
        <p:spPr>
          <a:xfrm>
            <a:off x="1933888" y="2996952"/>
            <a:ext cx="26184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2267743" y="2780928"/>
            <a:ext cx="15121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20.06.17</a:t>
            </a:r>
          </a:p>
          <a:p>
            <a:r>
              <a:rPr lang="ru-RU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Петров Петр Петрович</a:t>
            </a:r>
            <a:endParaRPr lang="ru-RU" sz="10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496346" y="2881144"/>
            <a:ext cx="1437542" cy="169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Иванов Иван Иванович</a:t>
            </a:r>
            <a:endParaRPr lang="ru-RU" sz="10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487675" y="2564904"/>
            <a:ext cx="1131995" cy="316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solidFill>
                  <a:schemeClr val="tx1"/>
                </a:solidFill>
              </a:rPr>
              <a:t>ЦФ Запад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487675" y="3356992"/>
            <a:ext cx="3364244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800" dirty="0">
                <a:solidFill>
                  <a:schemeClr val="bg1">
                    <a:lumMod val="50000"/>
                  </a:schemeClr>
                </a:solidFill>
              </a:rPr>
              <a:t>Иванов Иван </a:t>
            </a:r>
            <a:r>
              <a:rPr lang="ru-RU" sz="800" dirty="0" smtClean="0">
                <a:solidFill>
                  <a:schemeClr val="bg1">
                    <a:lumMod val="50000"/>
                  </a:schemeClr>
                </a:solidFill>
              </a:rPr>
              <a:t>Иванович  .  15.06.2017</a:t>
            </a:r>
            <a:endParaRPr lang="ru-RU" sz="800" dirty="0"/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2339752" y="3140968"/>
            <a:ext cx="124377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Управляющая кнопка: далее 1">
            <a:hlinkClick r:id="" action="ppaction://hlinkshowjump?jump=nextslide" highlightClick="1"/>
          </p:cNvPr>
          <p:cNvSpPr/>
          <p:nvPr/>
        </p:nvSpPr>
        <p:spPr>
          <a:xfrm>
            <a:off x="8100392" y="1835985"/>
            <a:ext cx="360040" cy="256484"/>
          </a:xfrm>
          <a:prstGeom prst="actionButtonForwardNex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90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95536" y="548680"/>
            <a:ext cx="828092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Поиск</a:t>
            </a:r>
            <a:endParaRPr lang="ru-RU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5537" y="1268760"/>
            <a:ext cx="720080" cy="324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50" dirty="0" smtClean="0">
                <a:solidFill>
                  <a:schemeClr val="tx2">
                    <a:lumMod val="75000"/>
                  </a:schemeClr>
                </a:solidFill>
              </a:rPr>
              <a:t>Регионы</a:t>
            </a:r>
            <a:endParaRPr lang="ru-RU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43608" y="1268760"/>
            <a:ext cx="720080" cy="324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50" dirty="0" smtClean="0">
                <a:solidFill>
                  <a:schemeClr val="tx2">
                    <a:lumMod val="75000"/>
                  </a:schemeClr>
                </a:solidFill>
              </a:rPr>
              <a:t>Моры</a:t>
            </a:r>
            <a:endParaRPr lang="ru-RU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113652" y="1512000"/>
            <a:ext cx="392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23528" y="1930936"/>
            <a:ext cx="828092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87676" y="1988840"/>
            <a:ext cx="2114170" cy="244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tx1"/>
                </a:solidFill>
              </a:rPr>
              <a:t>Иванов Иван </a:t>
            </a:r>
            <a:r>
              <a:rPr lang="ru-RU" sz="1400" dirty="0" smtClean="0">
                <a:solidFill>
                  <a:schemeClr val="tx1"/>
                </a:solidFill>
              </a:rPr>
              <a:t>Иванович</a:t>
            </a:r>
            <a:endParaRPr lang="ru-RU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23528" y="2348880"/>
            <a:ext cx="828092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454512" y="2406784"/>
            <a:ext cx="2114170" cy="244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solidFill>
                  <a:schemeClr val="tx1"/>
                </a:solidFill>
              </a:rPr>
              <a:t>Петров Петр </a:t>
            </a:r>
            <a:r>
              <a:rPr lang="ru-RU" sz="1400" dirty="0" smtClean="0">
                <a:solidFill>
                  <a:schemeClr val="tx1"/>
                </a:solidFill>
              </a:rPr>
              <a:t>Петрович</a:t>
            </a:r>
            <a:endParaRPr lang="ru-RU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092280" y="2008664"/>
            <a:ext cx="936104" cy="244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00" dirty="0" smtClean="0">
                <a:solidFill>
                  <a:schemeClr val="bg1">
                    <a:lumMod val="50000"/>
                  </a:schemeClr>
                </a:solidFill>
              </a:rPr>
              <a:t>6 регионов</a:t>
            </a:r>
            <a:endParaRPr lang="ru-RU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092280" y="2458562"/>
            <a:ext cx="720080" cy="244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ru-RU" sz="1000" dirty="0" smtClean="0">
                <a:solidFill>
                  <a:schemeClr val="bg1">
                    <a:lumMod val="50000"/>
                  </a:schemeClr>
                </a:solidFill>
              </a:rPr>
              <a:t> регион</a:t>
            </a:r>
          </a:p>
        </p:txBody>
      </p:sp>
      <p:sp>
        <p:nvSpPr>
          <p:cNvPr id="14" name="Управляющая кнопка: далее 13">
            <a:hlinkClick r:id="" action="ppaction://hlinkshowjump?jump=nextslide" highlightClick="1"/>
          </p:cNvPr>
          <p:cNvSpPr/>
          <p:nvPr/>
        </p:nvSpPr>
        <p:spPr>
          <a:xfrm>
            <a:off x="8028384" y="1988840"/>
            <a:ext cx="360040" cy="256484"/>
          </a:xfrm>
          <a:prstGeom prst="actionButtonForwardNex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Управляющая кнопка: далее 14">
            <a:hlinkClick r:id="" action="ppaction://hlinkshowjump?jump=nextslide" highlightClick="1"/>
          </p:cNvPr>
          <p:cNvSpPr/>
          <p:nvPr/>
        </p:nvSpPr>
        <p:spPr>
          <a:xfrm>
            <a:off x="8028384" y="2452436"/>
            <a:ext cx="360040" cy="256484"/>
          </a:xfrm>
          <a:prstGeom prst="actionButtonForwardNex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87676" y="2663626"/>
            <a:ext cx="555932" cy="122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</a:rPr>
              <a:t>104543</a:t>
            </a:r>
            <a:endParaRPr lang="ru-RU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55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552" y="548680"/>
            <a:ext cx="2016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ЦФ Восток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1191196"/>
            <a:ext cx="468052" cy="2043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</a:rPr>
              <a:t>МОР      </a:t>
            </a:r>
            <a:endParaRPr lang="ru-RU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11560" y="1476274"/>
            <a:ext cx="936104" cy="2043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</a:rPr>
              <a:t>Заместитель     </a:t>
            </a:r>
            <a:endParaRPr lang="ru-RU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11560" y="1779286"/>
            <a:ext cx="1224136" cy="20434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</a:rPr>
              <a:t>Срок замены (до)    </a:t>
            </a:r>
            <a:endParaRPr lang="ru-RU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11560" y="2072530"/>
            <a:ext cx="1224136" cy="20434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50" dirty="0" smtClean="0">
                <a:solidFill>
                  <a:schemeClr val="bg1">
                    <a:lumMod val="50000"/>
                  </a:schemeClr>
                </a:solidFill>
              </a:rPr>
              <a:t>Замену поставил</a:t>
            </a:r>
            <a:endParaRPr lang="ru-RU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2210866" y="1191196"/>
            <a:ext cx="2073102" cy="2043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50" dirty="0" smtClean="0">
                <a:solidFill>
                  <a:schemeClr val="tx1"/>
                </a:solidFill>
              </a:rPr>
              <a:t>Иванов Иван Иванович	      </a:t>
            </a:r>
            <a:endParaRPr lang="ru-RU" sz="1050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210866" y="1476274"/>
            <a:ext cx="2145110" cy="2043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50" dirty="0">
                <a:solidFill>
                  <a:schemeClr val="tx1"/>
                </a:solidFill>
              </a:rPr>
              <a:t>Петров Петр </a:t>
            </a:r>
            <a:r>
              <a:rPr lang="ru-RU" sz="1050" dirty="0" smtClean="0">
                <a:solidFill>
                  <a:schemeClr val="tx1"/>
                </a:solidFill>
              </a:rPr>
              <a:t>Петрович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2210867" y="1779286"/>
            <a:ext cx="1224136" cy="20434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50" dirty="0" smtClean="0">
                <a:solidFill>
                  <a:schemeClr val="tx1"/>
                </a:solidFill>
              </a:rPr>
              <a:t>20.06.2107</a:t>
            </a:r>
            <a:endParaRPr lang="ru-RU" sz="1050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2210866" y="2072530"/>
            <a:ext cx="2145109" cy="20434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50" dirty="0">
                <a:solidFill>
                  <a:schemeClr val="tx1"/>
                </a:solidFill>
              </a:rPr>
              <a:t>Иванов Иван Иванович	      </a:t>
            </a:r>
            <a:endParaRPr lang="ru-RU" sz="1050" dirty="0">
              <a:solidFill>
                <a:schemeClr val="tx1"/>
              </a:solidFill>
            </a:endParaRPr>
          </a:p>
        </p:txBody>
      </p:sp>
      <p:sp>
        <p:nvSpPr>
          <p:cNvPr id="27" name="Плюс 26"/>
          <p:cNvSpPr/>
          <p:nvPr/>
        </p:nvSpPr>
        <p:spPr>
          <a:xfrm>
            <a:off x="3726650" y="1216604"/>
            <a:ext cx="178532" cy="153525"/>
          </a:xfrm>
          <a:prstGeom prst="mathPlus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люс 27"/>
          <p:cNvSpPr/>
          <p:nvPr/>
        </p:nvSpPr>
        <p:spPr>
          <a:xfrm>
            <a:off x="3745396" y="1501681"/>
            <a:ext cx="178532" cy="153525"/>
          </a:xfrm>
          <a:prstGeom prst="mathPlus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2555776" y="2636912"/>
            <a:ext cx="1368152" cy="21602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Сохранить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9147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552" y="548680"/>
            <a:ext cx="4104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Иванов Иван Иванович	      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11560" y="1240552"/>
            <a:ext cx="8280920" cy="316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75139" y="1311196"/>
            <a:ext cx="1004573" cy="142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smtClean="0">
                <a:solidFill>
                  <a:schemeClr val="tx1"/>
                </a:solidFill>
              </a:rPr>
              <a:t>ЦФ Восток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884368" y="1311196"/>
            <a:ext cx="864096" cy="14227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</a:rPr>
              <a:t>Заместитель</a:t>
            </a:r>
            <a:endParaRPr lang="ru-RU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49152" y="1335917"/>
            <a:ext cx="144016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611560" y="1600592"/>
            <a:ext cx="8280920" cy="316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958619" y="1671236"/>
            <a:ext cx="1004573" cy="142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100" dirty="0" smtClean="0">
                <a:solidFill>
                  <a:schemeClr val="tx1"/>
                </a:solidFill>
              </a:rPr>
              <a:t>ЦФ </a:t>
            </a:r>
            <a:r>
              <a:rPr lang="ru-RU" sz="1100" dirty="0" smtClean="0">
                <a:solidFill>
                  <a:schemeClr val="tx1"/>
                </a:solidFill>
              </a:rPr>
              <a:t>Запад</a:t>
            </a:r>
            <a:endParaRPr lang="ru-RU" sz="1100" dirty="0">
              <a:solidFill>
                <a:schemeClr val="tx1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7867848" y="1671236"/>
            <a:ext cx="864096" cy="14227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>
                <a:solidFill>
                  <a:schemeClr val="bg1">
                    <a:lumMod val="50000"/>
                  </a:schemeClr>
                </a:solidFill>
              </a:rPr>
              <a:t>МОР</a:t>
            </a:r>
            <a:endParaRPr lang="ru-RU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749152" y="1695957"/>
            <a:ext cx="144016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785156" y="1739389"/>
            <a:ext cx="36004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V="1">
            <a:off x="821160" y="1651569"/>
            <a:ext cx="106052" cy="123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730170" y="1047062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1043608" y="1047062"/>
            <a:ext cx="648072" cy="1440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 smtClean="0"/>
              <a:t>Удалить</a:t>
            </a:r>
            <a:endParaRPr lang="ru-RU" sz="9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8172400" y="2060848"/>
            <a:ext cx="720080" cy="2160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 smtClean="0"/>
              <a:t>Добавить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12042105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73</Words>
  <Application>Microsoft Office PowerPoint</Application>
  <PresentationFormat>Экран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Matveev, Savva</dc:creator>
  <cp:lastModifiedBy>F</cp:lastModifiedBy>
  <cp:revision>16</cp:revision>
  <dcterms:created xsi:type="dcterms:W3CDTF">2017-06-16T13:18:16Z</dcterms:created>
  <dcterms:modified xsi:type="dcterms:W3CDTF">2017-06-19T09:47:14Z</dcterms:modified>
</cp:coreProperties>
</file>