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61" r:id="rId2"/>
  </p:sldIdLst>
  <p:sldSz cx="16200438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>
      <p:cViewPr>
        <p:scale>
          <a:sx n="68" d="100"/>
          <a:sy n="68" d="100"/>
        </p:scale>
        <p:origin x="2304" y="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9B4AF-00B8-9B49-A331-47821E9A109F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655638" y="1143000"/>
            <a:ext cx="8169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1BA80-479D-1A4A-B611-4F5187236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6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1pPr>
    <a:lvl2pPr marL="535569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2pPr>
    <a:lvl3pPr marL="1071137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3pPr>
    <a:lvl4pPr marL="1606706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4pPr>
    <a:lvl5pPr marL="2142274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5pPr>
    <a:lvl6pPr marL="2677843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6pPr>
    <a:lvl7pPr marL="3213412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7pPr>
    <a:lvl8pPr marL="3748980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8pPr>
    <a:lvl9pPr marL="4284549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24FD-5EDD-466B-96DE-E3CD0D6091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68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001553"/>
            <a:ext cx="12150329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214319"/>
            <a:ext cx="12150329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61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10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25823"/>
            <a:ext cx="3493219" cy="518625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25823"/>
            <a:ext cx="10277153" cy="518625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8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48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525704"/>
            <a:ext cx="13972878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095459"/>
            <a:ext cx="13972878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52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629117"/>
            <a:ext cx="6885186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629117"/>
            <a:ext cx="6885186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3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25824"/>
            <a:ext cx="13972878" cy="1182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500205"/>
            <a:ext cx="6853544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235432"/>
            <a:ext cx="6853544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500205"/>
            <a:ext cx="688729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235432"/>
            <a:ext cx="6887296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45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91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48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07988"/>
            <a:ext cx="5225062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881140"/>
            <a:ext cx="8201472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835944"/>
            <a:ext cx="5225062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07988"/>
            <a:ext cx="5225062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881140"/>
            <a:ext cx="8201472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835944"/>
            <a:ext cx="5225062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24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25824"/>
            <a:ext cx="13972878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629117"/>
            <a:ext cx="13972878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5672161"/>
            <a:ext cx="364509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36C8-150B-1847-A3A3-D70DFB942AB3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5672161"/>
            <a:ext cx="546764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5672161"/>
            <a:ext cx="364509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25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94"/>
          <p:cNvSpPr/>
          <p:nvPr/>
        </p:nvSpPr>
        <p:spPr>
          <a:xfrm>
            <a:off x="754017" y="1982222"/>
            <a:ext cx="1435705" cy="28030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47805" y="5038188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Myriad Pro SemiCond" panose="020B0503030403020204" pitchFamily="34" charset="0"/>
              </a:rPr>
              <a:t>Processes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624" y="2101819"/>
            <a:ext cx="1113585" cy="24478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736627" y="5298244"/>
            <a:ext cx="11616074" cy="382937"/>
            <a:chOff x="3212188" y="2765458"/>
            <a:chExt cx="4048726" cy="390043"/>
          </a:xfrm>
        </p:grpSpPr>
        <p:sp>
          <p:nvSpPr>
            <p:cNvPr id="69" name="Rechteck 146"/>
            <p:cNvSpPr/>
            <p:nvPr/>
          </p:nvSpPr>
          <p:spPr>
            <a:xfrm>
              <a:off x="3219822" y="2765458"/>
              <a:ext cx="4041092" cy="390043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00">
                <a:latin typeface="Myriad Pro SemiCond" panose="020B0503030403020204" pitchFamily="34" charset="0"/>
              </a:endParaRPr>
            </a:p>
          </p:txBody>
        </p:sp>
        <p:sp>
          <p:nvSpPr>
            <p:cNvPr id="71" name="Rechteck 182"/>
            <p:cNvSpPr/>
            <p:nvPr/>
          </p:nvSpPr>
          <p:spPr>
            <a:xfrm>
              <a:off x="3212188" y="2777571"/>
              <a:ext cx="4048726" cy="37793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300" b="1" dirty="0">
                  <a:solidFill>
                    <a:schemeClr val="tx1"/>
                  </a:solidFill>
                  <a:latin typeface="Myriad Pro SemiCond" panose="020B0503030403020204" pitchFamily="34" charset="0"/>
                </a:rPr>
                <a:t>Message Broker</a:t>
              </a:r>
            </a:p>
          </p:txBody>
        </p:sp>
      </p:grpSp>
      <p:cxnSp>
        <p:nvCxnSpPr>
          <p:cNvPr id="91" name="Gerade Verbindung mit Pfeil 97"/>
          <p:cNvCxnSpPr/>
          <p:nvPr/>
        </p:nvCxnSpPr>
        <p:spPr>
          <a:xfrm flipV="1">
            <a:off x="4399222" y="4714897"/>
            <a:ext cx="0" cy="583347"/>
          </a:xfrm>
          <a:prstGeom prst="straightConnector1">
            <a:avLst/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t="-1718" b="1513"/>
          <a:stretch/>
        </p:blipFill>
        <p:spPr>
          <a:xfrm>
            <a:off x="14471357" y="5310136"/>
            <a:ext cx="774288" cy="355567"/>
          </a:xfrm>
          <a:prstGeom prst="rect">
            <a:avLst/>
          </a:prstGeom>
        </p:spPr>
      </p:pic>
      <p:sp>
        <p:nvSpPr>
          <p:cNvPr id="107" name="Rechteck 94"/>
          <p:cNvSpPr/>
          <p:nvPr/>
        </p:nvSpPr>
        <p:spPr>
          <a:xfrm>
            <a:off x="848495" y="2080217"/>
            <a:ext cx="1435705" cy="28030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Myriad Pro SemiCond" panose="020B0503030403020204" pitchFamily="34" charset="0"/>
              </a:rPr>
              <a:t>Monitored Server</a:t>
            </a:r>
            <a:endParaRPr lang="en-US" sz="13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941163" y="2689359"/>
            <a:ext cx="1248559" cy="938676"/>
            <a:chOff x="2120289" y="2266402"/>
            <a:chExt cx="1248559" cy="938676"/>
          </a:xfrm>
        </p:grpSpPr>
        <p:sp>
          <p:nvSpPr>
            <p:cNvPr id="111" name="Rechteck 96"/>
            <p:cNvSpPr/>
            <p:nvPr/>
          </p:nvSpPr>
          <p:spPr>
            <a:xfrm>
              <a:off x="2120289" y="2266402"/>
              <a:ext cx="1162123" cy="82275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sp>
          <p:nvSpPr>
            <p:cNvPr id="115" name="Rechteck 96"/>
            <p:cNvSpPr/>
            <p:nvPr/>
          </p:nvSpPr>
          <p:spPr>
            <a:xfrm>
              <a:off x="2206725" y="2382324"/>
              <a:ext cx="1162123" cy="82275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>
                <a:defRPr/>
              </a:pPr>
              <a:r>
                <a:rPr lang="de-DE" sz="1200" dirty="0">
                  <a:latin typeface="Myriad Pro SemiCond" panose="020B0503030403020204" pitchFamily="34" charset="0"/>
                </a:rPr>
                <a:t>Application</a:t>
              </a:r>
              <a:endParaRPr lang="en-US" sz="1200" dirty="0">
                <a:latin typeface="Myriad Pro SemiCond" panose="020B0503030403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123385" y="3143404"/>
            <a:ext cx="989599" cy="390077"/>
            <a:chOff x="2184099" y="2887516"/>
            <a:chExt cx="989599" cy="390077"/>
          </a:xfrm>
        </p:grpSpPr>
        <p:sp>
          <p:nvSpPr>
            <p:cNvPr id="118" name="Rechteck 94"/>
            <p:cNvSpPr/>
            <p:nvPr/>
          </p:nvSpPr>
          <p:spPr>
            <a:xfrm>
              <a:off x="2184099" y="2887516"/>
              <a:ext cx="989599" cy="39007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20" name="Grafik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942" y="2965638"/>
              <a:ext cx="828478" cy="251053"/>
            </a:xfrm>
            <a:prstGeom prst="rect">
              <a:avLst/>
            </a:prstGeom>
            <a:noFill/>
          </p:spPr>
        </p:pic>
      </p:grpSp>
      <p:sp>
        <p:nvSpPr>
          <p:cNvPr id="121" name="Rechteck 96"/>
          <p:cNvSpPr/>
          <p:nvPr/>
        </p:nvSpPr>
        <p:spPr>
          <a:xfrm>
            <a:off x="937978" y="3747687"/>
            <a:ext cx="1162123" cy="102234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de-DE" sz="1200" dirty="0">
                <a:latin typeface="Myriad Pro SemiCond" panose="020B0503030403020204" pitchFamily="34" charset="0"/>
              </a:rPr>
              <a:t>Discovery-Agent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7599" y="4281554"/>
            <a:ext cx="989599" cy="390077"/>
            <a:chOff x="3050253" y="1785453"/>
            <a:chExt cx="989599" cy="390077"/>
          </a:xfrm>
        </p:grpSpPr>
        <p:sp>
          <p:nvSpPr>
            <p:cNvPr id="148" name="Rechteck 94"/>
            <p:cNvSpPr/>
            <p:nvPr/>
          </p:nvSpPr>
          <p:spPr>
            <a:xfrm>
              <a:off x="3050253" y="1785453"/>
              <a:ext cx="989599" cy="39007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960" y="1826393"/>
              <a:ext cx="917124" cy="313226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3851973" y="293487"/>
            <a:ext cx="1444670" cy="1395755"/>
            <a:chOff x="3127487" y="323171"/>
            <a:chExt cx="1444670" cy="1395755"/>
          </a:xfrm>
        </p:grpSpPr>
        <p:sp>
          <p:nvSpPr>
            <p:cNvPr id="153" name="Rechteck 94"/>
            <p:cNvSpPr/>
            <p:nvPr/>
          </p:nvSpPr>
          <p:spPr>
            <a:xfrm>
              <a:off x="3127487" y="323171"/>
              <a:ext cx="1355365" cy="1297069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Myriad Pro SemiCond" panose="020B0503030403020204" pitchFamily="34" charset="0"/>
              </a:endParaRP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3216792" y="421857"/>
              <a:ext cx="1355365" cy="1297069"/>
              <a:chOff x="10510370" y="564980"/>
              <a:chExt cx="903577" cy="864713"/>
            </a:xfrm>
            <a:solidFill>
              <a:schemeClr val="bg1"/>
            </a:solidFill>
          </p:grpSpPr>
          <p:sp>
            <p:nvSpPr>
              <p:cNvPr id="155" name="Rechteck 94"/>
              <p:cNvSpPr/>
              <p:nvPr/>
            </p:nvSpPr>
            <p:spPr>
              <a:xfrm>
                <a:off x="10510370" y="564980"/>
                <a:ext cx="903577" cy="864713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t"/>
              <a:lstStyle/>
              <a:p>
                <a:pPr algn="ctr"/>
                <a:r>
                  <a:rPr lang="de-DE" sz="1300" b="1" dirty="0">
                    <a:solidFill>
                      <a:schemeClr val="tx1"/>
                    </a:solidFill>
                    <a:latin typeface="Myriad Pro SemiCond" panose="020B0503030403020204" pitchFamily="34" charset="0"/>
                  </a:rPr>
                  <a:t>Client</a:t>
                </a:r>
                <a:endParaRPr lang="en-US" sz="1300" b="1" dirty="0">
                  <a:solidFill>
                    <a:schemeClr val="tx1"/>
                  </a:solidFill>
                  <a:latin typeface="Myriad Pro SemiCond" panose="020B0503030403020204" pitchFamily="34" charset="0"/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10569906" y="873521"/>
                <a:ext cx="784504" cy="427570"/>
                <a:chOff x="2786676" y="1621146"/>
                <a:chExt cx="784504" cy="427570"/>
              </a:xfrm>
              <a:grpFill/>
            </p:grpSpPr>
            <p:sp>
              <p:nvSpPr>
                <p:cNvPr id="166" name="Rechteck 112"/>
                <p:cNvSpPr/>
                <p:nvPr/>
              </p:nvSpPr>
              <p:spPr>
                <a:xfrm>
                  <a:off x="2786676" y="1621146"/>
                  <a:ext cx="784504" cy="427570"/>
                </a:xfrm>
                <a:prstGeom prst="rect">
                  <a:avLst/>
                </a:prstGeom>
                <a:grpFill/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sz="1400" dirty="0">
                    <a:latin typeface="Myriad Pro SemiCond" panose="020B0503030403020204" pitchFamily="34" charset="0"/>
                  </a:endParaRPr>
                </a:p>
              </p:txBody>
            </p:sp>
            <p:pic>
              <p:nvPicPr>
                <p:cNvPr id="170" name="Picture 16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7951" y="1679171"/>
                  <a:ext cx="291269" cy="291269"/>
                </a:xfrm>
                <a:prstGeom prst="rect">
                  <a:avLst/>
                </a:prstGeom>
                <a:grpFill/>
              </p:spPr>
            </p:pic>
          </p:grpSp>
        </p:grpSp>
      </p:grpSp>
      <p:cxnSp>
        <p:nvCxnSpPr>
          <p:cNvPr id="172" name="Straight Arrow Connector 170"/>
          <p:cNvCxnSpPr>
            <a:stCxn id="107" idx="3"/>
            <a:endCxn id="71" idx="1"/>
          </p:cNvCxnSpPr>
          <p:nvPr/>
        </p:nvCxnSpPr>
        <p:spPr>
          <a:xfrm>
            <a:off x="2284199" y="3481762"/>
            <a:ext cx="1452428" cy="2013897"/>
          </a:xfrm>
          <a:prstGeom prst="bentConnector3">
            <a:avLst>
              <a:gd name="adj1" fmla="val 50000"/>
            </a:avLst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172361" y="4222376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Myriad Pro SemiCond" panose="020B0503030403020204" pitchFamily="34" charset="0"/>
              </a:rPr>
              <a:t>Records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sp>
        <p:nvSpPr>
          <p:cNvPr id="174" name="Rechteck 94"/>
          <p:cNvSpPr/>
          <p:nvPr/>
        </p:nvSpPr>
        <p:spPr>
          <a:xfrm>
            <a:off x="3851976" y="2865034"/>
            <a:ext cx="1343743" cy="18498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Myriad Pro SemiCond" panose="020B0503030403020204" pitchFamily="34" charset="0"/>
              </a:rPr>
              <a:t>Analysis</a:t>
            </a:r>
            <a:endParaRPr lang="en-US" sz="13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945192" y="3649366"/>
            <a:ext cx="1162693" cy="452716"/>
            <a:chOff x="4083144" y="2781360"/>
            <a:chExt cx="1162693" cy="452716"/>
          </a:xfrm>
        </p:grpSpPr>
        <p:sp>
          <p:nvSpPr>
            <p:cNvPr id="176" name="Rechteck 94"/>
            <p:cNvSpPr/>
            <p:nvPr/>
          </p:nvSpPr>
          <p:spPr>
            <a:xfrm>
              <a:off x="4083144" y="2781360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7702" y="2866577"/>
              <a:ext cx="1084040" cy="266194"/>
            </a:xfrm>
            <a:prstGeom prst="rect">
              <a:avLst/>
            </a:prstGeom>
          </p:spPr>
        </p:pic>
      </p:grpSp>
      <p:sp>
        <p:nvSpPr>
          <p:cNvPr id="181" name="TextBox 180"/>
          <p:cNvSpPr txBox="1"/>
          <p:nvPr/>
        </p:nvSpPr>
        <p:spPr>
          <a:xfrm>
            <a:off x="4412747" y="4828936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Myriad Pro SemiCond" panose="020B0503030403020204" pitchFamily="34" charset="0"/>
              </a:rPr>
              <a:t>Traces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cxnSp>
        <p:nvCxnSpPr>
          <p:cNvPr id="182" name="Gerade Verbindung mit Pfeil 97"/>
          <p:cNvCxnSpPr/>
          <p:nvPr/>
        </p:nvCxnSpPr>
        <p:spPr>
          <a:xfrm rot="10800000" flipV="1">
            <a:off x="4658302" y="4714894"/>
            <a:ext cx="0" cy="583348"/>
          </a:xfrm>
          <a:prstGeom prst="straightConnector1">
            <a:avLst/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478198" y="4828937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Myriad Pro SemiCond" panose="020B0503030403020204" pitchFamily="34" charset="0"/>
              </a:rPr>
              <a:t>Records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sp>
        <p:nvSpPr>
          <p:cNvPr id="201" name="Rechteck 94"/>
          <p:cNvSpPr/>
          <p:nvPr/>
        </p:nvSpPr>
        <p:spPr>
          <a:xfrm>
            <a:off x="5283604" y="2866815"/>
            <a:ext cx="1343743" cy="185596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Myriad Pro SemiCond" panose="020B0503030403020204" pitchFamily="34" charset="0"/>
              </a:rPr>
              <a:t>Landscape</a:t>
            </a:r>
            <a:endParaRPr lang="en-US" sz="13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5374128" y="3643001"/>
            <a:ext cx="1162693" cy="452716"/>
            <a:chOff x="2629873" y="1232261"/>
            <a:chExt cx="1162693" cy="452716"/>
          </a:xfrm>
        </p:grpSpPr>
        <p:sp>
          <p:nvSpPr>
            <p:cNvPr id="211" name="Rechteck 94"/>
            <p:cNvSpPr/>
            <p:nvPr/>
          </p:nvSpPr>
          <p:spPr>
            <a:xfrm>
              <a:off x="2629873" y="1232261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873" y="1269946"/>
              <a:ext cx="1138854" cy="388953"/>
            </a:xfrm>
            <a:prstGeom prst="rect">
              <a:avLst/>
            </a:prstGeom>
          </p:spPr>
        </p:pic>
      </p:grpSp>
      <p:cxnSp>
        <p:nvCxnSpPr>
          <p:cNvPr id="214" name="Gerade Verbindung mit Pfeil 97"/>
          <p:cNvCxnSpPr/>
          <p:nvPr/>
        </p:nvCxnSpPr>
        <p:spPr>
          <a:xfrm flipV="1">
            <a:off x="5830013" y="4714897"/>
            <a:ext cx="0" cy="583347"/>
          </a:xfrm>
          <a:prstGeom prst="straightConnector1">
            <a:avLst/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5035485" y="4820245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Myriad Pro SemiCond" panose="020B0503030403020204" pitchFamily="34" charset="0"/>
              </a:rPr>
              <a:t>Traces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cxnSp>
        <p:nvCxnSpPr>
          <p:cNvPr id="216" name="Gerade Verbindung mit Pfeil 97"/>
          <p:cNvCxnSpPr>
            <a:cxnSpLocks/>
          </p:cNvCxnSpPr>
          <p:nvPr/>
        </p:nvCxnSpPr>
        <p:spPr>
          <a:xfrm>
            <a:off x="6111986" y="4733355"/>
            <a:ext cx="0" cy="564889"/>
          </a:xfrm>
          <a:prstGeom prst="straightConnector1">
            <a:avLst/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6040045" y="4820245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Myriad Pro SemiCond" panose="020B0503030403020204" pitchFamily="34" charset="0"/>
              </a:rPr>
              <a:t>Landscapes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5272954" y="2032746"/>
            <a:ext cx="10079749" cy="382937"/>
            <a:chOff x="3212188" y="2765458"/>
            <a:chExt cx="4048726" cy="390043"/>
          </a:xfrm>
        </p:grpSpPr>
        <p:sp>
          <p:nvSpPr>
            <p:cNvPr id="219" name="Rechteck 146"/>
            <p:cNvSpPr/>
            <p:nvPr/>
          </p:nvSpPr>
          <p:spPr>
            <a:xfrm>
              <a:off x="3219822" y="2765458"/>
              <a:ext cx="4041092" cy="390043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00">
                <a:latin typeface="Myriad Pro SemiCond" panose="020B0503030403020204" pitchFamily="34" charset="0"/>
              </a:endParaRPr>
            </a:p>
          </p:txBody>
        </p:sp>
        <p:sp>
          <p:nvSpPr>
            <p:cNvPr id="220" name="Rechteck 182"/>
            <p:cNvSpPr/>
            <p:nvPr/>
          </p:nvSpPr>
          <p:spPr>
            <a:xfrm>
              <a:off x="3212188" y="2777571"/>
              <a:ext cx="4048726" cy="37793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300" b="1" dirty="0">
                  <a:solidFill>
                    <a:schemeClr val="tx1"/>
                  </a:solidFill>
                  <a:latin typeface="Myriad Pro SemiCond" panose="020B0503030403020204" pitchFamily="34" charset="0"/>
                </a:rPr>
                <a:t>API-Gateway / Reverse Proxy</a:t>
              </a:r>
            </a:p>
          </p:txBody>
        </p:sp>
      </p:grpSp>
      <p:cxnSp>
        <p:nvCxnSpPr>
          <p:cNvPr id="221" name="Gerade Verbindung mit Pfeil 97"/>
          <p:cNvCxnSpPr>
            <a:endCxn id="201" idx="0"/>
          </p:cNvCxnSpPr>
          <p:nvPr/>
        </p:nvCxnSpPr>
        <p:spPr>
          <a:xfrm>
            <a:off x="5955473" y="2415681"/>
            <a:ext cx="0" cy="451134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Gerade Verbindung mit Pfeil 97"/>
          <p:cNvCxnSpPr>
            <a:endCxn id="236" idx="0"/>
          </p:cNvCxnSpPr>
          <p:nvPr/>
        </p:nvCxnSpPr>
        <p:spPr>
          <a:xfrm>
            <a:off x="7387101" y="2415683"/>
            <a:ext cx="0" cy="450799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1" name="Rechteck 94"/>
          <p:cNvSpPr/>
          <p:nvPr/>
        </p:nvSpPr>
        <p:spPr>
          <a:xfrm>
            <a:off x="8135959" y="2869205"/>
            <a:ext cx="1343743" cy="18641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Myriad Pro SemiCond" panose="020B0503030403020204" pitchFamily="34" charset="0"/>
              </a:rPr>
              <a:t>Discovery</a:t>
            </a:r>
            <a:endParaRPr lang="en-US" sz="13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225493" y="3647135"/>
            <a:ext cx="1162693" cy="452716"/>
            <a:chOff x="4874238" y="1193476"/>
            <a:chExt cx="1162693" cy="452716"/>
          </a:xfrm>
        </p:grpSpPr>
        <p:sp>
          <p:nvSpPr>
            <p:cNvPr id="232" name="Rechteck 94"/>
            <p:cNvSpPr/>
            <p:nvPr/>
          </p:nvSpPr>
          <p:spPr>
            <a:xfrm>
              <a:off x="4874238" y="1193476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6157" y="1225357"/>
              <a:ext cx="1138854" cy="388953"/>
            </a:xfrm>
            <a:prstGeom prst="rect">
              <a:avLst/>
            </a:prstGeom>
          </p:spPr>
        </p:pic>
      </p:grpSp>
      <p:cxnSp>
        <p:nvCxnSpPr>
          <p:cNvPr id="234" name="Gerade Verbindung mit Pfeil 97"/>
          <p:cNvCxnSpPr/>
          <p:nvPr/>
        </p:nvCxnSpPr>
        <p:spPr>
          <a:xfrm>
            <a:off x="8817585" y="4733355"/>
            <a:ext cx="0" cy="564889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6" name="Rechteck 94"/>
          <p:cNvSpPr/>
          <p:nvPr/>
        </p:nvSpPr>
        <p:spPr>
          <a:xfrm>
            <a:off x="6715232" y="2866482"/>
            <a:ext cx="1343743" cy="18548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Myriad Pro SemiCond" panose="020B0503030403020204" pitchFamily="34" charset="0"/>
              </a:rPr>
              <a:t>User</a:t>
            </a:r>
            <a:endParaRPr lang="en-US" sz="13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6805756" y="3644489"/>
            <a:ext cx="1162693" cy="452716"/>
            <a:chOff x="2629873" y="1232261"/>
            <a:chExt cx="1162693" cy="452716"/>
          </a:xfrm>
        </p:grpSpPr>
        <p:sp>
          <p:nvSpPr>
            <p:cNvPr id="238" name="Rechteck 94"/>
            <p:cNvSpPr/>
            <p:nvPr/>
          </p:nvSpPr>
          <p:spPr>
            <a:xfrm>
              <a:off x="2629873" y="1232261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239" name="Picture 2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873" y="1269946"/>
              <a:ext cx="1138854" cy="388953"/>
            </a:xfrm>
            <a:prstGeom prst="rect">
              <a:avLst/>
            </a:prstGeom>
          </p:spPr>
        </p:pic>
      </p:grpSp>
      <p:sp>
        <p:nvSpPr>
          <p:cNvPr id="242" name="Rechteck 94"/>
          <p:cNvSpPr/>
          <p:nvPr/>
        </p:nvSpPr>
        <p:spPr>
          <a:xfrm>
            <a:off x="9564306" y="2869205"/>
            <a:ext cx="1343743" cy="18641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sp>
        <p:nvSpPr>
          <p:cNvPr id="243" name="Rechteck 94"/>
          <p:cNvSpPr/>
          <p:nvPr/>
        </p:nvSpPr>
        <p:spPr>
          <a:xfrm>
            <a:off x="9653111" y="2974954"/>
            <a:ext cx="1343743" cy="18641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Myriad Pro SemiCond" panose="020B0503030403020204" pitchFamily="34" charset="0"/>
              </a:rPr>
              <a:t>Backend-Extension</a:t>
            </a:r>
            <a:endParaRPr lang="en-US" sz="13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9743635" y="3643001"/>
            <a:ext cx="1162693" cy="452716"/>
            <a:chOff x="2629873" y="1232261"/>
            <a:chExt cx="1162693" cy="452716"/>
          </a:xfrm>
        </p:grpSpPr>
        <p:sp>
          <p:nvSpPr>
            <p:cNvPr id="246" name="Rechteck 94"/>
            <p:cNvSpPr/>
            <p:nvPr/>
          </p:nvSpPr>
          <p:spPr>
            <a:xfrm>
              <a:off x="2629873" y="1232261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873" y="1269946"/>
              <a:ext cx="1138854" cy="388953"/>
            </a:xfrm>
            <a:prstGeom prst="rect">
              <a:avLst/>
            </a:prstGeom>
          </p:spPr>
        </p:pic>
      </p:grpSp>
      <p:sp>
        <p:nvSpPr>
          <p:cNvPr id="248" name="TextBox 247"/>
          <p:cNvSpPr txBox="1"/>
          <p:nvPr/>
        </p:nvSpPr>
        <p:spPr>
          <a:xfrm>
            <a:off x="7959003" y="4819961"/>
            <a:ext cx="872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Myriad Pro SemiCond" panose="020B0503030403020204" pitchFamily="34" charset="0"/>
              </a:rPr>
              <a:t>Processes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cxnSp>
        <p:nvCxnSpPr>
          <p:cNvPr id="249" name="Gerade Verbindung mit Pfeil 97"/>
          <p:cNvCxnSpPr>
            <a:stCxn id="243" idx="2"/>
          </p:cNvCxnSpPr>
          <p:nvPr/>
        </p:nvCxnSpPr>
        <p:spPr>
          <a:xfrm flipH="1">
            <a:off x="10321914" y="4839102"/>
            <a:ext cx="3066" cy="438304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9496840" y="4821181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Myriad Pro SemiCond" panose="020B0503030403020204" pitchFamily="34" charset="0"/>
              </a:rPr>
              <a:t>Data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cxnSp>
        <p:nvCxnSpPr>
          <p:cNvPr id="251" name="Gerade Verbindung mit Pfeil 97"/>
          <p:cNvCxnSpPr>
            <a:endCxn id="231" idx="0"/>
          </p:cNvCxnSpPr>
          <p:nvPr/>
        </p:nvCxnSpPr>
        <p:spPr>
          <a:xfrm>
            <a:off x="8807828" y="2415681"/>
            <a:ext cx="0" cy="453524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Gerade Verbindung mit Pfeil 97"/>
          <p:cNvCxnSpPr>
            <a:endCxn id="242" idx="0"/>
          </p:cNvCxnSpPr>
          <p:nvPr/>
        </p:nvCxnSpPr>
        <p:spPr>
          <a:xfrm>
            <a:off x="10236175" y="2415681"/>
            <a:ext cx="0" cy="453524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Rechteck 94"/>
          <p:cNvSpPr/>
          <p:nvPr/>
        </p:nvSpPr>
        <p:spPr>
          <a:xfrm>
            <a:off x="8266322" y="460262"/>
            <a:ext cx="4063659" cy="117648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de-DE" sz="1300" b="1" dirty="0">
                <a:solidFill>
                  <a:schemeClr val="tx1"/>
                </a:solidFill>
                <a:latin typeface="Myriad Pro SemiCond" panose="020B0503030403020204" pitchFamily="34" charset="0"/>
              </a:rPr>
              <a:t>Frontend</a:t>
            </a:r>
            <a:endParaRPr lang="en-US" sz="13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9485220" y="1702623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Myriad Pro SemiCond" panose="020B0503030403020204" pitchFamily="34" charset="0"/>
              </a:rPr>
              <a:t>HTTP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cxnSp>
        <p:nvCxnSpPr>
          <p:cNvPr id="256" name="Gerade Verbindung mit Pfeil 97"/>
          <p:cNvCxnSpPr>
            <a:stCxn id="134" idx="1"/>
            <a:endCxn id="155" idx="3"/>
          </p:cNvCxnSpPr>
          <p:nvPr/>
        </p:nvCxnSpPr>
        <p:spPr>
          <a:xfrm flipH="1" flipV="1">
            <a:off x="5296645" y="1040707"/>
            <a:ext cx="2969677" cy="7796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5178894" y="703050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Myriad Pro SemiCond" panose="020B0503030403020204" pitchFamily="34" charset="0"/>
              </a:rPr>
              <a:t>HTTP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cxnSp>
        <p:nvCxnSpPr>
          <p:cNvPr id="258" name="Gerade Verbindung mit Pfeil 97"/>
          <p:cNvCxnSpPr>
            <a:cxnSpLocks/>
            <a:endCxn id="219" idx="0"/>
          </p:cNvCxnSpPr>
          <p:nvPr/>
        </p:nvCxnSpPr>
        <p:spPr>
          <a:xfrm>
            <a:off x="10322330" y="1636745"/>
            <a:ext cx="0" cy="396001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0925874" y="792822"/>
            <a:ext cx="1221148" cy="631019"/>
            <a:chOff x="8877128" y="4325992"/>
            <a:chExt cx="1221148" cy="631019"/>
          </a:xfrm>
        </p:grpSpPr>
        <p:sp>
          <p:nvSpPr>
            <p:cNvPr id="90" name="Rechteck 148"/>
            <p:cNvSpPr/>
            <p:nvPr/>
          </p:nvSpPr>
          <p:spPr>
            <a:xfrm>
              <a:off x="8877128" y="4325992"/>
              <a:ext cx="1221148" cy="63101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5843" y="4350138"/>
              <a:ext cx="915264" cy="56068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799361" y="4181004"/>
            <a:ext cx="1162693" cy="452716"/>
            <a:chOff x="6211561" y="4070976"/>
            <a:chExt cx="1162693" cy="452716"/>
          </a:xfrm>
        </p:grpSpPr>
        <p:sp>
          <p:nvSpPr>
            <p:cNvPr id="240" name="Rechteck 94"/>
            <p:cNvSpPr/>
            <p:nvPr/>
          </p:nvSpPr>
          <p:spPr>
            <a:xfrm>
              <a:off x="6211561" y="4070976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684" y="4160526"/>
              <a:ext cx="1025235" cy="270640"/>
            </a:xfrm>
            <a:prstGeom prst="rect">
              <a:avLst/>
            </a:prstGeom>
          </p:spPr>
        </p:pic>
      </p:grpSp>
      <p:cxnSp>
        <p:nvCxnSpPr>
          <p:cNvPr id="101" name="Straight Arrow Connector 170"/>
          <p:cNvCxnSpPr/>
          <p:nvPr/>
        </p:nvCxnSpPr>
        <p:spPr>
          <a:xfrm rot="16200000" flipH="1">
            <a:off x="2282617" y="4167033"/>
            <a:ext cx="737738" cy="2170281"/>
          </a:xfrm>
          <a:prstGeom prst="bentConnector2">
            <a:avLst/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8378140" y="738090"/>
            <a:ext cx="2262561" cy="763249"/>
            <a:chOff x="1458906" y="522960"/>
            <a:chExt cx="2297573" cy="763249"/>
          </a:xfrm>
        </p:grpSpPr>
        <p:sp>
          <p:nvSpPr>
            <p:cNvPr id="103" name="Rechteck 147"/>
            <p:cNvSpPr/>
            <p:nvPr/>
          </p:nvSpPr>
          <p:spPr>
            <a:xfrm>
              <a:off x="1458906" y="522960"/>
              <a:ext cx="2297573" cy="76324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980" y="640213"/>
              <a:ext cx="475489" cy="475489"/>
            </a:xfrm>
            <a:prstGeom prst="rect">
              <a:avLst/>
            </a:prstGeom>
          </p:spPr>
        </p:pic>
      </p:grpSp>
      <p:sp>
        <p:nvSpPr>
          <p:cNvPr id="105" name="Rechteck 94"/>
          <p:cNvSpPr/>
          <p:nvPr/>
        </p:nvSpPr>
        <p:spPr>
          <a:xfrm>
            <a:off x="9353845" y="793674"/>
            <a:ext cx="1055978" cy="3525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dirty="0">
                <a:latin typeface="Myriad Pro SemiCond" panose="020B0503030403020204" pitchFamily="34" charset="0"/>
              </a:rPr>
              <a:t>Visualization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9353845" y="1230416"/>
            <a:ext cx="1214406" cy="354413"/>
            <a:chOff x="9919789" y="1114813"/>
            <a:chExt cx="1214406" cy="354413"/>
          </a:xfrm>
        </p:grpSpPr>
        <p:sp>
          <p:nvSpPr>
            <p:cNvPr id="109" name="Rechteck 94"/>
            <p:cNvSpPr/>
            <p:nvPr/>
          </p:nvSpPr>
          <p:spPr>
            <a:xfrm>
              <a:off x="9919789" y="1114813"/>
              <a:ext cx="1172370" cy="30112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dirty="0">
                <a:latin typeface="Myriad Pro SemiCond" panose="020B0503030403020204" pitchFamily="34" charset="0"/>
              </a:endParaRPr>
            </a:p>
          </p:txBody>
        </p:sp>
        <p:sp>
          <p:nvSpPr>
            <p:cNvPr id="110" name="Rechteck 94"/>
            <p:cNvSpPr/>
            <p:nvPr/>
          </p:nvSpPr>
          <p:spPr>
            <a:xfrm>
              <a:off x="9961825" y="1168102"/>
              <a:ext cx="1172370" cy="30112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000" dirty="0">
                  <a:latin typeface="Myriad Pro SemiCond" panose="020B0503030403020204" pitchFamily="34" charset="0"/>
                </a:rPr>
                <a:t>Frontend-Extension</a:t>
              </a:r>
              <a:endParaRPr lang="en-US" sz="1000" dirty="0">
                <a:latin typeface="Myriad Pro SemiCond" panose="020B0503030403020204" pitchFamily="34" charset="0"/>
              </a:endParaRPr>
            </a:p>
          </p:txBody>
        </p:sp>
      </p:grpSp>
      <p:cxnSp>
        <p:nvCxnSpPr>
          <p:cNvPr id="94" name="Gerade Verbindung mit Pfeil 97">
            <a:extLst>
              <a:ext uri="{FF2B5EF4-FFF2-40B4-BE49-F238E27FC236}">
                <a16:creationId xmlns:a16="http://schemas.microsoft.com/office/drawing/2014/main" id="{6D158258-24C5-3644-AC6E-6B4475A4C699}"/>
              </a:ext>
            </a:extLst>
          </p:cNvPr>
          <p:cNvCxnSpPr>
            <a:cxnSpLocks/>
          </p:cNvCxnSpPr>
          <p:nvPr/>
        </p:nvCxnSpPr>
        <p:spPr>
          <a:xfrm rot="900000">
            <a:off x="11786122" y="2410752"/>
            <a:ext cx="116676" cy="435439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03474F48-A171-FB43-A35D-E065827651D0}"/>
              </a:ext>
            </a:extLst>
          </p:cNvPr>
          <p:cNvSpPr/>
          <p:nvPr/>
        </p:nvSpPr>
        <p:spPr>
          <a:xfrm>
            <a:off x="11172591" y="2853871"/>
            <a:ext cx="1343743" cy="18548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Myriad Pro SemiCond" panose="020B0503030403020204" pitchFamily="34" charset="0"/>
              </a:rPr>
              <a:t>Settings</a:t>
            </a:r>
            <a:endParaRPr lang="en-US" sz="13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grpSp>
        <p:nvGrpSpPr>
          <p:cNvPr id="96" name="Group 236">
            <a:extLst>
              <a:ext uri="{FF2B5EF4-FFF2-40B4-BE49-F238E27FC236}">
                <a16:creationId xmlns:a16="http://schemas.microsoft.com/office/drawing/2014/main" id="{A3D1B24A-677D-9646-BC43-9C0D1D69FCDB}"/>
              </a:ext>
            </a:extLst>
          </p:cNvPr>
          <p:cNvGrpSpPr/>
          <p:nvPr/>
        </p:nvGrpSpPr>
        <p:grpSpPr>
          <a:xfrm>
            <a:off x="11263115" y="3631878"/>
            <a:ext cx="1162693" cy="452716"/>
            <a:chOff x="2629873" y="1232261"/>
            <a:chExt cx="1162693" cy="452716"/>
          </a:xfrm>
        </p:grpSpPr>
        <p:sp>
          <p:nvSpPr>
            <p:cNvPr id="97" name="Rechteck 94">
              <a:extLst>
                <a:ext uri="{FF2B5EF4-FFF2-40B4-BE49-F238E27FC236}">
                  <a16:creationId xmlns:a16="http://schemas.microsoft.com/office/drawing/2014/main" id="{3885C086-D37D-5340-9445-93241330E282}"/>
                </a:ext>
              </a:extLst>
            </p:cNvPr>
            <p:cNvSpPr/>
            <p:nvPr/>
          </p:nvSpPr>
          <p:spPr>
            <a:xfrm>
              <a:off x="2629873" y="1232261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98" name="Picture 238">
              <a:extLst>
                <a:ext uri="{FF2B5EF4-FFF2-40B4-BE49-F238E27FC236}">
                  <a16:creationId xmlns:a16="http://schemas.microsoft.com/office/drawing/2014/main" id="{8CEADDE3-2895-0C4F-B89C-86C02E8D2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873" y="1269946"/>
              <a:ext cx="1138854" cy="388953"/>
            </a:xfrm>
            <a:prstGeom prst="rect">
              <a:avLst/>
            </a:prstGeom>
          </p:spPr>
        </p:pic>
      </p:grpSp>
      <p:grpSp>
        <p:nvGrpSpPr>
          <p:cNvPr id="99" name="Group 4">
            <a:extLst>
              <a:ext uri="{FF2B5EF4-FFF2-40B4-BE49-F238E27FC236}">
                <a16:creationId xmlns:a16="http://schemas.microsoft.com/office/drawing/2014/main" id="{E736430A-9319-6F48-A834-DD55073E662C}"/>
              </a:ext>
            </a:extLst>
          </p:cNvPr>
          <p:cNvGrpSpPr/>
          <p:nvPr/>
        </p:nvGrpSpPr>
        <p:grpSpPr>
          <a:xfrm>
            <a:off x="11256720" y="4168393"/>
            <a:ext cx="1162693" cy="452716"/>
            <a:chOff x="6211561" y="4070976"/>
            <a:chExt cx="1162693" cy="452716"/>
          </a:xfrm>
        </p:grpSpPr>
        <p:sp>
          <p:nvSpPr>
            <p:cNvPr id="112" name="Rechteck 94">
              <a:extLst>
                <a:ext uri="{FF2B5EF4-FFF2-40B4-BE49-F238E27FC236}">
                  <a16:creationId xmlns:a16="http://schemas.microsoft.com/office/drawing/2014/main" id="{1A48089E-253F-5543-BB49-4FBE5C22003C}"/>
                </a:ext>
              </a:extLst>
            </p:cNvPr>
            <p:cNvSpPr/>
            <p:nvPr/>
          </p:nvSpPr>
          <p:spPr>
            <a:xfrm>
              <a:off x="6211561" y="4070976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13" name="Picture 99">
              <a:extLst>
                <a:ext uri="{FF2B5EF4-FFF2-40B4-BE49-F238E27FC236}">
                  <a16:creationId xmlns:a16="http://schemas.microsoft.com/office/drawing/2014/main" id="{7E09BCFC-E9A3-3844-807A-8511BAFF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684" y="4160526"/>
              <a:ext cx="1025235" cy="270640"/>
            </a:xfrm>
            <a:prstGeom prst="rect">
              <a:avLst/>
            </a:prstGeom>
          </p:spPr>
        </p:pic>
      </p:grpSp>
      <p:cxnSp>
        <p:nvCxnSpPr>
          <p:cNvPr id="114" name="Gerade Verbindung mit Pfeil 97">
            <a:extLst>
              <a:ext uri="{FF2B5EF4-FFF2-40B4-BE49-F238E27FC236}">
                <a16:creationId xmlns:a16="http://schemas.microsoft.com/office/drawing/2014/main" id="{4E1319DA-5453-1547-BC6F-B9990DAA4264}"/>
              </a:ext>
            </a:extLst>
          </p:cNvPr>
          <p:cNvCxnSpPr>
            <a:cxnSpLocks/>
          </p:cNvCxnSpPr>
          <p:nvPr/>
        </p:nvCxnSpPr>
        <p:spPr>
          <a:xfrm rot="900000">
            <a:off x="13204988" y="2410752"/>
            <a:ext cx="116676" cy="435439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2A44C5-1526-1140-856D-26D7002F59F9}"/>
              </a:ext>
            </a:extLst>
          </p:cNvPr>
          <p:cNvSpPr/>
          <p:nvPr/>
        </p:nvSpPr>
        <p:spPr>
          <a:xfrm>
            <a:off x="12591457" y="2853871"/>
            <a:ext cx="1343743" cy="18548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Myriad Pro SemiCond" panose="020B0503030403020204" pitchFamily="34" charset="0"/>
              </a:rPr>
              <a:t>Broadcast</a:t>
            </a:r>
            <a:endParaRPr lang="en-US" sz="13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grpSp>
        <p:nvGrpSpPr>
          <p:cNvPr id="119" name="Group 236">
            <a:extLst>
              <a:ext uri="{FF2B5EF4-FFF2-40B4-BE49-F238E27FC236}">
                <a16:creationId xmlns:a16="http://schemas.microsoft.com/office/drawing/2014/main" id="{DEF44B14-D20D-F34B-B59F-0C0BA83280C2}"/>
              </a:ext>
            </a:extLst>
          </p:cNvPr>
          <p:cNvGrpSpPr/>
          <p:nvPr/>
        </p:nvGrpSpPr>
        <p:grpSpPr>
          <a:xfrm>
            <a:off x="12681981" y="3631878"/>
            <a:ext cx="1162693" cy="452716"/>
            <a:chOff x="2629873" y="1232261"/>
            <a:chExt cx="1162693" cy="452716"/>
          </a:xfrm>
        </p:grpSpPr>
        <p:sp>
          <p:nvSpPr>
            <p:cNvPr id="122" name="Rechteck 94">
              <a:extLst>
                <a:ext uri="{FF2B5EF4-FFF2-40B4-BE49-F238E27FC236}">
                  <a16:creationId xmlns:a16="http://schemas.microsoft.com/office/drawing/2014/main" id="{0CD57800-3FD6-F241-BD02-090C04AD9691}"/>
                </a:ext>
              </a:extLst>
            </p:cNvPr>
            <p:cNvSpPr/>
            <p:nvPr/>
          </p:nvSpPr>
          <p:spPr>
            <a:xfrm>
              <a:off x="2629873" y="1232261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23" name="Picture 238">
              <a:extLst>
                <a:ext uri="{FF2B5EF4-FFF2-40B4-BE49-F238E27FC236}">
                  <a16:creationId xmlns:a16="http://schemas.microsoft.com/office/drawing/2014/main" id="{0AA3FF6C-90B7-3D49-931A-783C17EFA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873" y="1269946"/>
              <a:ext cx="1138854" cy="388953"/>
            </a:xfrm>
            <a:prstGeom prst="rect">
              <a:avLst/>
            </a:prstGeom>
          </p:spPr>
        </p:pic>
      </p:grpSp>
      <p:cxnSp>
        <p:nvCxnSpPr>
          <p:cNvPr id="128" name="Gerade Verbindung mit Pfeil 97">
            <a:extLst>
              <a:ext uri="{FF2B5EF4-FFF2-40B4-BE49-F238E27FC236}">
                <a16:creationId xmlns:a16="http://schemas.microsoft.com/office/drawing/2014/main" id="{6DB0565C-9CFA-C345-8905-7791FCF12A4D}"/>
              </a:ext>
            </a:extLst>
          </p:cNvPr>
          <p:cNvCxnSpPr>
            <a:cxnSpLocks/>
          </p:cNvCxnSpPr>
          <p:nvPr/>
        </p:nvCxnSpPr>
        <p:spPr>
          <a:xfrm rot="900000">
            <a:off x="14625254" y="2402578"/>
            <a:ext cx="116676" cy="435439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hteck 128">
            <a:extLst>
              <a:ext uri="{FF2B5EF4-FFF2-40B4-BE49-F238E27FC236}">
                <a16:creationId xmlns:a16="http://schemas.microsoft.com/office/drawing/2014/main" id="{9FE42974-80A9-0640-871D-F0C259FB17C4}"/>
              </a:ext>
            </a:extLst>
          </p:cNvPr>
          <p:cNvSpPr/>
          <p:nvPr/>
        </p:nvSpPr>
        <p:spPr>
          <a:xfrm>
            <a:off x="14011723" y="2845697"/>
            <a:ext cx="1343743" cy="18548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Myriad Pro SemiCond" panose="020B0503030403020204" pitchFamily="34" charset="0"/>
              </a:rPr>
              <a:t>History</a:t>
            </a:r>
            <a:endParaRPr lang="en-US" sz="13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grpSp>
        <p:nvGrpSpPr>
          <p:cNvPr id="130" name="Group 236">
            <a:extLst>
              <a:ext uri="{FF2B5EF4-FFF2-40B4-BE49-F238E27FC236}">
                <a16:creationId xmlns:a16="http://schemas.microsoft.com/office/drawing/2014/main" id="{56065698-961B-DC42-ABDA-EB7741E2B490}"/>
              </a:ext>
            </a:extLst>
          </p:cNvPr>
          <p:cNvGrpSpPr/>
          <p:nvPr/>
        </p:nvGrpSpPr>
        <p:grpSpPr>
          <a:xfrm>
            <a:off x="14102247" y="3623704"/>
            <a:ext cx="1162693" cy="452716"/>
            <a:chOff x="2629873" y="1232261"/>
            <a:chExt cx="1162693" cy="452716"/>
          </a:xfrm>
        </p:grpSpPr>
        <p:sp>
          <p:nvSpPr>
            <p:cNvPr id="131" name="Rechteck 94">
              <a:extLst>
                <a:ext uri="{FF2B5EF4-FFF2-40B4-BE49-F238E27FC236}">
                  <a16:creationId xmlns:a16="http://schemas.microsoft.com/office/drawing/2014/main" id="{F68D80AB-C6A4-5F4D-ACA2-335A13990445}"/>
                </a:ext>
              </a:extLst>
            </p:cNvPr>
            <p:cNvSpPr/>
            <p:nvPr/>
          </p:nvSpPr>
          <p:spPr>
            <a:xfrm>
              <a:off x="2629873" y="1232261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32" name="Picture 238">
              <a:extLst>
                <a:ext uri="{FF2B5EF4-FFF2-40B4-BE49-F238E27FC236}">
                  <a16:creationId xmlns:a16="http://schemas.microsoft.com/office/drawing/2014/main" id="{93FE310D-F395-E24B-B2CA-ABA613EB1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873" y="1269946"/>
              <a:ext cx="1138854" cy="388953"/>
            </a:xfrm>
            <a:prstGeom prst="rect">
              <a:avLst/>
            </a:prstGeom>
          </p:spPr>
        </p:pic>
      </p:grpSp>
      <p:grpSp>
        <p:nvGrpSpPr>
          <p:cNvPr id="133" name="Group 4">
            <a:extLst>
              <a:ext uri="{FF2B5EF4-FFF2-40B4-BE49-F238E27FC236}">
                <a16:creationId xmlns:a16="http://schemas.microsoft.com/office/drawing/2014/main" id="{44DC7D2C-3B17-F34E-ACC5-A6F754997CEE}"/>
              </a:ext>
            </a:extLst>
          </p:cNvPr>
          <p:cNvGrpSpPr/>
          <p:nvPr/>
        </p:nvGrpSpPr>
        <p:grpSpPr>
          <a:xfrm>
            <a:off x="14095852" y="4160219"/>
            <a:ext cx="1162693" cy="452716"/>
            <a:chOff x="6211561" y="4070976"/>
            <a:chExt cx="1162693" cy="452716"/>
          </a:xfrm>
        </p:grpSpPr>
        <p:sp>
          <p:nvSpPr>
            <p:cNvPr id="135" name="Rechteck 94">
              <a:extLst>
                <a:ext uri="{FF2B5EF4-FFF2-40B4-BE49-F238E27FC236}">
                  <a16:creationId xmlns:a16="http://schemas.microsoft.com/office/drawing/2014/main" id="{41B2FAF9-BC16-5E41-9228-D6B46C13602A}"/>
                </a:ext>
              </a:extLst>
            </p:cNvPr>
            <p:cNvSpPr/>
            <p:nvPr/>
          </p:nvSpPr>
          <p:spPr>
            <a:xfrm>
              <a:off x="6211561" y="4070976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36" name="Picture 99">
              <a:extLst>
                <a:ext uri="{FF2B5EF4-FFF2-40B4-BE49-F238E27FC236}">
                  <a16:creationId xmlns:a16="http://schemas.microsoft.com/office/drawing/2014/main" id="{94F2A9B5-87F5-4D4E-AB22-07755E78E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684" y="4160526"/>
              <a:ext cx="1025235" cy="270640"/>
            </a:xfrm>
            <a:prstGeom prst="rect">
              <a:avLst/>
            </a:prstGeom>
          </p:spPr>
        </p:pic>
      </p:grpSp>
      <p:cxnSp>
        <p:nvCxnSpPr>
          <p:cNvPr id="137" name="Gerade Verbindung mit Pfeil 97">
            <a:extLst>
              <a:ext uri="{FF2B5EF4-FFF2-40B4-BE49-F238E27FC236}">
                <a16:creationId xmlns:a16="http://schemas.microsoft.com/office/drawing/2014/main" id="{0D7E1CA1-5E97-274E-8C27-504359384199}"/>
              </a:ext>
            </a:extLst>
          </p:cNvPr>
          <p:cNvCxnSpPr/>
          <p:nvPr/>
        </p:nvCxnSpPr>
        <p:spPr>
          <a:xfrm flipV="1">
            <a:off x="14735819" y="4702953"/>
            <a:ext cx="0" cy="583347"/>
          </a:xfrm>
          <a:prstGeom prst="straightConnector1">
            <a:avLst/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214">
            <a:extLst>
              <a:ext uri="{FF2B5EF4-FFF2-40B4-BE49-F238E27FC236}">
                <a16:creationId xmlns:a16="http://schemas.microsoft.com/office/drawing/2014/main" id="{86D7E6C8-20A6-384E-8B26-BD516A7B49C0}"/>
              </a:ext>
            </a:extLst>
          </p:cNvPr>
          <p:cNvSpPr txBox="1"/>
          <p:nvPr/>
        </p:nvSpPr>
        <p:spPr>
          <a:xfrm>
            <a:off x="13811433" y="4861942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Myriad Pro SemiCond" panose="020B0503030403020204" pitchFamily="34" charset="0"/>
              </a:rPr>
              <a:t>Landscapes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cxnSp>
        <p:nvCxnSpPr>
          <p:cNvPr id="139" name="Gerade Verbindung mit Pfeil 97">
            <a:extLst>
              <a:ext uri="{FF2B5EF4-FFF2-40B4-BE49-F238E27FC236}">
                <a16:creationId xmlns:a16="http://schemas.microsoft.com/office/drawing/2014/main" id="{E1DD9F47-D459-8448-B608-DF049A9FFC02}"/>
              </a:ext>
            </a:extLst>
          </p:cNvPr>
          <p:cNvCxnSpPr/>
          <p:nvPr/>
        </p:nvCxnSpPr>
        <p:spPr>
          <a:xfrm flipV="1">
            <a:off x="13285121" y="4701893"/>
            <a:ext cx="0" cy="583347"/>
          </a:xfrm>
          <a:prstGeom prst="straightConnector1">
            <a:avLst/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TextBox 214">
            <a:extLst>
              <a:ext uri="{FF2B5EF4-FFF2-40B4-BE49-F238E27FC236}">
                <a16:creationId xmlns:a16="http://schemas.microsoft.com/office/drawing/2014/main" id="{2D732AFB-A3EB-4B43-95E3-2F71C80D324B}"/>
              </a:ext>
            </a:extLst>
          </p:cNvPr>
          <p:cNvSpPr txBox="1"/>
          <p:nvPr/>
        </p:nvSpPr>
        <p:spPr>
          <a:xfrm>
            <a:off x="12360735" y="4860882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Myriad Pro SemiCond" panose="020B0503030403020204" pitchFamily="34" charset="0"/>
              </a:rPr>
              <a:t>Landscapes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cxnSp>
        <p:nvCxnSpPr>
          <p:cNvPr id="141" name="Gerade Verbindung mit Pfeil 97">
            <a:extLst>
              <a:ext uri="{FF2B5EF4-FFF2-40B4-BE49-F238E27FC236}">
                <a16:creationId xmlns:a16="http://schemas.microsoft.com/office/drawing/2014/main" id="{3770790D-8624-D743-8E6B-DE81AB2FE233}"/>
              </a:ext>
            </a:extLst>
          </p:cNvPr>
          <p:cNvCxnSpPr/>
          <p:nvPr/>
        </p:nvCxnSpPr>
        <p:spPr>
          <a:xfrm flipV="1">
            <a:off x="11885667" y="4710893"/>
            <a:ext cx="0" cy="583347"/>
          </a:xfrm>
          <a:prstGeom prst="straightConnector1">
            <a:avLst/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TextBox 214">
            <a:extLst>
              <a:ext uri="{FF2B5EF4-FFF2-40B4-BE49-F238E27FC236}">
                <a16:creationId xmlns:a16="http://schemas.microsoft.com/office/drawing/2014/main" id="{BAABEBB9-3697-904A-AA3E-D4D75626C61C}"/>
              </a:ext>
            </a:extLst>
          </p:cNvPr>
          <p:cNvSpPr txBox="1"/>
          <p:nvPr/>
        </p:nvSpPr>
        <p:spPr>
          <a:xfrm>
            <a:off x="10904542" y="4815236"/>
            <a:ext cx="105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yriad Pro SemiCond" panose="020B0503030403020204" pitchFamily="34" charset="0"/>
              </a:rPr>
              <a:t>User Lifecycle events</a:t>
            </a:r>
          </a:p>
        </p:txBody>
      </p:sp>
      <p:sp>
        <p:nvSpPr>
          <p:cNvPr id="143" name="TextBox 214">
            <a:extLst>
              <a:ext uri="{FF2B5EF4-FFF2-40B4-BE49-F238E27FC236}">
                <a16:creationId xmlns:a16="http://schemas.microsoft.com/office/drawing/2014/main" id="{702162F5-A772-B443-8163-641790C1C916}"/>
              </a:ext>
            </a:extLst>
          </p:cNvPr>
          <p:cNvSpPr txBox="1"/>
          <p:nvPr/>
        </p:nvSpPr>
        <p:spPr>
          <a:xfrm>
            <a:off x="7034688" y="4790508"/>
            <a:ext cx="105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yriad Pro SemiCond" panose="020B0503030403020204" pitchFamily="34" charset="0"/>
              </a:rPr>
              <a:t>User Lifecycle events</a:t>
            </a:r>
          </a:p>
        </p:txBody>
      </p:sp>
      <p:cxnSp>
        <p:nvCxnSpPr>
          <p:cNvPr id="144" name="Gerade Verbindung mit Pfeil 97">
            <a:extLst>
              <a:ext uri="{FF2B5EF4-FFF2-40B4-BE49-F238E27FC236}">
                <a16:creationId xmlns:a16="http://schemas.microsoft.com/office/drawing/2014/main" id="{2D68F7C0-676C-E149-B045-05BAFE135B09}"/>
              </a:ext>
            </a:extLst>
          </p:cNvPr>
          <p:cNvCxnSpPr>
            <a:cxnSpLocks/>
          </p:cNvCxnSpPr>
          <p:nvPr/>
        </p:nvCxnSpPr>
        <p:spPr>
          <a:xfrm>
            <a:off x="7118567" y="4743034"/>
            <a:ext cx="0" cy="564889"/>
          </a:xfrm>
          <a:prstGeom prst="straightConnector1">
            <a:avLst/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97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Macintosh PowerPoint</Application>
  <PresentationFormat>Benutzerdefiniert</PresentationFormat>
  <Paragraphs>32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 SemiCond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Krause</dc:creator>
  <cp:lastModifiedBy>Alexander Krause</cp:lastModifiedBy>
  <cp:revision>3</cp:revision>
  <dcterms:created xsi:type="dcterms:W3CDTF">2019-07-01T08:42:16Z</dcterms:created>
  <dcterms:modified xsi:type="dcterms:W3CDTF">2019-07-01T08:56:15Z</dcterms:modified>
</cp:coreProperties>
</file>