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7C99-9BBF-435D-847D-45C58BD15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C3C05-5C7E-496D-936A-8237FF34D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BFD8-DCD9-4A31-8B17-8817898C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2E6C-61EB-4610-AA1D-708F18CF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C805-6BBA-4FFA-AC52-23682584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4562-1121-4061-84AF-0700E13C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1899-4475-4647-8343-BE38AFE7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4D8F-AF2A-41AB-9C6A-F9C8340D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6BD6-5EB3-44C7-A226-CE002AF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1785-3CE4-49AA-960A-E3478413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3DA4F-F03D-4CBD-AF6B-2E2D46B1B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85591-A16F-4005-9476-B983FF2FF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C21E-145A-4A22-82B5-6CB47F3B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7113-7C02-4DF5-ABE9-CA31701C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4312-26AF-45C6-83F6-CA2DB1F1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4936-4264-47E5-959A-85222C5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82C6-243F-4196-ACF7-44FC5B92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688A-866F-4E1E-91D2-122B7666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BC13A-16DD-4CD7-B90D-D744BCD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DE88-FFB7-4F19-B637-9105865A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9CEC-398E-46BF-A977-BB132779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C725E-8702-49F8-8777-6D6C317F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21A2-96E6-4A9F-8B31-70454938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B5C4-456F-49D1-8108-47C43386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B097-E98C-42EB-9064-D767B336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AF38-CB5F-410E-AE6B-6615329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1C28-959E-4F60-9711-95A554EAE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525A6-67F8-4517-A1AD-91167DAE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423D-B6BB-4360-B6D3-34DACE4C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DEFB7-06B3-4527-9E4E-CF10E0C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8741C-F970-40C0-962D-1C19D824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F58C-5D14-4BB4-A6E4-E4113B01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7C44-EC73-4BCA-AE75-5785C94F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50F2-B9D8-4DDF-A953-A771F5EB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EA4A-6C7B-494A-8A47-CDB48122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687CC-32B4-4336-A757-C978A0E05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93645-135A-4805-9146-22D48F91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A93E3-3576-44F0-94A3-35B1ED57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5E2B7-238D-4474-A785-461790AA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3522-617C-49B2-BE59-F4FD1AC5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B0761-BC41-488F-8393-E8EFCC1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44E12-6F68-48DA-8208-0CE7BF08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128C-BF84-42E3-BC32-1C66DBAA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41DB-2CF9-4AEB-9A64-357B6824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DAE22-496F-4DE9-B5D3-75188CF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48900-1633-4B81-A36B-B54D9265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967E-105A-44D6-BD05-646591AA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91BC-5A54-43BD-A490-9F4BDCF5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7CA1-DEB7-41E3-9A95-9E3833BC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C94E9-6BD0-4A7D-82F3-B6AE5AF3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C906-34EF-426B-8F3A-43B17523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D2834-4A1C-4C3D-BF1A-65CF6D20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2CAE-CC64-4567-BF52-9148A85D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A6D-FCA9-4F27-B286-CB0CF9FF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E57A5-6284-4541-B279-CA60D90F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0A925-585D-41FC-B3CA-024F62C9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5CD4-EF01-4944-A0AF-D09D06AC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8B0AB-76C1-4102-AC61-96C95FA4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EDF2A-7819-4D6C-BB77-28467A4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23A39-B39B-43BA-AC8C-2C23E522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04D1-366F-430F-BB32-14B03CA99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5A31-1A0E-4C55-88C9-71F80F83E1C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7B7A-4434-4A27-B8CB-B65BB6F85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1BF0A-4862-4668-94DE-A65826A3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786-1575-44F1-B6B8-83DB823EF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fpnews.com/exclusive/story-of-iranian-sherlock-holmes-published-in-collection-of-world-detective-stor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BFC266-B07F-4C4F-9517-AE4B4F80DA7B}"/>
              </a:ext>
            </a:extLst>
          </p:cNvPr>
          <p:cNvSpPr/>
          <p:nvPr/>
        </p:nvSpPr>
        <p:spPr>
          <a:xfrm>
            <a:off x="209550" y="276225"/>
            <a:ext cx="7394408" cy="6305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AF95D-00F6-4D3F-839E-6675A054B85E}"/>
              </a:ext>
            </a:extLst>
          </p:cNvPr>
          <p:cNvSpPr/>
          <p:nvPr/>
        </p:nvSpPr>
        <p:spPr>
          <a:xfrm>
            <a:off x="209548" y="276225"/>
            <a:ext cx="7394407" cy="695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518B5-FB4E-4941-9795-2EDDA3A90A21}"/>
              </a:ext>
            </a:extLst>
          </p:cNvPr>
          <p:cNvSpPr/>
          <p:nvPr/>
        </p:nvSpPr>
        <p:spPr>
          <a:xfrm>
            <a:off x="457199" y="1238250"/>
            <a:ext cx="3982453" cy="510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9F62D-0593-49AE-AC95-32F5B6D41214}"/>
              </a:ext>
            </a:extLst>
          </p:cNvPr>
          <p:cNvSpPr/>
          <p:nvPr/>
        </p:nvSpPr>
        <p:spPr>
          <a:xfrm>
            <a:off x="457199" y="1238250"/>
            <a:ext cx="3982453" cy="695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726BC-4918-4C5C-A8D4-2C785017F28A}"/>
              </a:ext>
            </a:extLst>
          </p:cNvPr>
          <p:cNvSpPr/>
          <p:nvPr/>
        </p:nvSpPr>
        <p:spPr>
          <a:xfrm>
            <a:off x="970551" y="2009024"/>
            <a:ext cx="2995863" cy="553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22BDF-EDD1-453C-B0FE-3E92D760CA35}"/>
              </a:ext>
            </a:extLst>
          </p:cNvPr>
          <p:cNvSpPr/>
          <p:nvPr/>
        </p:nvSpPr>
        <p:spPr>
          <a:xfrm>
            <a:off x="970551" y="5016616"/>
            <a:ext cx="2995863" cy="553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Progress 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98F804-4E1A-4133-8B06-287D2ADC6175}"/>
              </a:ext>
            </a:extLst>
          </p:cNvPr>
          <p:cNvSpPr/>
          <p:nvPr/>
        </p:nvSpPr>
        <p:spPr>
          <a:xfrm>
            <a:off x="970551" y="3512820"/>
            <a:ext cx="2995863" cy="553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Display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24036-1221-44C0-8037-86A9C953722F}"/>
              </a:ext>
            </a:extLst>
          </p:cNvPr>
          <p:cNvSpPr/>
          <p:nvPr/>
        </p:nvSpPr>
        <p:spPr>
          <a:xfrm>
            <a:off x="4565984" y="1238250"/>
            <a:ext cx="2881564" cy="24143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83469-292B-4714-A7E0-D1416D6C3DB1}"/>
              </a:ext>
            </a:extLst>
          </p:cNvPr>
          <p:cNvSpPr/>
          <p:nvPr/>
        </p:nvSpPr>
        <p:spPr>
          <a:xfrm>
            <a:off x="4565984" y="1238250"/>
            <a:ext cx="2881564" cy="695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BCB94-A68C-447B-9841-D0299CA66F3A}"/>
              </a:ext>
            </a:extLst>
          </p:cNvPr>
          <p:cNvSpPr/>
          <p:nvPr/>
        </p:nvSpPr>
        <p:spPr>
          <a:xfrm>
            <a:off x="4565984" y="3929313"/>
            <a:ext cx="2881564" cy="24143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03667-BD6E-4CF0-8344-CCE1F00A10FF}"/>
              </a:ext>
            </a:extLst>
          </p:cNvPr>
          <p:cNvSpPr/>
          <p:nvPr/>
        </p:nvSpPr>
        <p:spPr>
          <a:xfrm>
            <a:off x="4565984" y="3929313"/>
            <a:ext cx="2881564" cy="695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Watcher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071D5-FBA4-4C31-8FF2-E626EB779180}"/>
              </a:ext>
            </a:extLst>
          </p:cNvPr>
          <p:cNvSpPr/>
          <p:nvPr/>
        </p:nvSpPr>
        <p:spPr>
          <a:xfrm>
            <a:off x="10216812" y="945231"/>
            <a:ext cx="1710496" cy="811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ExploreASL</a:t>
            </a:r>
            <a:r>
              <a:rPr lang="en-US" dirty="0"/>
              <a:t> session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ABA87-BB6E-463D-97A0-9FF2B28C454C}"/>
              </a:ext>
            </a:extLst>
          </p:cNvPr>
          <p:cNvSpPr/>
          <p:nvPr/>
        </p:nvSpPr>
        <p:spPr>
          <a:xfrm>
            <a:off x="10216810" y="255671"/>
            <a:ext cx="1710496" cy="695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Process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22FCB-2E31-43FC-B153-8F2C23163DDF}"/>
              </a:ext>
            </a:extLst>
          </p:cNvPr>
          <p:cNvSpPr/>
          <p:nvPr/>
        </p:nvSpPr>
        <p:spPr>
          <a:xfrm>
            <a:off x="5177590" y="2064921"/>
            <a:ext cx="1840832" cy="5692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AC5C88-8047-43E5-A9F8-B12DA66EFBE9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7018422" y="603334"/>
            <a:ext cx="3198388" cy="1746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C79F9C-8DEB-4D98-9630-3F7609FAB6DC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3966414" y="2285750"/>
            <a:ext cx="1211176" cy="637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99A09A-E6A3-47DD-99D3-B15DAE8777A1}"/>
              </a:ext>
            </a:extLst>
          </p:cNvPr>
          <p:cNvSpPr/>
          <p:nvPr/>
        </p:nvSpPr>
        <p:spPr>
          <a:xfrm>
            <a:off x="8080189" y="968793"/>
            <a:ext cx="1710496" cy="811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ExploreASL</a:t>
            </a:r>
            <a:r>
              <a:rPr lang="en-US" dirty="0"/>
              <a:t> 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1D4894-3116-4F3A-BBBC-48F0745569EE}"/>
              </a:ext>
            </a:extLst>
          </p:cNvPr>
          <p:cNvSpPr/>
          <p:nvPr/>
        </p:nvSpPr>
        <p:spPr>
          <a:xfrm>
            <a:off x="8080187" y="279233"/>
            <a:ext cx="1710496" cy="695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Process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E47F95-4E78-48C3-8639-00922A70B410}"/>
              </a:ext>
            </a:extLst>
          </p:cNvPr>
          <p:cNvCxnSpPr>
            <a:cxnSpLocks/>
            <a:stCxn id="23" idx="3"/>
            <a:endCxn id="38" idx="1"/>
          </p:cNvCxnSpPr>
          <p:nvPr/>
        </p:nvCxnSpPr>
        <p:spPr>
          <a:xfrm flipV="1">
            <a:off x="7018422" y="626896"/>
            <a:ext cx="1061765" cy="1722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DD681A-53CF-4161-B2EF-B36A8844C31C}"/>
              </a:ext>
            </a:extLst>
          </p:cNvPr>
          <p:cNvCxnSpPr>
            <a:cxnSpLocks/>
          </p:cNvCxnSpPr>
          <p:nvPr/>
        </p:nvCxnSpPr>
        <p:spPr>
          <a:xfrm>
            <a:off x="8935435" y="785562"/>
            <a:ext cx="0" cy="3086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9D8326-9A14-4E44-BA57-6845A9B556DC}"/>
              </a:ext>
            </a:extLst>
          </p:cNvPr>
          <p:cNvCxnSpPr>
            <a:cxnSpLocks/>
          </p:cNvCxnSpPr>
          <p:nvPr/>
        </p:nvCxnSpPr>
        <p:spPr>
          <a:xfrm>
            <a:off x="11075064" y="790888"/>
            <a:ext cx="0" cy="3086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A557767-B442-4538-AB09-4937C2D388F8}"/>
              </a:ext>
            </a:extLst>
          </p:cNvPr>
          <p:cNvSpPr/>
          <p:nvPr/>
        </p:nvSpPr>
        <p:spPr>
          <a:xfrm>
            <a:off x="8059154" y="2533650"/>
            <a:ext cx="3847119" cy="14011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Updated .STATUS Files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443B02-028B-4F5F-BFC7-9C4903541922}"/>
              </a:ext>
            </a:extLst>
          </p:cNvPr>
          <p:cNvCxnSpPr>
            <a:cxnSpLocks/>
            <a:stCxn id="37" idx="2"/>
            <a:endCxn id="68" idx="0"/>
          </p:cNvCxnSpPr>
          <p:nvPr/>
        </p:nvCxnSpPr>
        <p:spPr>
          <a:xfrm>
            <a:off x="8935437" y="1780173"/>
            <a:ext cx="1047277" cy="753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45A60C-CFE9-4B62-A16C-E1019A4B3C3A}"/>
              </a:ext>
            </a:extLst>
          </p:cNvPr>
          <p:cNvCxnSpPr>
            <a:cxnSpLocks/>
            <a:stCxn id="17" idx="2"/>
            <a:endCxn id="68" idx="0"/>
          </p:cNvCxnSpPr>
          <p:nvPr/>
        </p:nvCxnSpPr>
        <p:spPr>
          <a:xfrm flipH="1">
            <a:off x="9982714" y="1756611"/>
            <a:ext cx="1089346" cy="777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7862014-8BB0-4E27-91D0-92289C85CDCD}"/>
              </a:ext>
            </a:extLst>
          </p:cNvPr>
          <p:cNvSpPr/>
          <p:nvPr/>
        </p:nvSpPr>
        <p:spPr>
          <a:xfrm>
            <a:off x="4905876" y="4709861"/>
            <a:ext cx="2264946" cy="4612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Function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8B0BA6-8D41-49F2-83B0-9FF1CA727A40}"/>
              </a:ext>
            </a:extLst>
          </p:cNvPr>
          <p:cNvCxnSpPr>
            <a:cxnSpLocks/>
            <a:stCxn id="75" idx="3"/>
            <a:endCxn id="68" idx="1"/>
          </p:cNvCxnSpPr>
          <p:nvPr/>
        </p:nvCxnSpPr>
        <p:spPr>
          <a:xfrm flipV="1">
            <a:off x="7170822" y="3234239"/>
            <a:ext cx="888332" cy="17062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68386B4-D797-4EC8-85E2-C8AAED2B0B6A}"/>
              </a:ext>
            </a:extLst>
          </p:cNvPr>
          <p:cNvSpPr/>
          <p:nvPr/>
        </p:nvSpPr>
        <p:spPr>
          <a:xfrm>
            <a:off x="5177590" y="3073316"/>
            <a:ext cx="1840832" cy="4822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Finished/Error Signals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65D5ABE-B9E2-4555-A35F-6DD681CCED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096000" y="2634165"/>
            <a:ext cx="2006" cy="43915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A360A9-3FC8-49CA-B104-794796134C35}"/>
              </a:ext>
            </a:extLst>
          </p:cNvPr>
          <p:cNvCxnSpPr>
            <a:cxnSpLocks/>
            <a:stCxn id="92" idx="1"/>
            <a:endCxn id="101" idx="3"/>
          </p:cNvCxnSpPr>
          <p:nvPr/>
        </p:nvCxnSpPr>
        <p:spPr>
          <a:xfrm flipH="1" flipV="1">
            <a:off x="3966414" y="3037648"/>
            <a:ext cx="1211176" cy="27680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AEBACF-3FFB-43A4-9023-C1EBFDF7F005}"/>
              </a:ext>
            </a:extLst>
          </p:cNvPr>
          <p:cNvSpPr/>
          <p:nvPr/>
        </p:nvSpPr>
        <p:spPr>
          <a:xfrm>
            <a:off x="970551" y="2760922"/>
            <a:ext cx="2995863" cy="553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 “Done” signals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0085D2D-924D-466A-847A-9427FC441B6F}"/>
              </a:ext>
            </a:extLst>
          </p:cNvPr>
          <p:cNvCxnSpPr>
            <a:cxnSpLocks/>
            <a:stCxn id="101" idx="0"/>
            <a:endCxn id="10" idx="2"/>
          </p:cNvCxnSpPr>
          <p:nvPr/>
        </p:nvCxnSpPr>
        <p:spPr>
          <a:xfrm flipV="1">
            <a:off x="2468483" y="2562476"/>
            <a:ext cx="0" cy="1984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9B304AB-C24C-48F9-B0A6-EEBE4627368B}"/>
              </a:ext>
            </a:extLst>
          </p:cNvPr>
          <p:cNvCxnSpPr>
            <a:cxnSpLocks/>
            <a:stCxn id="37" idx="2"/>
            <a:endCxn id="23" idx="3"/>
          </p:cNvCxnSpPr>
          <p:nvPr/>
        </p:nvCxnSpPr>
        <p:spPr>
          <a:xfrm flipH="1">
            <a:off x="7018422" y="1780173"/>
            <a:ext cx="1917015" cy="5693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3637438-1854-408B-8C2F-EC7CE9585828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flipH="1">
            <a:off x="7018422" y="1756611"/>
            <a:ext cx="4053638" cy="5929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8483CD-5BF5-4ABD-BA61-67C57B639453}"/>
              </a:ext>
            </a:extLst>
          </p:cNvPr>
          <p:cNvSpPr/>
          <p:nvPr/>
        </p:nvSpPr>
        <p:spPr>
          <a:xfrm>
            <a:off x="970551" y="5768512"/>
            <a:ext cx="2995863" cy="553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the Progress Bar Function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A883334-F60D-45D1-9985-D920B8E8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85887" y="3786316"/>
            <a:ext cx="575986" cy="384632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F9A0F1-93F3-471E-B075-492481906C51}"/>
              </a:ext>
            </a:extLst>
          </p:cNvPr>
          <p:cNvCxnSpPr>
            <a:cxnSpLocks/>
            <a:stCxn id="68" idx="2"/>
            <a:endCxn id="126" idx="3"/>
          </p:cNvCxnSpPr>
          <p:nvPr/>
        </p:nvCxnSpPr>
        <p:spPr>
          <a:xfrm flipH="1">
            <a:off x="7170821" y="3934828"/>
            <a:ext cx="2811893" cy="184615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AF8515-F8A7-40BC-B490-DF4D78AFCEB8}"/>
              </a:ext>
            </a:extLst>
          </p:cNvPr>
          <p:cNvSpPr/>
          <p:nvPr/>
        </p:nvSpPr>
        <p:spPr>
          <a:xfrm>
            <a:off x="6003758" y="5242383"/>
            <a:ext cx="1167063" cy="1077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 Detected File Function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96D42F-3471-45E1-BDBD-550176D7BEEB}"/>
              </a:ext>
            </a:extLst>
          </p:cNvPr>
          <p:cNvSpPr/>
          <p:nvPr/>
        </p:nvSpPr>
        <p:spPr>
          <a:xfrm>
            <a:off x="4795562" y="5279543"/>
            <a:ext cx="1114922" cy="4822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Filename Signals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CCF7B06-52C8-4420-80EE-B9967F6A5FA3}"/>
              </a:ext>
            </a:extLst>
          </p:cNvPr>
          <p:cNvSpPr/>
          <p:nvPr/>
        </p:nvSpPr>
        <p:spPr>
          <a:xfrm>
            <a:off x="4802342" y="5825977"/>
            <a:ext cx="1114922" cy="4822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 Signals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EAC50BC-DAF8-4F8A-B42B-C6805490E3DA}"/>
              </a:ext>
            </a:extLst>
          </p:cNvPr>
          <p:cNvSpPr/>
          <p:nvPr/>
        </p:nvSpPr>
        <p:spPr>
          <a:xfrm>
            <a:off x="970551" y="4264718"/>
            <a:ext cx="2995863" cy="553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the Text Function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C4F48F6-B5BA-4E48-B8CF-2ABF54F60F7B}"/>
              </a:ext>
            </a:extLst>
          </p:cNvPr>
          <p:cNvCxnSpPr>
            <a:cxnSpLocks/>
            <a:stCxn id="119" idx="0"/>
            <a:endCxn id="11" idx="2"/>
          </p:cNvCxnSpPr>
          <p:nvPr/>
        </p:nvCxnSpPr>
        <p:spPr>
          <a:xfrm flipV="1">
            <a:off x="2468483" y="5570068"/>
            <a:ext cx="0" cy="19844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6AFDC02-AF08-4BF5-988F-79872E2F72BF}"/>
              </a:ext>
            </a:extLst>
          </p:cNvPr>
          <p:cNvCxnSpPr>
            <a:cxnSpLocks/>
            <a:stCxn id="135" idx="1"/>
            <a:endCxn id="119" idx="3"/>
          </p:cNvCxnSpPr>
          <p:nvPr/>
        </p:nvCxnSpPr>
        <p:spPr>
          <a:xfrm flipH="1" flipV="1">
            <a:off x="3966414" y="6045238"/>
            <a:ext cx="835928" cy="218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8F3B236-FE62-4EE0-9995-4D733CA41C29}"/>
              </a:ext>
            </a:extLst>
          </p:cNvPr>
          <p:cNvCxnSpPr>
            <a:cxnSpLocks/>
            <a:stCxn id="134" idx="1"/>
            <a:endCxn id="136" idx="3"/>
          </p:cNvCxnSpPr>
          <p:nvPr/>
        </p:nvCxnSpPr>
        <p:spPr>
          <a:xfrm flipH="1" flipV="1">
            <a:off x="3966414" y="4541444"/>
            <a:ext cx="829148" cy="9792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3A7EF5C-B1A9-4D79-8A00-CBA6C80881E5}"/>
              </a:ext>
            </a:extLst>
          </p:cNvPr>
          <p:cNvCxnSpPr>
            <a:cxnSpLocks/>
            <a:stCxn id="136" idx="0"/>
            <a:endCxn id="12" idx="2"/>
          </p:cNvCxnSpPr>
          <p:nvPr/>
        </p:nvCxnSpPr>
        <p:spPr>
          <a:xfrm flipV="1">
            <a:off x="2468483" y="4066272"/>
            <a:ext cx="0" cy="1984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9E49D9-09EE-4DA7-BD8C-03823507B847}"/>
              </a:ext>
            </a:extLst>
          </p:cNvPr>
          <p:cNvCxnSpPr>
            <a:cxnSpLocks/>
            <a:stCxn id="126" idx="1"/>
            <a:endCxn id="135" idx="3"/>
          </p:cNvCxnSpPr>
          <p:nvPr/>
        </p:nvCxnSpPr>
        <p:spPr>
          <a:xfrm flipH="1">
            <a:off x="5917264" y="5780985"/>
            <a:ext cx="86494" cy="2861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81C20C2-4290-4D63-AB39-1DCA9E3F8382}"/>
              </a:ext>
            </a:extLst>
          </p:cNvPr>
          <p:cNvCxnSpPr>
            <a:cxnSpLocks/>
            <a:stCxn id="126" idx="1"/>
            <a:endCxn id="134" idx="3"/>
          </p:cNvCxnSpPr>
          <p:nvPr/>
        </p:nvCxnSpPr>
        <p:spPr>
          <a:xfrm flipH="1" flipV="1">
            <a:off x="5910484" y="5520676"/>
            <a:ext cx="93274" cy="26030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C9B41A57-A132-4561-B105-DF7E048A380B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970551" y="2285750"/>
            <a:ext cx="12700" cy="3007592"/>
          </a:xfrm>
          <a:prstGeom prst="curvedConnector3">
            <a:avLst>
              <a:gd name="adj1" fmla="val 312631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244B4C-2E9E-431A-87FF-68B0EAA45A80}"/>
              </a:ext>
            </a:extLst>
          </p:cNvPr>
          <p:cNvCxnSpPr>
            <a:cxnSpLocks/>
            <a:stCxn id="10" idx="3"/>
            <a:endCxn id="75" idx="1"/>
          </p:cNvCxnSpPr>
          <p:nvPr/>
        </p:nvCxnSpPr>
        <p:spPr>
          <a:xfrm>
            <a:off x="3966414" y="2285750"/>
            <a:ext cx="939462" cy="2654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30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Pasternak</dc:creator>
  <cp:lastModifiedBy>Maurice Pasternak</cp:lastModifiedBy>
  <cp:revision>6</cp:revision>
  <dcterms:created xsi:type="dcterms:W3CDTF">2020-08-03T01:40:49Z</dcterms:created>
  <dcterms:modified xsi:type="dcterms:W3CDTF">2020-08-03T03:31:24Z</dcterms:modified>
</cp:coreProperties>
</file>