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3" r:id="rId6"/>
    <p:sldId id="258" r:id="rId7"/>
    <p:sldId id="265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4E1EC-4955-49E8-8098-97C805464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3BA6A-77B8-4D13-B8F3-2724A4F7B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zhihu.com/question/494753171" TargetMode="External"/><Relationship Id="rId2" Type="http://schemas.openxmlformats.org/officeDocument/2006/relationships/hyperlink" Target="https://blog.csdn.net/weixin_43584807/article/details/105539675" TargetMode="External"/><Relationship Id="rId1" Type="http://schemas.openxmlformats.org/officeDocument/2006/relationships/hyperlink" Target="https://zhuanlan.zhihu.com/p/10435512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kdd.ics.uci.edu/databases/kddcup99/kddcup99.html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s://kdd.ics.uci.edu/databases/kddcup99/kddcup99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15381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作业二：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聚类算法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编程语言：</a:t>
            </a:r>
            <a:r>
              <a:rPr lang="en-US" altLang="zh-CN" sz="2400" dirty="0"/>
              <a:t>Python3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使用库：</a:t>
            </a:r>
            <a:r>
              <a:rPr lang="en-US" altLang="zh-CN" sz="2400" dirty="0"/>
              <a:t>Pandas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不可使用机器学习等第三方库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1399"/>
            <a:ext cx="10515600" cy="47158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对包含许多样本的数据集，</a:t>
            </a:r>
            <a:r>
              <a:rPr lang="zh-CN" altLang="en-US" u="sng" dirty="0">
                <a:solidFill>
                  <a:srgbClr val="FF0000"/>
                </a:solidFill>
              </a:rPr>
              <a:t>将相似的样本进行合理聚类</a:t>
            </a:r>
            <a:r>
              <a:rPr lang="zh-CN" altLang="en-US" dirty="0"/>
              <a:t>，将样本集化成多个簇，每个簇内的样本相似度较高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实现聚类算法，实现上述的聚类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找到合适的评估标准，对聚类结果进行评估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聚类算法参考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hlinkClick r:id="rId1"/>
              </a:rPr>
              <a:t>常用聚类算法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hlinkClick r:id="rId1"/>
              </a:rPr>
              <a:t>-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hlinkClick r:id="rId1"/>
              </a:rPr>
              <a:t>知乎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hlinkClick r:id="rId1"/>
              </a:rPr>
              <a:t>(zhihu.com)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hlinkClick r:id="rId1"/>
              </a:rPr>
              <a:t>https://zhuanlan.zhihu.com/p/104355127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聚类分析（超全超详细版）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-CSDN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博客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hlinkClick r:id="rId2"/>
              </a:rPr>
              <a:t>https://blog.csdn.net/weixin_43584807/article/details/105539675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hlinkClick r:id="rId3"/>
              </a:rPr>
              <a:t>(12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hlinkClick r:id="rId3"/>
              </a:rPr>
              <a:t>封私信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hlinkClick r:id="rId3"/>
              </a:rPr>
              <a:t>/ 4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hlinkClick r:id="rId3"/>
              </a:rPr>
              <a:t>条消息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hlinkClick r:id="rId3"/>
              </a:rPr>
              <a:t>)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hlinkClick r:id="rId3"/>
              </a:rPr>
              <a:t>目前流行和先进的聚类算法有哪些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hlinkClick r:id="rId3"/>
              </a:rPr>
              <a:t>? -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hlinkClick r:id="rId3"/>
              </a:rPr>
              <a:t>知乎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hlinkClick r:id="rId3"/>
              </a:rPr>
              <a:t>(zhihu.com)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hlinkClick r:id="rId3"/>
              </a:rPr>
              <a:t>https://www.zhihu.com/question/494753171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1413" y="1690688"/>
            <a:ext cx="10369194" cy="114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数据集：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KDD Cup 1999 Data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1"/>
              </a:rPr>
              <a:t>KDD Cup 1999 Data (uci.edu)</a:t>
            </a:r>
            <a:r>
              <a:rPr lang="en-US" altLang="zh-CN" sz="2400" dirty="0"/>
              <a:t>        https://kdd.ics.uci.edu/databases/kddcup99/kddcup99.html)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48" y="3178749"/>
            <a:ext cx="7258423" cy="23496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1413" y="1690688"/>
            <a:ext cx="10369194" cy="114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数据集：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KDD Cup 1999 Data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1"/>
              </a:rPr>
              <a:t>KDD Cup 1999 Data (uci.edu)</a:t>
            </a:r>
            <a:r>
              <a:rPr lang="en-US" altLang="zh-CN" sz="2400" dirty="0"/>
              <a:t>        https://kdd.ics.uci.edu/databases/kddcup99/kddcup99.html)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48" y="3178749"/>
            <a:ext cx="7258423" cy="23496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476" y="729050"/>
            <a:ext cx="5992728" cy="5763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42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1~3</a:t>
            </a:r>
            <a:r>
              <a:rPr lang="zh-CN" altLang="en-US" sz="2400" dirty="0"/>
              <a:t>人完成，如果是团体完成，需要指明每位组员的贡献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</a:rPr>
              <a:t>27</a:t>
            </a:r>
            <a:r>
              <a:rPr lang="zh-CN" altLang="en-US" sz="2400" b="1" dirty="0">
                <a:solidFill>
                  <a:srgbClr val="FF0000"/>
                </a:solidFill>
              </a:rPr>
              <a:t>日前</a:t>
            </a:r>
            <a:r>
              <a:rPr lang="zh-CN" altLang="en-US" sz="2400" dirty="0"/>
              <a:t>每组提交源代码 </a:t>
            </a:r>
            <a:r>
              <a:rPr lang="en-US" altLang="zh-CN" sz="2400" dirty="0"/>
              <a:t>+ </a:t>
            </a:r>
            <a:r>
              <a:rPr lang="zh-CN" altLang="en-US" sz="2400" dirty="0"/>
              <a:t>报告文档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/>
              <a:t>（包括：目标、算法设计、实现细节、实验结果等）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</a:rPr>
              <a:t>28</a:t>
            </a:r>
            <a:r>
              <a:rPr lang="zh-CN" altLang="en-US" sz="2400" b="1" dirty="0">
                <a:solidFill>
                  <a:srgbClr val="FF0000"/>
                </a:solidFill>
              </a:rPr>
              <a:t>日 </a:t>
            </a:r>
            <a:r>
              <a:rPr lang="zh-CN" altLang="en-US" sz="2400" dirty="0"/>
              <a:t>每组在机房进行代码演示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</a:rPr>
              <a:t>日 </a:t>
            </a:r>
            <a:r>
              <a:rPr lang="zh-CN" altLang="en-US" sz="2400" dirty="0"/>
              <a:t>选择部分组进行汇报展示 </a:t>
            </a:r>
            <a:endParaRPr lang="en-US" altLang="zh-CN" sz="2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RmZTZmM2Y1N2Q4Mzc1MjAyYTNlNzAwMTM3MDZhZD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WPS 演示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等线 Light</vt:lpstr>
      <vt:lpstr>Times New Roman</vt:lpstr>
      <vt:lpstr>微软雅黑</vt:lpstr>
      <vt:lpstr>Arial Unicode MS</vt:lpstr>
      <vt:lpstr>等线</vt:lpstr>
      <vt:lpstr>Calibri</vt:lpstr>
      <vt:lpstr>Office 主题​​</vt:lpstr>
      <vt:lpstr>作业二：     聚类算法</vt:lpstr>
      <vt:lpstr>设置</vt:lpstr>
      <vt:lpstr>任务</vt:lpstr>
      <vt:lpstr>聚类算法参考</vt:lpstr>
      <vt:lpstr>数据集 </vt:lpstr>
      <vt:lpstr>数据集 </vt:lpstr>
      <vt:lpstr>作业提交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实现决策树模型</dc:title>
  <dc:creator>xiaotong wu</dc:creator>
  <cp:lastModifiedBy>董文杰</cp:lastModifiedBy>
  <cp:revision>39</cp:revision>
  <dcterms:created xsi:type="dcterms:W3CDTF">2023-03-26T03:25:00Z</dcterms:created>
  <dcterms:modified xsi:type="dcterms:W3CDTF">2024-05-23T02:55:41Z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AADE1E0AE5E7456A88AAFEB776A0D7C3_12</vt:lpwstr>
  </property>
  <property fmtid="{D5CDD505-2E9C-101B-9397-08002B2CF9AE}" pid="3" name="KSOProductBuildVer">
    <vt:lpwstr>2052-12.1.0.16929</vt:lpwstr>
  </property>
</Properties>
</file>