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59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17DE-740B-445D-868E-BFF4EA30ACC0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BB4-E0F3-4B1B-BBFE-66FC0D7A3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3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17DE-740B-445D-868E-BFF4EA30ACC0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BB4-E0F3-4B1B-BBFE-66FC0D7A3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2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17DE-740B-445D-868E-BFF4EA30ACC0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BB4-E0F3-4B1B-BBFE-66FC0D7A3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5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17DE-740B-445D-868E-BFF4EA30ACC0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BB4-E0F3-4B1B-BBFE-66FC0D7A3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64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17DE-740B-445D-868E-BFF4EA30ACC0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BB4-E0F3-4B1B-BBFE-66FC0D7A3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43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17DE-740B-445D-868E-BFF4EA30ACC0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BB4-E0F3-4B1B-BBFE-66FC0D7A3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2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17DE-740B-445D-868E-BFF4EA30ACC0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BB4-E0F3-4B1B-BBFE-66FC0D7A3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17DE-740B-445D-868E-BFF4EA30ACC0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BB4-E0F3-4B1B-BBFE-66FC0D7A3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45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17DE-740B-445D-868E-BFF4EA30ACC0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BB4-E0F3-4B1B-BBFE-66FC0D7A3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07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17DE-740B-445D-868E-BFF4EA30ACC0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BB4-E0F3-4B1B-BBFE-66FC0D7A3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52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17DE-740B-445D-868E-BFF4EA30ACC0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FDBB4-E0F3-4B1B-BBFE-66FC0D7A3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83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17DE-740B-445D-868E-BFF4EA30ACC0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FDBB4-E0F3-4B1B-BBFE-66FC0D7A3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46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폴더 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88024" y="2922479"/>
            <a:ext cx="3672408" cy="1944216"/>
          </a:xfrm>
        </p:spPr>
        <p:txBody>
          <a:bodyPr>
            <a:normAutofit/>
          </a:bodyPr>
          <a:lstStyle/>
          <a:p>
            <a:pPr algn="l"/>
            <a:r>
              <a:rPr lang="en-US" altLang="ko-KR" sz="2300" dirty="0" smtClean="0"/>
              <a:t>File </a:t>
            </a:r>
            <a:r>
              <a:rPr lang="ko-KR" altLang="en-US" sz="2300" dirty="0" smtClean="0"/>
              <a:t>클래스에 있는</a:t>
            </a:r>
            <a:r>
              <a:rPr lang="en-US" altLang="ko-KR" sz="2300" dirty="0" err="1" smtClean="0"/>
              <a:t>getName</a:t>
            </a:r>
            <a:r>
              <a:rPr lang="en-US" altLang="ko-KR" sz="2300" dirty="0" smtClean="0"/>
              <a:t>()</a:t>
            </a:r>
            <a:r>
              <a:rPr lang="ko-KR" altLang="en-US" sz="2300" dirty="0" err="1" smtClean="0"/>
              <a:t>메소드를</a:t>
            </a:r>
            <a:r>
              <a:rPr lang="ko-KR" altLang="en-US" sz="2300" dirty="0" smtClean="0"/>
              <a:t> 이용하여 매개변수로 전달받은 파일의 이름을 얻어 </a:t>
            </a:r>
            <a:r>
              <a:rPr lang="ko-KR" altLang="en-US" sz="2300" dirty="0" err="1" smtClean="0"/>
              <a:t>리턴하는</a:t>
            </a:r>
            <a:r>
              <a:rPr lang="ko-KR" altLang="en-US" sz="2300" dirty="0" smtClean="0"/>
              <a:t> </a:t>
            </a:r>
            <a:r>
              <a:rPr lang="ko-KR" altLang="en-US" sz="2300" dirty="0" err="1" smtClean="0"/>
              <a:t>메소드</a:t>
            </a:r>
            <a:endParaRPr lang="ko-KR" altLang="en-US" sz="23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84" y="2996952"/>
            <a:ext cx="343001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38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96" y="332656"/>
            <a:ext cx="5770803" cy="25629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96" y="3069770"/>
            <a:ext cx="5770803" cy="165537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96" y="4941168"/>
            <a:ext cx="5770803" cy="1512168"/>
          </a:xfrm>
          <a:prstGeom prst="rect">
            <a:avLst/>
          </a:prstGeom>
        </p:spPr>
      </p:pic>
      <p:sp>
        <p:nvSpPr>
          <p:cNvPr id="15" name="부제목 2"/>
          <p:cNvSpPr>
            <a:spLocks noGrp="1"/>
          </p:cNvSpPr>
          <p:nvPr>
            <p:ph type="subTitle" idx="1"/>
          </p:nvPr>
        </p:nvSpPr>
        <p:spPr>
          <a:xfrm>
            <a:off x="6732240" y="2891530"/>
            <a:ext cx="1944216" cy="864096"/>
          </a:xfrm>
        </p:spPr>
        <p:txBody>
          <a:bodyPr>
            <a:normAutofit/>
          </a:bodyPr>
          <a:lstStyle/>
          <a:p>
            <a:pPr algn="l"/>
            <a:r>
              <a:rPr lang="ko-KR" altLang="en-US" sz="2300" dirty="0" smtClean="0"/>
              <a:t>결과 내 </a:t>
            </a:r>
            <a:endParaRPr lang="en-US" altLang="ko-KR" sz="2300" dirty="0" smtClean="0"/>
          </a:p>
          <a:p>
            <a:pPr algn="l"/>
            <a:r>
              <a:rPr lang="ko-KR" altLang="en-US" sz="2300" dirty="0" err="1" smtClean="0"/>
              <a:t>재검색</a:t>
            </a:r>
            <a:r>
              <a:rPr lang="ko-KR" altLang="en-US" sz="2300" dirty="0" smtClean="0"/>
              <a:t> 가능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71020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032" y="404664"/>
            <a:ext cx="4223080" cy="2736304"/>
          </a:xfrm>
        </p:spPr>
        <p:txBody>
          <a:bodyPr>
            <a:normAutofit/>
          </a:bodyPr>
          <a:lstStyle/>
          <a:p>
            <a:pPr algn="l"/>
            <a:r>
              <a:rPr lang="ko-KR" altLang="en-US" sz="2300" dirty="0" smtClean="0"/>
              <a:t>매개변수로 전달받은 파일이 마지막으로 수정된 시간을 </a:t>
            </a:r>
            <a:r>
              <a:rPr lang="en-US" altLang="ko-KR" sz="2300" dirty="0" err="1" smtClean="0"/>
              <a:t>lastModified</a:t>
            </a:r>
            <a:r>
              <a:rPr lang="en-US" altLang="ko-KR" sz="2300" dirty="0" smtClean="0"/>
              <a:t>()</a:t>
            </a:r>
            <a:r>
              <a:rPr lang="ko-KR" altLang="en-US" sz="2300" dirty="0" err="1" smtClean="0"/>
              <a:t>메소드를</a:t>
            </a:r>
            <a:r>
              <a:rPr lang="ko-KR" altLang="en-US" sz="2300" dirty="0"/>
              <a:t> </a:t>
            </a:r>
            <a:r>
              <a:rPr lang="ko-KR" altLang="en-US" sz="2300" dirty="0" smtClean="0"/>
              <a:t>이용하여 얻는다</a:t>
            </a:r>
            <a:r>
              <a:rPr lang="en-US" altLang="ko-KR" sz="2300" dirty="0" smtClean="0"/>
              <a:t>.</a:t>
            </a:r>
            <a:r>
              <a:rPr lang="ko-KR" altLang="en-US" sz="2300" dirty="0" smtClean="0"/>
              <a:t> 얻은 정보는</a:t>
            </a:r>
            <a:r>
              <a:rPr lang="en-US" altLang="ko-KR" sz="2300" dirty="0" err="1" smtClean="0"/>
              <a:t>SimpleDateFormat</a:t>
            </a:r>
            <a:r>
              <a:rPr lang="en-US" altLang="ko-KR" sz="2300" dirty="0" smtClean="0"/>
              <a:t> </a:t>
            </a:r>
            <a:r>
              <a:rPr lang="ko-KR" altLang="en-US" sz="2300" dirty="0" smtClean="0"/>
              <a:t>클래스를 이용하여 </a:t>
            </a:r>
            <a:r>
              <a:rPr lang="en-US" altLang="ko-KR" sz="2300" dirty="0" smtClean="0"/>
              <a:t>“1992-09-24 </a:t>
            </a:r>
            <a:r>
              <a:rPr lang="ko-KR" altLang="en-US" sz="2300" dirty="0" smtClean="0"/>
              <a:t>오전 </a:t>
            </a:r>
            <a:r>
              <a:rPr lang="en-US" altLang="ko-KR" sz="2300" dirty="0" smtClean="0"/>
              <a:t>2:19”</a:t>
            </a:r>
            <a:r>
              <a:rPr lang="ko-KR" altLang="en-US" sz="2300" dirty="0" smtClean="0"/>
              <a:t>와 같은 형태로 </a:t>
            </a:r>
            <a:r>
              <a:rPr lang="ko-KR" altLang="en-US" sz="2300" dirty="0" err="1" smtClean="0"/>
              <a:t>리턴한다</a:t>
            </a:r>
            <a:r>
              <a:rPr lang="en-US" altLang="ko-KR" sz="2300" dirty="0" smtClean="0"/>
              <a:t>.</a:t>
            </a:r>
            <a:endParaRPr lang="ko-KR" altLang="en-US" sz="23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44" y="548680"/>
            <a:ext cx="4079064" cy="2448272"/>
          </a:xfrm>
          <a:prstGeom prst="rect">
            <a:avLst/>
          </a:prstGeom>
        </p:spPr>
      </p:pic>
      <p:sp>
        <p:nvSpPr>
          <p:cNvPr id="7" name="부제목 2"/>
          <p:cNvSpPr txBox="1">
            <a:spLocks/>
          </p:cNvSpPr>
          <p:nvPr/>
        </p:nvSpPr>
        <p:spPr>
          <a:xfrm>
            <a:off x="4935759" y="3681028"/>
            <a:ext cx="4223080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300" dirty="0" smtClean="0"/>
              <a:t>Length()</a:t>
            </a:r>
            <a:r>
              <a:rPr lang="ko-KR" altLang="en-US" sz="2300" dirty="0" err="1" smtClean="0"/>
              <a:t>메소드를</a:t>
            </a:r>
            <a:r>
              <a:rPr lang="ko-KR" altLang="en-US" sz="2300" dirty="0" smtClean="0"/>
              <a:t> 이용하여 매개변수로 전달받은 파일의 길이를 구한 후 </a:t>
            </a:r>
            <a:r>
              <a:rPr lang="en-US" altLang="ko-KR" sz="2300" dirty="0" smtClean="0"/>
              <a:t>1024</a:t>
            </a:r>
            <a:r>
              <a:rPr lang="ko-KR" altLang="en-US" sz="2300" dirty="0" smtClean="0"/>
              <a:t>로 나누어 </a:t>
            </a:r>
            <a:r>
              <a:rPr lang="en-US" altLang="ko-KR" sz="2300" dirty="0" smtClean="0"/>
              <a:t>kb</a:t>
            </a:r>
            <a:r>
              <a:rPr lang="ko-KR" altLang="en-US" sz="2300" dirty="0" smtClean="0"/>
              <a:t>크기에 해당하는 </a:t>
            </a:r>
            <a:r>
              <a:rPr lang="ko-KR" altLang="en-US" sz="2300" dirty="0" err="1" smtClean="0"/>
              <a:t>정수값을</a:t>
            </a:r>
            <a:r>
              <a:rPr lang="ko-KR" altLang="en-US" sz="2300" dirty="0" smtClean="0"/>
              <a:t> </a:t>
            </a:r>
            <a:r>
              <a:rPr lang="ko-KR" altLang="en-US" sz="2300" dirty="0" err="1" smtClean="0"/>
              <a:t>리턴한다</a:t>
            </a:r>
            <a:r>
              <a:rPr lang="en-US" altLang="ko-KR" sz="2300" dirty="0" smtClean="0"/>
              <a:t>.</a:t>
            </a:r>
            <a:endParaRPr lang="ko-KR" altLang="en-US" sz="23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44" y="3645024"/>
            <a:ext cx="407906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55976" y="1268760"/>
            <a:ext cx="4320480" cy="4104456"/>
          </a:xfrm>
        </p:spPr>
        <p:txBody>
          <a:bodyPr>
            <a:normAutofit/>
          </a:bodyPr>
          <a:lstStyle/>
          <a:p>
            <a:pPr algn="l"/>
            <a:r>
              <a:rPr lang="en-US" altLang="ko-KR" sz="2300" dirty="0" err="1" smtClean="0"/>
              <a:t>lastIndexOf</a:t>
            </a:r>
            <a:r>
              <a:rPr lang="en-US" altLang="ko-KR" sz="2300" dirty="0" smtClean="0"/>
              <a:t>()</a:t>
            </a:r>
            <a:r>
              <a:rPr lang="ko-KR" altLang="en-US" sz="2300" dirty="0" err="1" smtClean="0"/>
              <a:t>메소드를</a:t>
            </a:r>
            <a:r>
              <a:rPr lang="ko-KR" altLang="en-US" sz="2300" dirty="0"/>
              <a:t> </a:t>
            </a:r>
            <a:r>
              <a:rPr lang="ko-KR" altLang="en-US" sz="2300" dirty="0" smtClean="0"/>
              <a:t>이용하여 문자열에 있는 문자 </a:t>
            </a:r>
            <a:r>
              <a:rPr lang="en-US" altLang="ko-KR" sz="2300" dirty="0" smtClean="0"/>
              <a:t>’.’</a:t>
            </a:r>
            <a:r>
              <a:rPr lang="ko-KR" altLang="en-US" sz="2300" dirty="0" smtClean="0"/>
              <a:t>의 인덱스를 얻는다</a:t>
            </a:r>
            <a:r>
              <a:rPr lang="en-US" altLang="ko-KR" sz="2300" dirty="0" smtClean="0"/>
              <a:t>. </a:t>
            </a:r>
            <a:r>
              <a:rPr lang="ko-KR" altLang="en-US" sz="2300" dirty="0" smtClean="0"/>
              <a:t>이후 </a:t>
            </a:r>
            <a:r>
              <a:rPr lang="en-US" altLang="ko-KR" sz="2300" dirty="0" smtClean="0"/>
              <a:t>substring()</a:t>
            </a:r>
            <a:r>
              <a:rPr lang="ko-KR" altLang="en-US" sz="2300" dirty="0" err="1" smtClean="0"/>
              <a:t>메소드를</a:t>
            </a:r>
            <a:r>
              <a:rPr lang="ko-KR" altLang="en-US" sz="2300" dirty="0" smtClean="0"/>
              <a:t> 이용하여 문자 </a:t>
            </a:r>
            <a:r>
              <a:rPr lang="en-US" altLang="ko-KR" sz="2300" dirty="0" smtClean="0"/>
              <a:t>‘.’</a:t>
            </a:r>
            <a:r>
              <a:rPr lang="ko-KR" altLang="en-US" sz="2300" dirty="0"/>
              <a:t> </a:t>
            </a:r>
            <a:r>
              <a:rPr lang="ko-KR" altLang="en-US" sz="2300" dirty="0" smtClean="0"/>
              <a:t>이후의 문자열</a:t>
            </a:r>
            <a:r>
              <a:rPr lang="en-US" altLang="ko-KR" sz="2300" dirty="0" smtClean="0"/>
              <a:t>(</a:t>
            </a:r>
            <a:r>
              <a:rPr lang="ko-KR" altLang="en-US" sz="2300" dirty="0" smtClean="0"/>
              <a:t>파일 유형</a:t>
            </a:r>
            <a:r>
              <a:rPr lang="en-US" altLang="ko-KR" sz="2300" dirty="0" smtClean="0"/>
              <a:t>)</a:t>
            </a:r>
            <a:r>
              <a:rPr lang="ko-KR" altLang="en-US" sz="2300" dirty="0" smtClean="0"/>
              <a:t>을 추출한 후 </a:t>
            </a:r>
            <a:r>
              <a:rPr lang="ko-KR" altLang="en-US" sz="2300" dirty="0" err="1" smtClean="0"/>
              <a:t>리턴한다</a:t>
            </a:r>
            <a:r>
              <a:rPr lang="en-US" altLang="ko-KR" sz="2300" dirty="0" smtClean="0"/>
              <a:t>. </a:t>
            </a:r>
            <a:r>
              <a:rPr lang="ko-KR" altLang="en-US" sz="2300" dirty="0" smtClean="0"/>
              <a:t>매개변수로 전달받은 문자열은 파일이름이다</a:t>
            </a:r>
            <a:r>
              <a:rPr lang="en-US" altLang="ko-KR" sz="2300" dirty="0" smtClean="0"/>
              <a:t>. </a:t>
            </a:r>
            <a:r>
              <a:rPr lang="ko-KR" altLang="en-US" sz="2300" dirty="0" smtClean="0"/>
              <a:t>예를 들어 </a:t>
            </a:r>
            <a:r>
              <a:rPr lang="en-US" altLang="ko-KR" sz="2300" dirty="0" smtClean="0"/>
              <a:t>“a.txt” </a:t>
            </a:r>
            <a:r>
              <a:rPr lang="ko-KR" altLang="en-US" sz="2300" dirty="0" smtClean="0"/>
              <a:t>문자열이 전달되면 문자 </a:t>
            </a:r>
            <a:r>
              <a:rPr lang="en-US" altLang="ko-KR" sz="2300" dirty="0" smtClean="0"/>
              <a:t>‘.’ </a:t>
            </a:r>
            <a:r>
              <a:rPr lang="ko-KR" altLang="en-US" sz="2300" dirty="0" smtClean="0"/>
              <a:t>이후의 문자열인 </a:t>
            </a:r>
            <a:r>
              <a:rPr lang="en-US" altLang="ko-KR" sz="2300" dirty="0" smtClean="0"/>
              <a:t>“txt”</a:t>
            </a:r>
            <a:r>
              <a:rPr lang="ko-KR" altLang="en-US" sz="2300" dirty="0" smtClean="0"/>
              <a:t>가 추출되어 파일 유형인 </a:t>
            </a:r>
            <a:r>
              <a:rPr lang="en-US" altLang="ko-KR" sz="2300" dirty="0" smtClean="0"/>
              <a:t>“txt”</a:t>
            </a:r>
            <a:r>
              <a:rPr lang="ko-KR" altLang="en-US" sz="2300" dirty="0" smtClean="0"/>
              <a:t>가 </a:t>
            </a:r>
            <a:r>
              <a:rPr lang="ko-KR" altLang="en-US" sz="2300" dirty="0" err="1" smtClean="0"/>
              <a:t>리턴된다</a:t>
            </a:r>
            <a:r>
              <a:rPr lang="en-US" altLang="ko-KR" sz="23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844824"/>
            <a:ext cx="3672409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88024" y="476672"/>
            <a:ext cx="3888432" cy="5806778"/>
          </a:xfrm>
        </p:spPr>
        <p:txBody>
          <a:bodyPr>
            <a:normAutofit/>
          </a:bodyPr>
          <a:lstStyle/>
          <a:p>
            <a:pPr algn="l"/>
            <a:r>
              <a:rPr lang="ko-KR" altLang="en-US" sz="2300" dirty="0" smtClean="0"/>
              <a:t>매개변수로 파일의 리스트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경로</a:t>
            </a:r>
            <a:r>
              <a:rPr lang="en-US" altLang="ko-KR" sz="2300" dirty="0" smtClean="0"/>
              <a:t>, </a:t>
            </a:r>
            <a:r>
              <a:rPr lang="en-US" altLang="ko-KR" sz="2300" dirty="0" err="1" smtClean="0"/>
              <a:t>DrawFrame</a:t>
            </a:r>
            <a:r>
              <a:rPr lang="ko-KR" altLang="en-US" sz="2300" dirty="0" smtClean="0"/>
              <a:t>을 받는 </a:t>
            </a:r>
            <a:r>
              <a:rPr lang="ko-KR" altLang="en-US" sz="2300" dirty="0" err="1" smtClean="0"/>
              <a:t>생성자를</a:t>
            </a:r>
            <a:r>
              <a:rPr lang="ko-KR" altLang="en-US" sz="2300" dirty="0" smtClean="0"/>
              <a:t> 정의한다</a:t>
            </a:r>
            <a:r>
              <a:rPr lang="en-US" altLang="ko-KR" sz="2300" dirty="0" smtClean="0"/>
              <a:t>. </a:t>
            </a:r>
            <a:r>
              <a:rPr lang="en-US" altLang="ko-KR" sz="2300" dirty="0" err="1" smtClean="0"/>
              <a:t>rowData</a:t>
            </a:r>
            <a:r>
              <a:rPr lang="ko-KR" altLang="en-US" sz="2300" dirty="0" smtClean="0"/>
              <a:t>의 행은 파일리스트의 각 파일에 해당하고 열은 파일의 이름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수정한 날짜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유형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크기에 해당하므로 </a:t>
            </a:r>
            <a:r>
              <a:rPr lang="en-US" altLang="ko-KR" sz="2300" dirty="0" smtClean="0"/>
              <a:t>2</a:t>
            </a:r>
            <a:r>
              <a:rPr lang="ko-KR" altLang="en-US" sz="2300" dirty="0" smtClean="0"/>
              <a:t>차원 </a:t>
            </a:r>
            <a:r>
              <a:rPr lang="en-US" altLang="ko-KR" sz="2300" dirty="0" smtClean="0"/>
              <a:t>Object</a:t>
            </a:r>
            <a:r>
              <a:rPr lang="ko-KR" altLang="en-US" sz="2300" dirty="0" smtClean="0"/>
              <a:t>배열을 </a:t>
            </a:r>
            <a:r>
              <a:rPr lang="en-US" altLang="ko-KR" sz="2300" dirty="0" smtClean="0"/>
              <a:t>[</a:t>
            </a:r>
            <a:r>
              <a:rPr lang="ko-KR" altLang="en-US" sz="2300" dirty="0" smtClean="0"/>
              <a:t>파일리스트의 길이</a:t>
            </a:r>
            <a:r>
              <a:rPr lang="en-US" altLang="ko-KR" sz="2300" dirty="0" smtClean="0"/>
              <a:t>(</a:t>
            </a:r>
            <a:r>
              <a:rPr lang="ko-KR" altLang="en-US" sz="2300" dirty="0" smtClean="0"/>
              <a:t>파일의 개수</a:t>
            </a:r>
            <a:r>
              <a:rPr lang="en-US" altLang="ko-KR" sz="2300" dirty="0" smtClean="0"/>
              <a:t>)][</a:t>
            </a:r>
            <a:r>
              <a:rPr lang="ko-KR" altLang="en-US" sz="2300" dirty="0" smtClean="0"/>
              <a:t>열 인자의 개수</a:t>
            </a:r>
            <a:r>
              <a:rPr lang="en-US" altLang="ko-KR" sz="2300" dirty="0" smtClean="0"/>
              <a:t>(4)]</a:t>
            </a:r>
            <a:r>
              <a:rPr lang="ko-KR" altLang="en-US" sz="2300" dirty="0" smtClean="0"/>
              <a:t>로 초기화한다</a:t>
            </a:r>
            <a:r>
              <a:rPr lang="en-US" altLang="ko-KR" sz="2300" dirty="0" smtClean="0"/>
              <a:t>.</a:t>
            </a:r>
            <a:r>
              <a:rPr lang="ko-KR" altLang="en-US" sz="2300" dirty="0"/>
              <a:t> </a:t>
            </a:r>
            <a:r>
              <a:rPr lang="ko-KR" altLang="en-US" sz="2300" dirty="0" smtClean="0"/>
              <a:t>만약 파일리스트가 </a:t>
            </a:r>
            <a:r>
              <a:rPr lang="en-US" altLang="ko-KR" sz="2300" dirty="0" smtClean="0"/>
              <a:t>null</a:t>
            </a:r>
            <a:r>
              <a:rPr lang="ko-KR" altLang="en-US" sz="2300" dirty="0" smtClean="0"/>
              <a:t>이거나 파일리스트의 길이</a:t>
            </a:r>
            <a:r>
              <a:rPr lang="en-US" altLang="ko-KR" sz="2300" dirty="0" smtClean="0"/>
              <a:t>(</a:t>
            </a:r>
            <a:r>
              <a:rPr lang="ko-KR" altLang="en-US" sz="2300" dirty="0" smtClean="0"/>
              <a:t>파일의 개수</a:t>
            </a:r>
            <a:r>
              <a:rPr lang="en-US" altLang="ko-KR" sz="2300" dirty="0" smtClean="0"/>
              <a:t>)</a:t>
            </a:r>
            <a:r>
              <a:rPr lang="ko-KR" altLang="en-US" sz="2300" dirty="0" smtClean="0"/>
              <a:t>가 </a:t>
            </a:r>
            <a:r>
              <a:rPr lang="en-US" altLang="ko-KR" sz="2300" dirty="0" smtClean="0"/>
              <a:t>0</a:t>
            </a:r>
            <a:r>
              <a:rPr lang="ko-KR" altLang="en-US" sz="2300" dirty="0" smtClean="0"/>
              <a:t>이면 </a:t>
            </a:r>
            <a:r>
              <a:rPr lang="en-US" altLang="ko-KR" sz="2300" dirty="0" err="1" smtClean="0"/>
              <a:t>setTable</a:t>
            </a:r>
            <a:r>
              <a:rPr lang="en-US" altLang="ko-KR" sz="2300" dirty="0" smtClean="0"/>
              <a:t>()</a:t>
            </a:r>
            <a:r>
              <a:rPr lang="ko-KR" altLang="en-US" sz="2300" dirty="0" err="1" smtClean="0"/>
              <a:t>메소드를</a:t>
            </a:r>
            <a:r>
              <a:rPr lang="ko-KR" altLang="en-US" sz="2300" dirty="0" smtClean="0"/>
              <a:t> 실행한다</a:t>
            </a:r>
            <a:r>
              <a:rPr lang="en-US" altLang="ko-KR" sz="23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96400"/>
            <a:ext cx="4320480" cy="266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7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032" y="764704"/>
            <a:ext cx="3600400" cy="4536504"/>
          </a:xfrm>
        </p:spPr>
        <p:txBody>
          <a:bodyPr>
            <a:normAutofit/>
          </a:bodyPr>
          <a:lstStyle/>
          <a:p>
            <a:pPr algn="l"/>
            <a:r>
              <a:rPr lang="en-US" altLang="ko-KR" sz="2300" dirty="0" err="1" smtClean="0"/>
              <a:t>fileList</a:t>
            </a:r>
            <a:r>
              <a:rPr lang="ko-KR" altLang="en-US" sz="2300" dirty="0" smtClean="0"/>
              <a:t>의 길이만큼 </a:t>
            </a:r>
            <a:r>
              <a:rPr lang="en-US" altLang="ko-KR" sz="2300" dirty="0" smtClean="0"/>
              <a:t>for</a:t>
            </a:r>
            <a:r>
              <a:rPr lang="ko-KR" altLang="en-US" sz="2300" dirty="0" smtClean="0"/>
              <a:t>문을 실행한다</a:t>
            </a:r>
            <a:r>
              <a:rPr lang="en-US" altLang="ko-KR" sz="2300" dirty="0" smtClean="0"/>
              <a:t>.</a:t>
            </a:r>
            <a:r>
              <a:rPr lang="ko-KR" altLang="en-US" sz="2300" dirty="0" smtClean="0"/>
              <a:t> 파일의 이름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수정한 날짜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유형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크기를 얻는다</a:t>
            </a:r>
            <a:r>
              <a:rPr lang="en-US" altLang="ko-KR" sz="2300" dirty="0" smtClean="0"/>
              <a:t>. </a:t>
            </a:r>
            <a:r>
              <a:rPr lang="ko-KR" altLang="en-US" sz="2300" dirty="0" smtClean="0"/>
              <a:t>위의 정보를 얻기 위해 각각 </a:t>
            </a:r>
            <a:r>
              <a:rPr lang="en-US" altLang="ko-KR" sz="2300" dirty="0" err="1" smtClean="0"/>
              <a:t>getFileName</a:t>
            </a:r>
            <a:r>
              <a:rPr lang="en-US" altLang="ko-KR" sz="2300" dirty="0" smtClean="0"/>
              <a:t>(), </a:t>
            </a:r>
            <a:r>
              <a:rPr lang="en-US" altLang="ko-KR" sz="2300" dirty="0" err="1" smtClean="0"/>
              <a:t>getDate</a:t>
            </a:r>
            <a:r>
              <a:rPr lang="en-US" altLang="ko-KR" sz="2300" dirty="0" smtClean="0"/>
              <a:t>(), </a:t>
            </a:r>
            <a:r>
              <a:rPr lang="en-US" altLang="ko-KR" sz="2300" dirty="0" err="1" smtClean="0"/>
              <a:t>getExtension</a:t>
            </a:r>
            <a:r>
              <a:rPr lang="en-US" altLang="ko-KR" sz="2300" dirty="0" smtClean="0"/>
              <a:t>(), </a:t>
            </a:r>
            <a:r>
              <a:rPr lang="en-US" altLang="ko-KR" sz="2300" dirty="0" err="1" smtClean="0"/>
              <a:t>getSize</a:t>
            </a:r>
            <a:r>
              <a:rPr lang="en-US" altLang="ko-KR" sz="2300" dirty="0" smtClean="0"/>
              <a:t>()</a:t>
            </a:r>
            <a:r>
              <a:rPr lang="ko-KR" altLang="en-US" sz="2300" dirty="0" err="1" smtClean="0"/>
              <a:t>메소드를</a:t>
            </a:r>
            <a:r>
              <a:rPr lang="ko-KR" altLang="en-US" sz="2300" dirty="0" smtClean="0"/>
              <a:t> 이용한다</a:t>
            </a:r>
            <a:r>
              <a:rPr lang="en-US" altLang="ko-KR" sz="2300" dirty="0" smtClean="0"/>
              <a:t>.</a:t>
            </a:r>
          </a:p>
          <a:p>
            <a:pPr algn="l"/>
            <a:endParaRPr lang="en-US" altLang="ko-KR" sz="2300" dirty="0"/>
          </a:p>
          <a:p>
            <a:pPr algn="l"/>
            <a:r>
              <a:rPr lang="ko-KR" altLang="en-US" sz="2300" dirty="0" smtClean="0"/>
              <a:t>위 과정을 통해 얻은 정보를 </a:t>
            </a:r>
            <a:r>
              <a:rPr lang="en-US" altLang="ko-KR" sz="2300" dirty="0" err="1" smtClean="0"/>
              <a:t>rowData</a:t>
            </a:r>
            <a:r>
              <a:rPr lang="ko-KR" altLang="en-US" sz="2300" dirty="0" smtClean="0"/>
              <a:t>에 저장한다</a:t>
            </a:r>
            <a:r>
              <a:rPr lang="en-US" altLang="ko-KR" sz="2300" dirty="0" smtClean="0"/>
              <a:t>.</a:t>
            </a:r>
            <a:endParaRPr lang="ko-KR" altLang="en-US" sz="2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77" y="980728"/>
            <a:ext cx="3936258" cy="19442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77" y="3573016"/>
            <a:ext cx="393625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7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032" y="1718803"/>
            <a:ext cx="3600400" cy="2952328"/>
          </a:xfrm>
        </p:spPr>
        <p:txBody>
          <a:bodyPr>
            <a:normAutofit/>
          </a:bodyPr>
          <a:lstStyle/>
          <a:p>
            <a:pPr algn="l"/>
            <a:r>
              <a:rPr lang="ko-KR" altLang="en-US" sz="2300" dirty="0" smtClean="0"/>
              <a:t>매개변수로</a:t>
            </a:r>
            <a:r>
              <a:rPr lang="en-US" altLang="ko-KR" sz="2300" dirty="0" smtClean="0"/>
              <a:t>,</a:t>
            </a:r>
            <a:r>
              <a:rPr lang="ko-KR" altLang="en-US" sz="2300" dirty="0" smtClean="0"/>
              <a:t> 표시하고자 하는 </a:t>
            </a:r>
            <a:r>
              <a:rPr lang="en-US" altLang="ko-KR" sz="2300" dirty="0" err="1" smtClean="0"/>
              <a:t>FileTable</a:t>
            </a:r>
            <a:r>
              <a:rPr lang="en-US" altLang="ko-KR" sz="2300" dirty="0" smtClean="0"/>
              <a:t> </a:t>
            </a:r>
            <a:r>
              <a:rPr lang="ko-KR" altLang="en-US" sz="2300" dirty="0" smtClean="0"/>
              <a:t>객체를 받는다</a:t>
            </a:r>
            <a:r>
              <a:rPr lang="en-US" altLang="ko-KR" sz="2300" dirty="0" smtClean="0"/>
              <a:t>. </a:t>
            </a:r>
            <a:r>
              <a:rPr lang="ko-KR" altLang="en-US" sz="2300" dirty="0" smtClean="0"/>
              <a:t>기존의 </a:t>
            </a:r>
            <a:r>
              <a:rPr lang="en-US" altLang="ko-KR" sz="2300" dirty="0" err="1" smtClean="0"/>
              <a:t>FileTable</a:t>
            </a:r>
            <a:r>
              <a:rPr lang="en-US" altLang="ko-KR" sz="2300" dirty="0" smtClean="0"/>
              <a:t> </a:t>
            </a:r>
            <a:r>
              <a:rPr lang="ko-KR" altLang="en-US" sz="2300" dirty="0" smtClean="0"/>
              <a:t>객체의 정보를 삭제하고 전달받은 </a:t>
            </a:r>
            <a:r>
              <a:rPr lang="en-US" altLang="ko-KR" sz="2300" dirty="0" err="1" smtClean="0"/>
              <a:t>FileTable</a:t>
            </a:r>
            <a:r>
              <a:rPr lang="en-US" altLang="ko-KR" sz="2300" dirty="0" smtClean="0"/>
              <a:t> </a:t>
            </a:r>
            <a:r>
              <a:rPr lang="ko-KR" altLang="en-US" sz="2300" dirty="0" smtClean="0"/>
              <a:t>객체의 정보를 저장한다</a:t>
            </a:r>
            <a:r>
              <a:rPr lang="en-US" altLang="ko-KR" sz="2300" dirty="0" smtClean="0"/>
              <a:t>. </a:t>
            </a:r>
            <a:r>
              <a:rPr lang="ko-KR" altLang="en-US" sz="2300" dirty="0" smtClean="0"/>
              <a:t>이후 </a:t>
            </a:r>
            <a:r>
              <a:rPr lang="en-US" altLang="ko-KR" sz="2300" dirty="0" smtClean="0"/>
              <a:t>Panel</a:t>
            </a:r>
            <a:r>
              <a:rPr lang="ko-KR" altLang="en-US" sz="2300" dirty="0" smtClean="0"/>
              <a:t>의 상단부분에 </a:t>
            </a:r>
            <a:r>
              <a:rPr lang="en-US" altLang="ko-KR" sz="2300" dirty="0" smtClean="0"/>
              <a:t>Table</a:t>
            </a:r>
            <a:r>
              <a:rPr lang="ko-KR" altLang="en-US" sz="2300" dirty="0" smtClean="0"/>
              <a:t>을 배치한다</a:t>
            </a:r>
            <a:r>
              <a:rPr lang="en-US" altLang="ko-KR" sz="2300" dirty="0" smtClean="0"/>
              <a:t>.</a:t>
            </a:r>
            <a:r>
              <a:rPr lang="ko-KR" altLang="en-US" sz="2300" dirty="0" smtClean="0"/>
              <a:t> </a:t>
            </a:r>
            <a:endParaRPr lang="ko-KR" altLang="en-US" sz="23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02" y="1988840"/>
            <a:ext cx="4276329" cy="267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9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220072" y="2564904"/>
            <a:ext cx="3528392" cy="3384376"/>
          </a:xfrm>
        </p:spPr>
        <p:txBody>
          <a:bodyPr>
            <a:normAutofit/>
          </a:bodyPr>
          <a:lstStyle/>
          <a:p>
            <a:pPr algn="l"/>
            <a:r>
              <a:rPr lang="en-US" altLang="ko-KR" sz="2300" dirty="0" err="1" smtClean="0"/>
              <a:t>getExtension</a:t>
            </a:r>
            <a:r>
              <a:rPr lang="en-US" altLang="ko-KR" sz="2300" dirty="0" smtClean="0"/>
              <a:t>()</a:t>
            </a:r>
            <a:r>
              <a:rPr lang="ko-KR" altLang="en-US" sz="2300" dirty="0" err="1" smtClean="0"/>
              <a:t>메소드를</a:t>
            </a:r>
            <a:r>
              <a:rPr lang="ko-KR" altLang="en-US" sz="2300" dirty="0" smtClean="0"/>
              <a:t> 이용하여 파일 유형을 문자열에 저장한다</a:t>
            </a:r>
            <a:r>
              <a:rPr lang="en-US" altLang="ko-KR" sz="2300" dirty="0" smtClean="0"/>
              <a:t>. </a:t>
            </a:r>
            <a:r>
              <a:rPr lang="ko-KR" altLang="en-US" sz="2300" dirty="0" smtClean="0"/>
              <a:t>위를 통해 얻은 파일 유형이 </a:t>
            </a:r>
            <a:r>
              <a:rPr lang="en-US" altLang="ko-KR" sz="2300" dirty="0" smtClean="0"/>
              <a:t>“txt”</a:t>
            </a:r>
            <a:r>
              <a:rPr lang="ko-KR" altLang="en-US" sz="2300" dirty="0" smtClean="0"/>
              <a:t>일 때만 </a:t>
            </a:r>
            <a:r>
              <a:rPr lang="en-US" altLang="ko-KR" sz="2300" dirty="0" err="1" smtClean="0"/>
              <a:t>saveContent</a:t>
            </a:r>
            <a:r>
              <a:rPr lang="en-US" altLang="ko-KR" sz="2300" dirty="0" smtClean="0"/>
              <a:t>()(</a:t>
            </a:r>
            <a:r>
              <a:rPr lang="ko-KR" altLang="en-US" sz="2300" dirty="0" smtClean="0"/>
              <a:t>파일 편집</a:t>
            </a:r>
            <a:r>
              <a:rPr lang="en-US" altLang="ko-KR" sz="2300" dirty="0" smtClean="0"/>
              <a:t>), </a:t>
            </a:r>
            <a:r>
              <a:rPr lang="en-US" altLang="ko-KR" sz="2300" dirty="0" err="1" smtClean="0"/>
              <a:t>pullContent</a:t>
            </a:r>
            <a:r>
              <a:rPr lang="en-US" altLang="ko-KR" sz="2300" dirty="0" smtClean="0"/>
              <a:t>()(</a:t>
            </a:r>
            <a:r>
              <a:rPr lang="ko-KR" altLang="en-US" sz="2300" dirty="0" smtClean="0"/>
              <a:t>파일 열기</a:t>
            </a:r>
            <a:r>
              <a:rPr lang="en-US" altLang="ko-KR" sz="2300" dirty="0" smtClean="0"/>
              <a:t>)</a:t>
            </a:r>
            <a:r>
              <a:rPr lang="ko-KR" altLang="en-US" sz="2300" dirty="0" err="1" smtClean="0"/>
              <a:t>메소드의</a:t>
            </a:r>
            <a:r>
              <a:rPr lang="ko-KR" altLang="en-US" sz="2300" dirty="0" smtClean="0"/>
              <a:t> 내용을 실행하도록 </a:t>
            </a:r>
            <a:r>
              <a:rPr lang="ko-KR" altLang="en-US" sz="2300" dirty="0" err="1" smtClean="0"/>
              <a:t>조건문을</a:t>
            </a:r>
            <a:r>
              <a:rPr lang="ko-KR" altLang="en-US" sz="2300" dirty="0" smtClean="0"/>
              <a:t> 만든다</a:t>
            </a:r>
            <a:r>
              <a:rPr lang="en-US" altLang="ko-KR" sz="2300" dirty="0" smtClean="0"/>
              <a:t>.</a:t>
            </a:r>
            <a:endParaRPr lang="ko-KR" altLang="en-US" sz="23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48" y="2564904"/>
            <a:ext cx="4247148" cy="15841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81" y="4581128"/>
            <a:ext cx="4247149" cy="1368152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DataField</a:t>
            </a:r>
            <a:r>
              <a:rPr lang="ko-KR" altLang="en-US" dirty="0" smtClean="0"/>
              <a:t>에 수정할 수 없는 파일 넘길 때 에러처리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47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현재 폴더에서 검색 기능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23972"/>
            <a:ext cx="4176464" cy="4529364"/>
          </a:xfrm>
          <a:prstGeom prst="rect">
            <a:avLst/>
          </a:prstGeom>
        </p:spPr>
      </p:pic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4860032" y="1888085"/>
            <a:ext cx="3600400" cy="4392488"/>
          </a:xfrm>
        </p:spPr>
        <p:txBody>
          <a:bodyPr>
            <a:noAutofit/>
          </a:bodyPr>
          <a:lstStyle/>
          <a:p>
            <a:pPr algn="l"/>
            <a:r>
              <a:rPr lang="en-US" altLang="ko-KR" sz="2000" dirty="0" err="1" smtClean="0"/>
              <a:t>TextField</a:t>
            </a:r>
            <a:r>
              <a:rPr lang="ko-KR" altLang="en-US" sz="2000" dirty="0" smtClean="0"/>
              <a:t>에 </a:t>
            </a:r>
            <a:r>
              <a:rPr lang="en-US" altLang="ko-KR" sz="2000" dirty="0" err="1" smtClean="0"/>
              <a:t>ActionListener</a:t>
            </a:r>
            <a:r>
              <a:rPr lang="ko-KR" altLang="en-US" sz="2000" dirty="0" smtClean="0"/>
              <a:t>를 추가한다</a:t>
            </a:r>
            <a:r>
              <a:rPr lang="en-US" altLang="ko-KR" sz="2000" dirty="0" smtClean="0"/>
              <a:t>. </a:t>
            </a:r>
            <a:r>
              <a:rPr lang="en-US" altLang="ko-KR" sz="2000" dirty="0" err="1" smtClean="0"/>
              <a:t>TextFiled</a:t>
            </a:r>
            <a:r>
              <a:rPr lang="ko-KR" altLang="en-US" sz="2000" dirty="0" smtClean="0"/>
              <a:t>에 문자열을 입력하고 </a:t>
            </a:r>
            <a:r>
              <a:rPr lang="ko-KR" altLang="en-US" sz="2000" dirty="0" err="1" smtClean="0"/>
              <a:t>엔터키를</a:t>
            </a:r>
            <a:r>
              <a:rPr lang="ko-KR" altLang="en-US" sz="2000" dirty="0" smtClean="0"/>
              <a:t> 누르면 </a:t>
            </a:r>
            <a:r>
              <a:rPr lang="en-US" altLang="ko-KR" sz="2000" dirty="0" err="1" smtClean="0"/>
              <a:t>ActionEvent</a:t>
            </a:r>
            <a:r>
              <a:rPr lang="ko-KR" altLang="en-US" sz="2000" dirty="0" smtClean="0"/>
              <a:t>가 발생한다</a:t>
            </a:r>
            <a:r>
              <a:rPr lang="en-US" altLang="ko-KR" sz="2000" dirty="0" smtClean="0"/>
              <a:t>. </a:t>
            </a:r>
            <a:r>
              <a:rPr lang="en-US" altLang="ko-KR" sz="2000" dirty="0" err="1" smtClean="0"/>
              <a:t>TextField</a:t>
            </a:r>
            <a:r>
              <a:rPr lang="ko-KR" altLang="en-US" sz="2000" dirty="0" smtClean="0"/>
              <a:t>의 문자열을 </a:t>
            </a:r>
            <a:r>
              <a:rPr lang="en-US" altLang="ko-KR" sz="2000" dirty="0" err="1" smtClean="0"/>
              <a:t>getText</a:t>
            </a:r>
            <a:r>
              <a:rPr lang="en-US" altLang="ko-KR" sz="2000" dirty="0" smtClean="0"/>
              <a:t>()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이용하여 얻어 문자열 변수에 저장한다</a:t>
            </a:r>
            <a:r>
              <a:rPr lang="en-US" altLang="ko-KR" sz="2000" dirty="0" smtClean="0"/>
              <a:t>. </a:t>
            </a:r>
            <a:r>
              <a:rPr lang="en-US" altLang="ko-KR" sz="2000" dirty="0" err="1" smtClean="0"/>
              <a:t>FileTable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객체의 </a:t>
            </a:r>
            <a:r>
              <a:rPr lang="en-US" altLang="ko-KR" sz="2000" dirty="0" err="1" smtClean="0"/>
              <a:t>rowData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길이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파일의 개수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만큼 </a:t>
            </a:r>
            <a:r>
              <a:rPr lang="en-US" altLang="ko-KR" sz="2000" dirty="0" smtClean="0"/>
              <a:t>for</a:t>
            </a:r>
            <a:r>
              <a:rPr lang="ko-KR" altLang="en-US" sz="2000" dirty="0" smtClean="0"/>
              <a:t>문을 돌려 각 파일의 이름을 얻는다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만약 파일이름이 </a:t>
            </a:r>
            <a:r>
              <a:rPr lang="en-US" altLang="ko-KR" sz="2000" dirty="0" err="1" smtClean="0"/>
              <a:t>TextField</a:t>
            </a:r>
            <a:r>
              <a:rPr lang="ko-KR" altLang="en-US" sz="2000" dirty="0" smtClean="0"/>
              <a:t>에 입력된 문자열을 포함하면 파일의 경로를 추출해 해당파일을 리스트에 추가한다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949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032" y="1448780"/>
            <a:ext cx="3600400" cy="3744416"/>
          </a:xfrm>
        </p:spPr>
        <p:txBody>
          <a:bodyPr>
            <a:normAutofit/>
          </a:bodyPr>
          <a:lstStyle/>
          <a:p>
            <a:pPr algn="l"/>
            <a:r>
              <a:rPr lang="ko-KR" altLang="en-US" sz="2300" dirty="0" smtClean="0"/>
              <a:t>입력한 문자열을 포함한 파일들을 </a:t>
            </a:r>
            <a:r>
              <a:rPr lang="en-US" altLang="ko-KR" sz="2300" dirty="0" err="1" smtClean="0"/>
              <a:t>fileList</a:t>
            </a:r>
            <a:r>
              <a:rPr lang="en-US" altLang="ko-KR" sz="2300" dirty="0" smtClean="0"/>
              <a:t>(</a:t>
            </a:r>
            <a:r>
              <a:rPr lang="ko-KR" altLang="en-US" sz="2300" dirty="0" smtClean="0"/>
              <a:t>파일배열</a:t>
            </a:r>
            <a:r>
              <a:rPr lang="en-US" altLang="ko-KR" sz="2300" dirty="0" smtClean="0"/>
              <a:t>)</a:t>
            </a:r>
            <a:r>
              <a:rPr lang="ko-KR" altLang="en-US" sz="2300" dirty="0" smtClean="0"/>
              <a:t>에 추가한다</a:t>
            </a:r>
            <a:r>
              <a:rPr lang="en-US" altLang="ko-KR" sz="2300" dirty="0" smtClean="0"/>
              <a:t>. </a:t>
            </a:r>
            <a:r>
              <a:rPr lang="ko-KR" altLang="en-US" sz="2300" dirty="0" smtClean="0"/>
              <a:t>검색한 내용에 해당되는 파일만을 담은 새로운 </a:t>
            </a:r>
            <a:r>
              <a:rPr lang="en-US" altLang="ko-KR" sz="2300" dirty="0" err="1" smtClean="0"/>
              <a:t>FileTable</a:t>
            </a:r>
            <a:r>
              <a:rPr lang="en-US" altLang="ko-KR" sz="2300" dirty="0" smtClean="0"/>
              <a:t> </a:t>
            </a:r>
            <a:r>
              <a:rPr lang="ko-KR" altLang="en-US" sz="2300" dirty="0" smtClean="0"/>
              <a:t>객체를 정의한다</a:t>
            </a:r>
            <a:r>
              <a:rPr lang="en-US" altLang="ko-KR" sz="2300" dirty="0" smtClean="0"/>
              <a:t>. </a:t>
            </a:r>
            <a:r>
              <a:rPr lang="en-US" altLang="ko-KR" sz="2300" dirty="0" err="1" smtClean="0"/>
              <a:t>FileTable</a:t>
            </a:r>
            <a:r>
              <a:rPr lang="ko-KR" altLang="en-US" sz="2300" dirty="0" smtClean="0"/>
              <a:t>을 표시한 후 리스트를 초기화한다</a:t>
            </a:r>
            <a:r>
              <a:rPr lang="en-US" altLang="ko-KR" sz="2300" dirty="0" smtClean="0"/>
              <a:t>. </a:t>
            </a:r>
            <a:r>
              <a:rPr lang="ko-KR" altLang="en-US" sz="2300" dirty="0" smtClean="0"/>
              <a:t>이는 </a:t>
            </a:r>
            <a:r>
              <a:rPr lang="ko-KR" altLang="en-US" sz="2300" dirty="0" err="1" smtClean="0"/>
              <a:t>재검색</a:t>
            </a:r>
            <a:r>
              <a:rPr lang="ko-KR" altLang="en-US" sz="2300" dirty="0" smtClean="0"/>
              <a:t> 시 </a:t>
            </a:r>
            <a:r>
              <a:rPr lang="ko-KR" altLang="en-US" sz="2300" dirty="0" smtClean="0"/>
              <a:t>이전의 검색 결과를 나타내지 않기 위한 것이다</a:t>
            </a:r>
            <a:r>
              <a:rPr lang="en-US" altLang="ko-KR" sz="2300" dirty="0" smtClean="0"/>
              <a:t>.</a:t>
            </a:r>
            <a:endParaRPr lang="en-US" altLang="ko-KR" sz="2300" dirty="0" smtClean="0"/>
          </a:p>
          <a:p>
            <a:pPr algn="l"/>
            <a:endParaRPr lang="ko-KR" altLang="en-US" sz="2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439248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7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418</Words>
  <Application>Microsoft Office PowerPoint</Application>
  <PresentationFormat>화면 슬라이드 쇼(4:3)</PresentationFormat>
  <Paragraphs>17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1. 폴더 내용(테이블)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DataField에 수정할 수 없는 파일 넘길 때 에러처리</vt:lpstr>
      <vt:lpstr>3. 현재 폴더에서 검색 기능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폴더 내용(테이블)</dc:title>
  <dc:creator>jay</dc:creator>
  <cp:lastModifiedBy>jay</cp:lastModifiedBy>
  <cp:revision>18</cp:revision>
  <dcterms:created xsi:type="dcterms:W3CDTF">2016-06-04T00:35:55Z</dcterms:created>
  <dcterms:modified xsi:type="dcterms:W3CDTF">2016-06-04T05:15:30Z</dcterms:modified>
</cp:coreProperties>
</file>