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7.jpg" ContentType="image/jpeg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D140-AFA3-4E3C-9B8A-11624A5119C7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BE809-D0FE-43E9-8DBF-4FCA1DF59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604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BE809-D0FE-43E9-8DBF-4FCA1DF59EC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151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17E4-9D03-4338-BFDA-FC0E8AA478C6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8DED-C684-4B38-979B-8282D5988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90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17E4-9D03-4338-BFDA-FC0E8AA478C6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8DED-C684-4B38-979B-8282D5988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1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17E4-9D03-4338-BFDA-FC0E8AA478C6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8DED-C684-4B38-979B-8282D5988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42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17E4-9D03-4338-BFDA-FC0E8AA478C6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8DED-C684-4B38-979B-8282D5988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5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17E4-9D03-4338-BFDA-FC0E8AA478C6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8DED-C684-4B38-979B-8282D5988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65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17E4-9D03-4338-BFDA-FC0E8AA478C6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8DED-C684-4B38-979B-8282D5988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51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17E4-9D03-4338-BFDA-FC0E8AA478C6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8DED-C684-4B38-979B-8282D5988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70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17E4-9D03-4338-BFDA-FC0E8AA478C6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8DED-C684-4B38-979B-8282D5988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00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17E4-9D03-4338-BFDA-FC0E8AA478C6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8DED-C684-4B38-979B-8282D5988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75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17E4-9D03-4338-BFDA-FC0E8AA478C6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8DED-C684-4B38-979B-8282D5988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17E4-9D03-4338-BFDA-FC0E8AA478C6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8DED-C684-4B38-979B-8282D5988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2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917E4-9D03-4338-BFDA-FC0E8AA478C6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C8DED-C684-4B38-979B-8282D5988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7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g"/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Wrap-Up for 45-Degree View Geo-localization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Haoyue Shi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09/07/2016</a:t>
            </a:r>
          </a:p>
        </p:txBody>
      </p:sp>
    </p:spTree>
    <p:extLst>
      <p:ext uri="{BB962C8B-B14F-4D97-AF65-F5344CB8AC3E}">
        <p14:creationId xmlns:p14="http://schemas.microsoft.com/office/powerpoint/2010/main" val="380425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we have now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Crawled down the Google satellite images as database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Fine-tuned out a Siamese network model from VGG-CNN-M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all the satellite images of which we have the geo-labels</a:t>
            </a: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Train: 80% of the dataset (with augmentation)</a:t>
            </a: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Test: 20% of the dataset (with augmentation)</a:t>
            </a: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5 matching result on test dataset</a:t>
            </a:r>
          </a:p>
          <a:p>
            <a:pPr lvl="3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VGG-CNN-M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79.52%</a:t>
            </a:r>
          </a:p>
          <a:p>
            <a:pPr lvl="3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Fine-tuned: 93.08%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is robust to rotating, shifting and zooming of images.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when localizing video frames, the model doesn’t work as well as it does on satellite images.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from observation: Salientness (buildingness) plays an important role in matching procedure.</a:t>
            </a:r>
          </a:p>
        </p:txBody>
      </p:sp>
    </p:spTree>
    <p:extLst>
      <p:ext uri="{BB962C8B-B14F-4D97-AF65-F5344CB8AC3E}">
        <p14:creationId xmlns:p14="http://schemas.microsoft.com/office/powerpoint/2010/main" val="250246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General View of the Dataset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9111" y="2438834"/>
            <a:ext cx="5334689" cy="2925647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38200" y="1825625"/>
            <a:ext cx="50749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560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direction of view for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</a:p>
        </p:txBody>
      </p:sp>
    </p:spTree>
    <p:extLst>
      <p:ext uri="{BB962C8B-B14F-4D97-AF65-F5344CB8AC3E}">
        <p14:creationId xmlns:p14="http://schemas.microsoft.com/office/powerpoint/2010/main" val="147041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 of the Hypothesis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内容占位符 3"/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65" y="1898505"/>
            <a:ext cx="720000" cy="720000"/>
          </a:xfrm>
          <a:prstGeom prst="rect">
            <a:avLst/>
          </a:prstGeom>
        </p:spPr>
      </p:pic>
      <p:pic>
        <p:nvPicPr>
          <p:cNvPr id="9" name="图片 8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710" y="1898505"/>
            <a:ext cx="720000" cy="720000"/>
          </a:xfrm>
          <a:prstGeom prst="rect">
            <a:avLst/>
          </a:prstGeom>
        </p:spPr>
      </p:pic>
      <p:pic>
        <p:nvPicPr>
          <p:cNvPr id="10" name="图片 9"/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55" y="1898505"/>
            <a:ext cx="720000" cy="720000"/>
          </a:xfrm>
          <a:prstGeom prst="rect">
            <a:avLst/>
          </a:prstGeom>
        </p:spPr>
      </p:pic>
      <p:pic>
        <p:nvPicPr>
          <p:cNvPr id="11" name="图片 10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8505"/>
            <a:ext cx="720000" cy="720000"/>
          </a:xfrm>
          <a:prstGeom prst="rect">
            <a:avLst/>
          </a:prstGeom>
        </p:spPr>
      </p:pic>
      <p:pic>
        <p:nvPicPr>
          <p:cNvPr id="13" name="图片 12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65" y="4679026"/>
            <a:ext cx="720000" cy="720000"/>
          </a:xfrm>
          <a:prstGeom prst="rect">
            <a:avLst/>
          </a:prstGeom>
        </p:spPr>
      </p:pic>
      <p:pic>
        <p:nvPicPr>
          <p:cNvPr id="14" name="图片 13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710" y="4679026"/>
            <a:ext cx="720000" cy="720000"/>
          </a:xfrm>
          <a:prstGeom prst="rect">
            <a:avLst/>
          </a:prstGeom>
        </p:spPr>
      </p:pic>
      <p:pic>
        <p:nvPicPr>
          <p:cNvPr id="15" name="图片 14"/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55" y="4679026"/>
            <a:ext cx="720000" cy="720000"/>
          </a:xfrm>
          <a:prstGeom prst="rect">
            <a:avLst/>
          </a:prstGeom>
        </p:spPr>
      </p:pic>
      <p:pic>
        <p:nvPicPr>
          <p:cNvPr id="16" name="图片 15"/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79026"/>
            <a:ext cx="720000" cy="720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907279" y="1925370"/>
            <a:ext cx="311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Raw Frames from video    MAP:28.85%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07279" y="4752760"/>
            <a:ext cx="3427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Manually labeled building part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MAP: 58.33%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07279" y="2694826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Ground Truth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907279" y="5483424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Ground Truth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38200" y="272657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6           2/3           10           108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38200" y="550247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1/2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12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连接符 25"/>
          <p:cNvCxnSpPr>
            <a:stCxn id="21" idx="1"/>
            <a:endCxn id="21" idx="1"/>
          </p:cNvCxnSpPr>
          <p:nvPr/>
        </p:nvCxnSpPr>
        <p:spPr>
          <a:xfrm>
            <a:off x="838200" y="29112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55" y="3911820"/>
            <a:ext cx="720000" cy="720000"/>
          </a:xfrm>
          <a:prstGeom prst="rect">
            <a:avLst/>
          </a:prstGeom>
        </p:spPr>
      </p:pic>
      <p:pic>
        <p:nvPicPr>
          <p:cNvPr id="29" name="图片 28"/>
          <p:cNvPicPr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55" y="3162409"/>
            <a:ext cx="720000" cy="72000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907278" y="3717581"/>
            <a:ext cx="342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Ground-truth (database)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42247"/>
            <a:ext cx="720000" cy="72000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710" y="3542247"/>
            <a:ext cx="720000" cy="72000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65" y="355182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we have now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Salientness (“buildingness”)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be learnt out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 labelled 2,000+ regions of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Fine-tuned out a classifier with SoftMax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set accuracy: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89.4%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Reached an accuracy of 93.6% using self-paced learning</a:t>
            </a:r>
          </a:p>
        </p:txBody>
      </p:sp>
    </p:spTree>
    <p:extLst>
      <p:ext uri="{BB962C8B-B14F-4D97-AF65-F5344CB8AC3E}">
        <p14:creationId xmlns:p14="http://schemas.microsoft.com/office/powerpoint/2010/main" val="400015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Salientness Guided Matching (Version 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 a salientness classifier for regions in image.</a:t>
                </a: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 a matching model which follows Siamese Network construction</a:t>
                </a: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Modify the matching score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lim>
                      </m:limLow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 the regions from query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database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 the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alientness score of regions,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denotes the matching score of the two regions.</a:t>
                </a: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Currently working on testing the model.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14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 We don’t have enough confidence in the salientness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 for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we have the matching labels for video frames and database images, we probably can build a joint model to both estimate region salientness &amp; optimize matching.</a:t>
            </a:r>
          </a:p>
        </p:txBody>
      </p:sp>
    </p:spTree>
    <p:extLst>
      <p:ext uri="{BB962C8B-B14F-4D97-AF65-F5344CB8AC3E}">
        <p14:creationId xmlns:p14="http://schemas.microsoft.com/office/powerpoint/2010/main" val="74454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297</Words>
  <Application>Microsoft Office PowerPoint</Application>
  <PresentationFormat>宽屏</PresentationFormat>
  <Paragraphs>47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Times New Roman</vt:lpstr>
      <vt:lpstr>Office 主题​​</vt:lpstr>
      <vt:lpstr>Wrap-Up for 45-Degree View Geo-localization</vt:lpstr>
      <vt:lpstr>What we have now</vt:lpstr>
      <vt:lpstr>A General View of the Dataset</vt:lpstr>
      <vt:lpstr>Demonstrate of the Hypothesis</vt:lpstr>
      <vt:lpstr>What we have now</vt:lpstr>
      <vt:lpstr>Salientness Guided Matching (Version 1)</vt:lpstr>
      <vt:lpstr>Next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Haoyue Shi</dc:creator>
  <cp:lastModifiedBy>Haoyue Shi</cp:lastModifiedBy>
  <cp:revision>109</cp:revision>
  <dcterms:created xsi:type="dcterms:W3CDTF">2016-08-29T17:13:37Z</dcterms:created>
  <dcterms:modified xsi:type="dcterms:W3CDTF">2016-09-08T19:50:38Z</dcterms:modified>
</cp:coreProperties>
</file>