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image" Target="../media/image8.jpeg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Final Project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13105" y="3560445"/>
            <a:ext cx="10771505" cy="1472565"/>
          </a:xfrm>
        </p:spPr>
        <p:txBody>
          <a:bodyPr/>
          <a:p>
            <a:pPr algn="ctr"/>
            <a:r>
              <a:rPr lang="en-US" altLang="zh-CN"/>
              <a:t>Visualization of Nezha: The Devil Boy Churns the Sea comments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15" y="70555"/>
            <a:ext cx="10969200" cy="705600"/>
          </a:xfrm>
        </p:spPr>
        <p:txBody>
          <a:bodyPr/>
          <a:p>
            <a:r>
              <a:rPr lang="en-US" altLang="zh-CN"/>
              <a:t>Dataset and Preprocess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3590" y="1031875"/>
            <a:ext cx="1308100" cy="1094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" y="2296795"/>
            <a:ext cx="2016125" cy="3271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62070" y="4305935"/>
            <a:ext cx="348170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Removing Duliciate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/>
              <a:t>Running Sentiment Analysis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/>
              <a:t>Mapping the City to Province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/>
              <a:t>Plotting Wordcloud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3535" y="5738495"/>
            <a:ext cx="2389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1,326 user comments</a:t>
            </a:r>
            <a:endParaRPr lang="en-US" altLang="zh-CN">
              <a:sym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93745" y="1256030"/>
            <a:ext cx="2101850" cy="7518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745" y="2864485"/>
            <a:ext cx="4203065" cy="106616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613400" y="1080135"/>
            <a:ext cx="2188210" cy="1102995"/>
          </a:xfrm>
          <a:prstGeom prst="rect">
            <a:avLst/>
          </a:prstGeom>
        </p:spPr>
      </p:pic>
      <p:pic>
        <p:nvPicPr>
          <p:cNvPr id="12" name="图片 11" descr="凹箭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3040" y="3466465"/>
            <a:ext cx="419735" cy="41973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8"/>
          <a:stretch>
            <a:fillRect/>
          </a:stretch>
        </p:blipFill>
        <p:spPr>
          <a:xfrm>
            <a:off x="9021445" y="1818640"/>
            <a:ext cx="2876550" cy="2159000"/>
          </a:xfrm>
          <a:prstGeom prst="rect">
            <a:avLst/>
          </a:prstGeom>
        </p:spPr>
      </p:pic>
      <p:pic>
        <p:nvPicPr>
          <p:cNvPr id="16" name="图片 15" descr="凹箭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5645" y="3510915"/>
            <a:ext cx="419735" cy="4197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250045" y="3746500"/>
            <a:ext cx="2528570" cy="2038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en-US" altLang="zh-CN"/>
              <a:t>1026 valid data items: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/>
              <a:t>score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/>
              <a:t>content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gender_mapped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sentiment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/>
              <a:t>province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105" y="1802130"/>
            <a:ext cx="6607810" cy="34810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68160" y="1929765"/>
            <a:ext cx="53232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 Interactive Visualization  with:</a:t>
            </a:r>
            <a:endParaRPr lang="en-US" altLang="zh-CN"/>
          </a:p>
          <a:p>
            <a:endParaRPr lang="en-US" altLang="zh-CN"/>
          </a:p>
          <a:p>
            <a:pPr indent="457200"/>
            <a:r>
              <a:rPr lang="en-US" altLang="zh-CN"/>
              <a:t>Bar Chart: howing the Gender Breakdown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Pie Chart: Showing the Sentiment Distribution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Geomap: Showing Spatial Pattern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Wordcloud: Showing Top Concerns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65017],&quot;65&quot;:[20205081]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resource_record_key" val="{&quot;10&quot;:[21565017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宽屏</PresentationFormat>
  <Paragraphs>37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顾子琪</dc:creator>
  <cp:lastModifiedBy>ExplorerGary</cp:lastModifiedBy>
  <cp:revision>155</cp:revision>
  <dcterms:created xsi:type="dcterms:W3CDTF">2019-06-19T02:08:00Z</dcterms:created>
  <dcterms:modified xsi:type="dcterms:W3CDTF">2025-05-13T10:52:25Z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735BD7C6AE8D4CA8A77AE5810C676C60_11</vt:lpwstr>
  </property>
</Properties>
</file>