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61" r:id="rId3"/>
    <p:sldId id="398" r:id="rId4"/>
    <p:sldId id="396" r:id="rId5"/>
    <p:sldId id="386" r:id="rId6"/>
    <p:sldId id="385" r:id="rId7"/>
    <p:sldId id="387" r:id="rId9"/>
  </p:sldIdLst>
  <p:sldSz cx="12192000" cy="6858000"/>
  <p:notesSz cx="6858000" cy="9144000"/>
  <p:embeddedFontLst>
    <p:embeddedFont>
      <p:font typeface="Calibri Light" panose="020F0302020204030204" pitchFamily="34" charset="0"/>
      <p:regular r:id="rId13"/>
      <p:italic r:id="rId14"/>
    </p:embeddedFont>
    <p:embeddedFont>
      <p:font typeface="方正兰亭纤黑_GBK" panose="02010600030101010101" pitchFamily="2" charset="-122"/>
      <p:regular r:id="rId15"/>
    </p:embeddedFont>
    <p:embeddedFont>
      <p:font typeface="黑体" panose="02010609060101010101" pitchFamily="49" charset="-122"/>
      <p:regular r:id="rId16"/>
    </p:embeddedFont>
    <p:embeddedFont>
      <p:font typeface="微软雅黑" panose="020B0503020204020204" pitchFamily="34" charset="-122"/>
      <p:regular r:id="rId17"/>
    </p:embeddedFont>
    <p:embeddedFont>
      <p:font typeface="Segoe UI Black" panose="020B0A02040204020203" pitchFamily="2" charset="0"/>
      <p:bold r:id="rId18"/>
    </p:embeddedFont>
    <p:embeddedFont>
      <p:font typeface="Calibri" panose="020F0502020204030204" charset="0"/>
      <p:regular r:id="rId19"/>
      <p:bold r:id="rId20"/>
      <p:italic r:id="rId21"/>
      <p:boldItalic r:id="rId22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79646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87" autoAdjust="0"/>
    <p:restoredTop sz="85219" autoAdjust="0"/>
  </p:normalViewPr>
  <p:slideViewPr>
    <p:cSldViewPr snapToGrid="0">
      <p:cViewPr varScale="1">
        <p:scale>
          <a:sx n="60" d="100"/>
          <a:sy n="60" d="100"/>
        </p:scale>
        <p:origin x="648" y="36"/>
      </p:cViewPr>
      <p:guideLst>
        <p:guide orient="horz" pos="2186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10.fntdata"/><Relationship Id="rId21" Type="http://schemas.openxmlformats.org/officeDocument/2006/relationships/font" Target="fonts/font9.fntdata"/><Relationship Id="rId20" Type="http://schemas.openxmlformats.org/officeDocument/2006/relationships/font" Target="fonts/font8.fntdata"/><Relationship Id="rId2" Type="http://schemas.openxmlformats.org/officeDocument/2006/relationships/theme" Target="theme/theme1.xml"/><Relationship Id="rId19" Type="http://schemas.openxmlformats.org/officeDocument/2006/relationships/font" Target="fonts/font7.fntdata"/><Relationship Id="rId18" Type="http://schemas.openxmlformats.org/officeDocument/2006/relationships/font" Target="fonts/font6.fntdata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BD5E529-5715-4D97-B58C-E634028E2372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93ADF90-5B0A-4FFD-AEAF-933E630621E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3ADF90-5B0A-4FFD-AEAF-933E63062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jpeg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90E70-5904-48D8-9C38-22EF20E01D3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BE916-85FF-4F54-83E4-3AA26A79FC6F}" type="slidenum">
              <a:rPr lang="zh-CN" altLang="en-US"/>
            </a:fld>
            <a:endParaRPr lang="zh-CN" altLang="en-US"/>
          </a:p>
        </p:txBody>
      </p:sp>
      <p:pic>
        <p:nvPicPr>
          <p:cNvPr id="9" name="图片 8" descr="566ce8b5462e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76790" y="248920"/>
            <a:ext cx="1993265" cy="411480"/>
          </a:xfrm>
          <a:prstGeom prst="rect">
            <a:avLst/>
          </a:prstGeom>
        </p:spPr>
      </p:pic>
      <p:pic>
        <p:nvPicPr>
          <p:cNvPr id="8" name="图片 7" descr="6940247377141306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03840" y="6198235"/>
            <a:ext cx="1714500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49DF8-2B9C-4E7E-A1AC-2E5DCED6BCB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E6BBD-B870-4359-871B-6D18BAD572FC}" type="slidenum">
              <a:rPr lang="zh-CN" altLang="en-US"/>
            </a:fld>
            <a:endParaRPr lang="zh-CN" altLang="en-US"/>
          </a:p>
        </p:txBody>
      </p:sp>
      <p:pic>
        <p:nvPicPr>
          <p:cNvPr id="9" name="图片 8" descr="566ce8b5462e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76790" y="248920"/>
            <a:ext cx="1993265" cy="411480"/>
          </a:xfrm>
          <a:prstGeom prst="rect">
            <a:avLst/>
          </a:prstGeom>
        </p:spPr>
      </p:pic>
      <p:pic>
        <p:nvPicPr>
          <p:cNvPr id="8" name="图片 7" descr="6940247377141306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03840" y="6198235"/>
            <a:ext cx="1714500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1B852-F930-4B55-B114-4F09ECC83A8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4BF78-5690-4AB0-BE26-43F85E5661CE}" type="slidenum">
              <a:rPr lang="zh-CN" altLang="en-US"/>
            </a:fld>
            <a:endParaRPr lang="zh-CN" altLang="en-US"/>
          </a:p>
        </p:txBody>
      </p:sp>
      <p:pic>
        <p:nvPicPr>
          <p:cNvPr id="9" name="图片 8" descr="566ce8b5462e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76790" y="248920"/>
            <a:ext cx="1993265" cy="411480"/>
          </a:xfrm>
          <a:prstGeom prst="rect">
            <a:avLst/>
          </a:prstGeom>
        </p:spPr>
      </p:pic>
      <p:pic>
        <p:nvPicPr>
          <p:cNvPr id="8" name="图片 7" descr="6940247377141306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03840" y="6198235"/>
            <a:ext cx="1714500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65477-B528-4F57-BB50-D4B294CA0A0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81E27-90CE-44D9-B499-90A8F27681B1}" type="slidenum">
              <a:rPr lang="zh-CN" altLang="en-US"/>
            </a:fld>
            <a:endParaRPr lang="zh-CN" altLang="en-US"/>
          </a:p>
        </p:txBody>
      </p:sp>
      <p:pic>
        <p:nvPicPr>
          <p:cNvPr id="9" name="图片 8" descr="566ce8b5462e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76790" y="248920"/>
            <a:ext cx="1993265" cy="411480"/>
          </a:xfrm>
          <a:prstGeom prst="rect">
            <a:avLst/>
          </a:prstGeom>
        </p:spPr>
      </p:pic>
      <p:pic>
        <p:nvPicPr>
          <p:cNvPr id="7" name="图片 6" descr="6940247377141306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03840" y="6198235"/>
            <a:ext cx="1714500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3786E-F536-4D20-9881-9A1015F7C02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54441-6C28-4A33-B41B-2DA35C9E4FCE}" type="slidenum">
              <a:rPr lang="zh-CN" altLang="en-US"/>
            </a:fld>
            <a:endParaRPr lang="zh-CN" altLang="en-US"/>
          </a:p>
        </p:txBody>
      </p:sp>
      <p:pic>
        <p:nvPicPr>
          <p:cNvPr id="9" name="图片 8" descr="566ce8b5462e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76790" y="248920"/>
            <a:ext cx="1993265" cy="411480"/>
          </a:xfrm>
          <a:prstGeom prst="rect">
            <a:avLst/>
          </a:prstGeom>
        </p:spPr>
      </p:pic>
      <p:pic>
        <p:nvPicPr>
          <p:cNvPr id="7" name="图片 6" descr="6940247377141306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03840" y="6198235"/>
            <a:ext cx="1714500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02650" y="701675"/>
            <a:ext cx="2813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325563"/>
          </a:xfrm>
        </p:spPr>
        <p:txBody>
          <a:bodyPr/>
          <a:lstStyle>
            <a:lvl1pPr>
              <a:defRPr>
                <a:latin typeface="方正兰亭纤黑_GBK" panose="02010600030101010101" pitchFamily="2" charset="-122"/>
                <a:ea typeface="方正兰亭纤黑_GBK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方正兰亭纤黑_GBK" panose="02010600030101010101" pitchFamily="2" charset="-122"/>
                <a:ea typeface="方正兰亭纤黑_GBK" panose="02010600030101010101" pitchFamily="2" charset="-122"/>
              </a:defRPr>
            </a:lvl1pPr>
            <a:lvl2pPr>
              <a:defRPr>
                <a:latin typeface="方正兰亭纤黑_GBK" panose="02010600030101010101" pitchFamily="2" charset="-122"/>
                <a:ea typeface="方正兰亭纤黑_GBK" panose="02010600030101010101" pitchFamily="2" charset="-122"/>
              </a:defRPr>
            </a:lvl2pPr>
            <a:lvl3pPr>
              <a:defRPr>
                <a:latin typeface="方正兰亭纤黑_GBK" panose="02010600030101010101" pitchFamily="2" charset="-122"/>
                <a:ea typeface="方正兰亭纤黑_GBK" panose="02010600030101010101" pitchFamily="2" charset="-122"/>
              </a:defRPr>
            </a:lvl3pPr>
            <a:lvl4pPr>
              <a:defRPr>
                <a:latin typeface="方正兰亭纤黑_GBK" panose="02010600030101010101" pitchFamily="2" charset="-122"/>
                <a:ea typeface="方正兰亭纤黑_GBK" panose="02010600030101010101" pitchFamily="2" charset="-122"/>
              </a:defRPr>
            </a:lvl4pPr>
            <a:lvl5pPr>
              <a:defRPr>
                <a:latin typeface="方正兰亭纤黑_GBK" panose="02010600030101010101" pitchFamily="2" charset="-122"/>
                <a:ea typeface="方正兰亭纤黑_GBK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E86D2-96B2-4587-9373-4A8B202098D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4E34E-6C32-46B3-B4A1-16134C4686BC}" type="slidenum">
              <a:rPr lang="zh-CN" altLang="en-US"/>
            </a:fld>
            <a:endParaRPr lang="zh-CN" altLang="en-US"/>
          </a:p>
        </p:txBody>
      </p:sp>
      <p:pic>
        <p:nvPicPr>
          <p:cNvPr id="9" name="图片 8" descr="566ce8b5462e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6790" y="248920"/>
            <a:ext cx="1993265" cy="411480"/>
          </a:xfrm>
          <a:prstGeom prst="rect">
            <a:avLst/>
          </a:prstGeom>
        </p:spPr>
      </p:pic>
      <p:pic>
        <p:nvPicPr>
          <p:cNvPr id="8" name="图片 7" descr="69402473771413067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03840" y="6198235"/>
            <a:ext cx="1714500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 userDrawn="1"/>
        </p:nvSpPr>
        <p:spPr>
          <a:xfrm>
            <a:off x="0" y="0"/>
            <a:ext cx="610552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754" y="365125"/>
            <a:ext cx="5513294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方正兰亭纤黑_GBK" panose="02010600030101010101" pitchFamily="2" charset="-122"/>
                <a:ea typeface="方正兰亭纤黑_GBK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20118" y="1825625"/>
            <a:ext cx="5311588" cy="4351338"/>
          </a:xfrm>
        </p:spPr>
        <p:txBody>
          <a:bodyPr/>
          <a:lstStyle>
            <a:lvl1pPr>
              <a:defRPr>
                <a:latin typeface="方正兰亭纤黑_GBK" panose="02010600030101010101" pitchFamily="2" charset="-122"/>
                <a:ea typeface="方正兰亭纤黑_GBK" panose="02010600030101010101" pitchFamily="2" charset="-122"/>
              </a:defRPr>
            </a:lvl1pPr>
            <a:lvl2pPr>
              <a:defRPr>
                <a:latin typeface="方正兰亭纤黑_GBK" panose="02010600030101010101" pitchFamily="2" charset="-122"/>
                <a:ea typeface="方正兰亭纤黑_GBK" panose="02010600030101010101" pitchFamily="2" charset="-122"/>
              </a:defRPr>
            </a:lvl2pPr>
            <a:lvl3pPr>
              <a:defRPr>
                <a:latin typeface="方正兰亭纤黑_GBK" panose="02010600030101010101" pitchFamily="2" charset="-122"/>
                <a:ea typeface="方正兰亭纤黑_GBK" panose="02010600030101010101" pitchFamily="2" charset="-122"/>
              </a:defRPr>
            </a:lvl3pPr>
            <a:lvl4pPr>
              <a:defRPr>
                <a:latin typeface="方正兰亭纤黑_GBK" panose="02010600030101010101" pitchFamily="2" charset="-122"/>
                <a:ea typeface="方正兰亭纤黑_GBK" panose="02010600030101010101" pitchFamily="2" charset="-122"/>
              </a:defRPr>
            </a:lvl4pPr>
            <a:lvl5pPr>
              <a:defRPr>
                <a:latin typeface="方正兰亭纤黑_GBK" panose="02010600030101010101" pitchFamily="2" charset="-122"/>
                <a:ea typeface="方正兰亭纤黑_GBK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5D3BC-5D1F-4D06-BA72-B0D7EC1D1C7D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7AD61-2D3B-482B-A2D7-47A46A130444}" type="slidenum">
              <a:rPr lang="zh-CN" altLang="en-US"/>
            </a:fld>
            <a:endParaRPr lang="zh-CN" altLang="en-US"/>
          </a:p>
        </p:txBody>
      </p:sp>
      <p:pic>
        <p:nvPicPr>
          <p:cNvPr id="9" name="图片 8" descr="566ce8b5462e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76790" y="248920"/>
            <a:ext cx="199326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 userDrawn="1"/>
        </p:nvSpPr>
        <p:spPr>
          <a:xfrm>
            <a:off x="0" y="0"/>
            <a:ext cx="1789113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754" y="365125"/>
            <a:ext cx="1035422" cy="559192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  <a:latin typeface="方正兰亭纤黑_GBK" panose="02010600030101010101" pitchFamily="2" charset="-122"/>
                <a:ea typeface="方正兰亭纤黑_GBK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2213" y="1825625"/>
            <a:ext cx="9399493" cy="4351338"/>
          </a:xfrm>
        </p:spPr>
        <p:txBody>
          <a:bodyPr/>
          <a:lstStyle>
            <a:lvl1pPr>
              <a:defRPr>
                <a:latin typeface="方正兰亭纤黑_GBK" panose="02010600030101010101" pitchFamily="2" charset="-122"/>
                <a:ea typeface="方正兰亭纤黑_GBK" panose="02010600030101010101" pitchFamily="2" charset="-122"/>
              </a:defRPr>
            </a:lvl1pPr>
            <a:lvl2pPr>
              <a:defRPr>
                <a:latin typeface="方正兰亭纤黑_GBK" panose="02010600030101010101" pitchFamily="2" charset="-122"/>
                <a:ea typeface="方正兰亭纤黑_GBK" panose="02010600030101010101" pitchFamily="2" charset="-122"/>
              </a:defRPr>
            </a:lvl2pPr>
            <a:lvl3pPr>
              <a:defRPr>
                <a:latin typeface="方正兰亭纤黑_GBK" panose="02010600030101010101" pitchFamily="2" charset="-122"/>
                <a:ea typeface="方正兰亭纤黑_GBK" panose="02010600030101010101" pitchFamily="2" charset="-122"/>
              </a:defRPr>
            </a:lvl3pPr>
            <a:lvl4pPr>
              <a:defRPr>
                <a:latin typeface="方正兰亭纤黑_GBK" panose="02010600030101010101" pitchFamily="2" charset="-122"/>
                <a:ea typeface="方正兰亭纤黑_GBK" panose="02010600030101010101" pitchFamily="2" charset="-122"/>
              </a:defRPr>
            </a:lvl4pPr>
            <a:lvl5pPr>
              <a:defRPr>
                <a:latin typeface="方正兰亭纤黑_GBK" panose="02010600030101010101" pitchFamily="2" charset="-122"/>
                <a:ea typeface="方正兰亭纤黑_GBK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C5F8E-4374-49F3-88CA-64BF0EE8614F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AD907-CDD7-49BD-B5BF-C5B690A38023}" type="slidenum">
              <a:rPr lang="zh-CN" altLang="en-US"/>
            </a:fld>
            <a:endParaRPr lang="zh-CN" altLang="en-US"/>
          </a:p>
        </p:txBody>
      </p:sp>
      <p:pic>
        <p:nvPicPr>
          <p:cNvPr id="14" name="图片 13" descr="566ce8b5462e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76790" y="248920"/>
            <a:ext cx="1993265" cy="411480"/>
          </a:xfrm>
          <a:prstGeom prst="rect">
            <a:avLst/>
          </a:prstGeom>
        </p:spPr>
      </p:pic>
      <p:pic>
        <p:nvPicPr>
          <p:cNvPr id="16" name="图片 15" descr="6940247377141306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03840" y="6198235"/>
            <a:ext cx="1714500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B3361-D2EB-480D-A42B-334416B9AA7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A5111-81A3-4CAC-9AC8-192968D07034}" type="slidenum">
              <a:rPr lang="zh-CN" altLang="en-US"/>
            </a:fld>
            <a:endParaRPr lang="zh-CN" altLang="en-US"/>
          </a:p>
        </p:txBody>
      </p:sp>
      <p:pic>
        <p:nvPicPr>
          <p:cNvPr id="9" name="图片 8" descr="566ce8b5462e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76790" y="248920"/>
            <a:ext cx="1993265" cy="411480"/>
          </a:xfrm>
          <a:prstGeom prst="rect">
            <a:avLst/>
          </a:prstGeom>
        </p:spPr>
      </p:pic>
      <p:pic>
        <p:nvPicPr>
          <p:cNvPr id="7" name="图片 6" descr="6940247377141306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03840" y="6198235"/>
            <a:ext cx="1714500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DC0D7-B104-4B2F-A82D-C201856A6C4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0FBC1-5FEB-4B0E-92AE-DBA1EB43A15A}" type="slidenum">
              <a:rPr lang="zh-CN" altLang="en-US"/>
            </a:fld>
            <a:endParaRPr lang="zh-CN" altLang="en-US"/>
          </a:p>
        </p:txBody>
      </p:sp>
      <p:pic>
        <p:nvPicPr>
          <p:cNvPr id="9" name="图片 8" descr="566ce8b5462e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76790" y="248920"/>
            <a:ext cx="1993265" cy="411480"/>
          </a:xfrm>
          <a:prstGeom prst="rect">
            <a:avLst/>
          </a:prstGeom>
        </p:spPr>
      </p:pic>
      <p:pic>
        <p:nvPicPr>
          <p:cNvPr id="8" name="图片 7" descr="6940247377141306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03840" y="6198235"/>
            <a:ext cx="1714500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03323-CBEC-4C5D-9041-081A11DBC231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FF261-AF7F-4986-9BAF-97A7CF54B820}" type="slidenum">
              <a:rPr lang="zh-CN" altLang="en-US"/>
            </a:fld>
            <a:endParaRPr lang="zh-CN" altLang="en-US"/>
          </a:p>
        </p:txBody>
      </p:sp>
      <p:pic>
        <p:nvPicPr>
          <p:cNvPr id="10" name="图片 9" descr="566ce8b5462e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76790" y="248920"/>
            <a:ext cx="1993265" cy="411480"/>
          </a:xfrm>
          <a:prstGeom prst="rect">
            <a:avLst/>
          </a:prstGeom>
        </p:spPr>
      </p:pic>
      <p:pic>
        <p:nvPicPr>
          <p:cNvPr id="12" name="图片 11" descr="6940247377141306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03840" y="6198235"/>
            <a:ext cx="1714500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8B222-BD49-444E-B44E-A958DE6B558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A6C71-E6C8-4E14-83A6-ABA3417651DB}" type="slidenum">
              <a:rPr lang="zh-CN" altLang="en-US"/>
            </a:fld>
            <a:endParaRPr lang="zh-CN" altLang="en-US"/>
          </a:p>
        </p:txBody>
      </p:sp>
      <p:pic>
        <p:nvPicPr>
          <p:cNvPr id="9" name="图片 8" descr="566ce8b5462e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76790" y="248920"/>
            <a:ext cx="1993265" cy="411480"/>
          </a:xfrm>
          <a:prstGeom prst="rect">
            <a:avLst/>
          </a:prstGeom>
        </p:spPr>
      </p:pic>
      <p:pic>
        <p:nvPicPr>
          <p:cNvPr id="6" name="图片 5" descr="6940247377141306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03840" y="6198235"/>
            <a:ext cx="1714500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DC6E4-23D4-4746-A1E7-9970C041D4C4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04E91-7E52-4AE9-99D8-96F3AC362289}" type="slidenum">
              <a:rPr lang="zh-CN" altLang="en-US"/>
            </a:fld>
            <a:endParaRPr lang="zh-CN" altLang="en-US"/>
          </a:p>
        </p:txBody>
      </p:sp>
      <p:pic>
        <p:nvPicPr>
          <p:cNvPr id="10" name="图片 9" descr="69402473771413067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03840" y="6198235"/>
            <a:ext cx="1714500" cy="6096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BC2667A-8A84-416D-99E2-E899366276C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C538595-011B-43A8-8DC8-6544803D6170}" type="slidenum">
              <a:rPr lang="zh-CN" altLang="en-US"/>
            </a:fld>
            <a:endParaRPr lang="zh-CN" altLang="en-US"/>
          </a:p>
        </p:txBody>
      </p:sp>
      <p:pic>
        <p:nvPicPr>
          <p:cNvPr id="16" name="图片 15" descr="694024737714130673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403840" y="6198235"/>
            <a:ext cx="1714500" cy="60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651500"/>
            <a:ext cx="12192000" cy="12065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387" name="文本框 6"/>
          <p:cNvSpPr txBox="1">
            <a:spLocks noChangeArrowheads="1"/>
          </p:cNvSpPr>
          <p:nvPr/>
        </p:nvSpPr>
        <p:spPr bwMode="auto">
          <a:xfrm>
            <a:off x="8642554" y="5927725"/>
            <a:ext cx="1915909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2017</a:t>
            </a:r>
            <a:r>
              <a:rPr lang="zh-CN" altLang="en-US" sz="3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3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endParaRPr lang="zh-CN" altLang="en-US" sz="3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 descr="图22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170" y="6012180"/>
            <a:ext cx="1993265" cy="411480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/>
        </p:nvSpPr>
        <p:spPr bwMode="auto">
          <a:xfrm>
            <a:off x="1520617" y="2066078"/>
            <a:ext cx="9169637" cy="1078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6000" b="1" dirty="0" smtClean="0">
                <a:solidFill>
                  <a:srgbClr val="2882BE"/>
                </a:solidFill>
                <a:latin typeface="+mn-ea"/>
                <a:ea typeface="+mn-ea"/>
                <a:sym typeface="微软雅黑" panose="020B0503020204020204" pitchFamily="34" charset="-122"/>
              </a:rPr>
              <a:t>国家信息中心</a:t>
            </a:r>
            <a:endParaRPr lang="en-US" altLang="zh-CN" sz="6000" b="1" dirty="0">
              <a:solidFill>
                <a:srgbClr val="2882BE"/>
              </a:solidFill>
              <a:latin typeface="+mn-ea"/>
              <a:ea typeface="+mn-ea"/>
              <a:sym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004825" y="5576186"/>
            <a:ext cx="2201220" cy="618556"/>
            <a:chOff x="4854013" y="5576186"/>
            <a:chExt cx="2201220" cy="618556"/>
          </a:xfrm>
          <a:solidFill>
            <a:srgbClr val="0080B2"/>
          </a:solidFill>
        </p:grpSpPr>
        <p:sp>
          <p:nvSpPr>
            <p:cNvPr id="8" name="椭圆 7"/>
            <p:cNvSpPr/>
            <p:nvPr/>
          </p:nvSpPr>
          <p:spPr>
            <a:xfrm>
              <a:off x="4854013" y="5576186"/>
              <a:ext cx="618076" cy="618556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381728" y="5576186"/>
              <a:ext cx="618076" cy="618556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909443" y="5576186"/>
              <a:ext cx="618076" cy="618556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437157" y="5576186"/>
              <a:ext cx="618076" cy="618556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Rectangle 2"/>
          <p:cNvSpPr>
            <a:spLocks noGrp="1" noChangeArrowheads="1"/>
          </p:cNvSpPr>
          <p:nvPr/>
        </p:nvSpPr>
        <p:spPr bwMode="auto">
          <a:xfrm>
            <a:off x="1511182" y="3194492"/>
            <a:ext cx="9169637" cy="77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4400" b="1" dirty="0" smtClean="0">
                <a:solidFill>
                  <a:srgbClr val="2882BE"/>
                </a:solidFill>
                <a:latin typeface="+mn-ea"/>
                <a:ea typeface="+mn-ea"/>
                <a:sym typeface="微软雅黑" panose="020B0503020204020204" pitchFamily="34" charset="-122"/>
              </a:rPr>
              <a:t>成都大数据基地</a:t>
            </a:r>
            <a:endParaRPr lang="en-US" altLang="zh-CN" sz="4400" b="1" dirty="0">
              <a:solidFill>
                <a:srgbClr val="2882BE"/>
              </a:solidFill>
              <a:latin typeface="+mn-ea"/>
              <a:ea typeface="+mn-ea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 descr="Logo0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11" y="79772"/>
            <a:ext cx="852964" cy="31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文本框 10"/>
          <p:cNvSpPr>
            <a:spLocks noChangeArrowheads="1"/>
          </p:cNvSpPr>
          <p:nvPr/>
        </p:nvSpPr>
        <p:spPr bwMode="auto">
          <a:xfrm>
            <a:off x="9293155" y="82630"/>
            <a:ext cx="1728192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44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 Black" panose="020B0A02040204020203" pitchFamily="2" charset="0"/>
              </a:rPr>
              <a:t>大数据行业背景</a:t>
            </a:r>
            <a:endParaRPr lang="zh-CN" altLang="en-US" sz="144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 Black" panose="020B0A02040204020203" pitchFamily="2" charset="0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874357" y="1009531"/>
            <a:ext cx="987552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36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 </a:t>
            </a:r>
            <a:r>
              <a:rPr lang="zh-CN" altLang="en-US" sz="336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endParaRPr lang="zh-CN" altLang="en-US" sz="336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911424" y="1774420"/>
            <a:ext cx="987552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84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元组可以装着多个不同类型的值</a:t>
            </a:r>
            <a:endParaRPr lang="en-US" altLang="zh-CN" sz="384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384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384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84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._2 </a:t>
            </a:r>
            <a:r>
              <a:rPr lang="zh-CN" altLang="en-US" sz="384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方式访问元组元素</a:t>
            </a:r>
            <a:endParaRPr lang="en-US" altLang="zh-CN" sz="384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35"/>
          <p:cNvSpPr>
            <a:spLocks noChangeArrowheads="1"/>
          </p:cNvSpPr>
          <p:nvPr/>
        </p:nvSpPr>
        <p:spPr bwMode="auto">
          <a:xfrm>
            <a:off x="0" y="-4544"/>
            <a:ext cx="12192000" cy="53487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81154" tIns="42292" rIns="81154" bIns="42292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62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69" y="60103"/>
            <a:ext cx="1924121" cy="41148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5"/>
          <p:cNvSpPr>
            <a:spLocks noChangeArrowheads="1"/>
          </p:cNvSpPr>
          <p:nvPr/>
        </p:nvSpPr>
        <p:spPr bwMode="auto">
          <a:xfrm>
            <a:off x="0" y="-4544"/>
            <a:ext cx="12192000" cy="53487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81154" tIns="42292" rIns="81154" bIns="42292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62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003" y="60103"/>
            <a:ext cx="1924121" cy="4114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6700" y="1581150"/>
            <a:ext cx="117252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Map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lvl="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lv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Seq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有顺序，可重复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lvl="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lv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Set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无顺序，不可重复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lvl="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lv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mutable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可变集合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immutable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不可变集合，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immutable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类型的集合一点初始化后久不能改变了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lvl="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lv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、所有的集合都扩展至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Iterable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特质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1172143" y="801977"/>
            <a:ext cx="7873007" cy="63411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 descr="Logo0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11" y="79772"/>
            <a:ext cx="852964" cy="31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文本框 10"/>
          <p:cNvSpPr>
            <a:spLocks noChangeArrowheads="1"/>
          </p:cNvSpPr>
          <p:nvPr/>
        </p:nvSpPr>
        <p:spPr bwMode="auto">
          <a:xfrm>
            <a:off x="9293155" y="82630"/>
            <a:ext cx="1728192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44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 Black" panose="020B0A02040204020203" pitchFamily="2" charset="0"/>
              </a:rPr>
              <a:t>大数据行业背景</a:t>
            </a:r>
            <a:endParaRPr lang="zh-CN" altLang="en-US" sz="144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 Black" panose="020B0A02040204020203" pitchFamily="2" charset="0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874357" y="1009531"/>
            <a:ext cx="987552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36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 </a:t>
            </a:r>
            <a:r>
              <a:rPr lang="en-US" altLang="zh-CN" sz="336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Seq</a:t>
            </a:r>
            <a:r>
              <a:rPr lang="zh-CN" altLang="en-US" sz="336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集合 </a:t>
            </a:r>
            <a:endParaRPr lang="zh-CN" altLang="en-US" sz="336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911424" y="1774420"/>
            <a:ext cx="987552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84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1.List : immutable</a:t>
            </a:r>
            <a:r>
              <a:rPr lang="zh-CN" altLang="en-US" sz="384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sz="384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384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2.ListBuffer </a:t>
            </a:r>
            <a:r>
              <a:rPr lang="zh-CN" altLang="en-US" sz="384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384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mutable</a:t>
            </a:r>
            <a:r>
              <a:rPr lang="zh-CN" altLang="en-US" sz="384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sz="384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35"/>
          <p:cNvSpPr>
            <a:spLocks noChangeArrowheads="1"/>
          </p:cNvSpPr>
          <p:nvPr/>
        </p:nvSpPr>
        <p:spPr bwMode="auto">
          <a:xfrm>
            <a:off x="0" y="-4544"/>
            <a:ext cx="12192000" cy="53487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81154" tIns="42292" rIns="81154" bIns="42292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62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69" y="60103"/>
            <a:ext cx="1924121" cy="41148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35"/>
          <p:cNvSpPr>
            <a:spLocks noChangeArrowheads="1"/>
          </p:cNvSpPr>
          <p:nvPr/>
        </p:nvSpPr>
        <p:spPr bwMode="auto">
          <a:xfrm>
            <a:off x="0" y="-4544"/>
            <a:ext cx="12192000" cy="53487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81154" tIns="42292" rIns="81154" bIns="42292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62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003" y="60103"/>
            <a:ext cx="1924121" cy="411481"/>
          </a:xfrm>
          <a:prstGeom prst="rect">
            <a:avLst/>
          </a:prstGeom>
        </p:spPr>
      </p:pic>
      <p:sp>
        <p:nvSpPr>
          <p:cNvPr id="27" name="标题 1"/>
          <p:cNvSpPr txBox="1"/>
          <p:nvPr/>
        </p:nvSpPr>
        <p:spPr>
          <a:xfrm>
            <a:off x="1172143" y="801977"/>
            <a:ext cx="7873007" cy="63411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 Set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35"/>
          <p:cNvSpPr>
            <a:spLocks noChangeArrowheads="1"/>
          </p:cNvSpPr>
          <p:nvPr/>
        </p:nvSpPr>
        <p:spPr bwMode="auto">
          <a:xfrm>
            <a:off x="0" y="-4544"/>
            <a:ext cx="12192000" cy="53487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81154" tIns="42292" rIns="81154" bIns="42292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62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911424" y="755358"/>
            <a:ext cx="987552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36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Scala Map</a:t>
            </a:r>
            <a:r>
              <a:rPr lang="zh-CN" altLang="en-US" sz="336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zh-CN" altLang="en-US" sz="336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003" y="60103"/>
            <a:ext cx="1924121" cy="41148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WPS 演示</Application>
  <PresentationFormat>宽屏</PresentationFormat>
  <Paragraphs>45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Calibri Light</vt:lpstr>
      <vt:lpstr>方正兰亭纤黑_GBK</vt:lpstr>
      <vt:lpstr>黑体</vt:lpstr>
      <vt:lpstr>微软雅黑</vt:lpstr>
      <vt:lpstr>Segoe UI Black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Eko Hsu</dc:creator>
  <cp:lastModifiedBy>Administrator</cp:lastModifiedBy>
  <cp:revision>262</cp:revision>
  <dcterms:created xsi:type="dcterms:W3CDTF">2012-12-11T07:55:00Z</dcterms:created>
  <dcterms:modified xsi:type="dcterms:W3CDTF">2018-06-30T02:47:04Z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