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9384-72AD-91BB-C08C-08CE07291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47816-BCB3-B224-5C88-E2A44145E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8C2DD-EB7C-733A-7F00-92018C91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36BF-80BF-4A63-9525-36B56D3F989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09A05-E915-BA7B-1E94-D4F69135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D4C77-82E0-8CC9-CC8A-9AB151C4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178F-2FB3-47BF-B759-CFFFB71B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0E65-407E-DDB1-2336-3C121585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070DE-15CD-4DC4-28A2-B40F3D16F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79F1C-3D75-A0D6-C47B-E7EAB92EF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36BF-80BF-4A63-9525-36B56D3F989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7B0D2-0928-1DB1-1CE6-73581500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2B1F5-36EE-0A83-BAB8-A729D0F3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178F-2FB3-47BF-B759-CFFFB71B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5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2F346-300B-C6BF-8924-9C1150BC3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84AE3-B8EA-1F41-FBC6-AE10F0DE1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1E098-6996-4FD7-7B02-05890810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36BF-80BF-4A63-9525-36B56D3F989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F6A77-08FB-AECF-5A85-FFE58E9D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B6FED-FA8E-1A03-2B1E-09BDE37F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178F-2FB3-47BF-B759-CFFFB71B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7EE4-4725-BDBB-86B4-1E9F1FAE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95818-9E1B-247F-CE28-1B0827B65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3D3DC-367E-7A38-3131-5D8E8535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36BF-80BF-4A63-9525-36B56D3F989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46032-5597-0FF5-7F4E-D21E98E1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14269-A432-2DF2-2B80-D9235393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178F-2FB3-47BF-B759-CFFFB71B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9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C01B-F8B7-ECE7-BF60-E122254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8FB6F-E5C1-C518-B5C2-83F6A5061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71192-C98C-5111-ED99-2BBDA234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36BF-80BF-4A63-9525-36B56D3F989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E1389-637F-DE10-A611-0BD482C0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62892-74D7-5523-8DE8-4CDD8765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178F-2FB3-47BF-B759-CFFFB71B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0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023E-A0C2-C462-6968-94452266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EFB27-A75A-B5C0-D3AD-25F89F149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C3EFC-9DB6-E039-3CED-3F17D08D3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0EF37-5956-EFF1-23AB-B23C285F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36BF-80BF-4A63-9525-36B56D3F989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9C7AB-EAFA-19F1-82B7-4125DE97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09010-2F33-68B0-B9AC-0300E60B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178F-2FB3-47BF-B759-CFFFB71B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9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19DD-FDD4-A195-C632-30CF999C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2F6E9-795D-EC6E-53ED-8EC7B5AF6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B0E4C-F037-3A55-3F17-30D4F5522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55A69-D1CA-D56C-F2E2-1E57430EB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2ADE2-64FF-BFA4-9E29-7A0956D7D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6D291A-A9D2-69BE-9B44-7A7D91B7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36BF-80BF-4A63-9525-36B56D3F989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74AA1-0FCA-D053-7DF9-46C67B5B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4B01E1-C15F-41A7-FA77-31F0E5C0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178F-2FB3-47BF-B759-CFFFB71B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7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251F-0791-27AB-E1A2-305F3CEE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EB080-37BA-D246-6D16-1FC50F10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36BF-80BF-4A63-9525-36B56D3F989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E4074-FD7E-2646-A63C-5DFEF8FD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8A18D-A1BC-FE3A-4098-EBF70CBE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178F-2FB3-47BF-B759-CFFFB71B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9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2992AA-6704-E354-C514-17A7B31F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36BF-80BF-4A63-9525-36B56D3F989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2CF39-9A57-D843-C4B2-1A3928AF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3464F-4FAE-B22D-2C89-3B7DD74E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178F-2FB3-47BF-B759-CFFFB71B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6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EFAF-BCDF-9562-56DF-B91199CB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6F727-9E72-7AE2-17F0-261982EB0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5B0AD-9AB9-E4A4-C649-5F9F48058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7D76B-6260-98D1-6082-2FFCBC34C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36BF-80BF-4A63-9525-36B56D3F989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2008C-3870-7F2E-8791-AD4AC23F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0AFFD-A45F-F68A-1EA0-8ED10A4B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178F-2FB3-47BF-B759-CFFFB71B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7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D630-285F-89EA-D3BB-6F25F1D6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9C934-69D6-DEFF-F777-5BA0697BF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09BF3-30D7-C863-F697-FC031B46E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DA6DB-5A78-FDA9-703A-01137222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36BF-80BF-4A63-9525-36B56D3F989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EC8DA-92A0-8372-8900-B984F7EB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30603-B4C1-93B9-F9BB-15A15BF0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178F-2FB3-47BF-B759-CFFFB71B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5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6557F-5D31-19EF-DDCE-9F4E812A5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A12E3-DBB1-E2D2-9EB4-E0A8756C6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39A69-2637-C27F-40C6-EA64C521E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236BF-80BF-4A63-9525-36B56D3F989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CB393-A92D-2872-3F9B-F0AD3EBB1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42BD4-94CD-1CC6-E3EF-5FA9B05A3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1178F-2FB3-47BF-B759-CFFFB71B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8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5E6C-192A-2C47-864D-3F4E5099D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PowerPoint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A2A88-06FB-C7AC-B964-254B22A2BE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83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PowerPoint</dc:title>
  <dc:creator>Dinberu, Henock (dinberhw)</dc:creator>
  <cp:lastModifiedBy>Dinberu, Henock (dinberhw)</cp:lastModifiedBy>
  <cp:revision>2</cp:revision>
  <dcterms:created xsi:type="dcterms:W3CDTF">2023-07-11T23:55:11Z</dcterms:created>
  <dcterms:modified xsi:type="dcterms:W3CDTF">2023-07-11T23:55:49Z</dcterms:modified>
</cp:coreProperties>
</file>