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0E8B5-CC3E-4D59-9231-A6BC78435AE9}" v="577" dt="2024-11-19T16:47:28.505"/>
    <p1510:client id="{6925F030-4591-48D3-AC22-A01F5DF6DA76}" v="8" dt="2024-11-19T16:50:19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A7178-E936-4F97-B6D3-2077D912ECE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F79235-A5A8-4922-BDD8-4018D0C22A30}">
      <dgm:prSet/>
      <dgm:spPr/>
      <dgm:t>
        <a:bodyPr/>
        <a:lstStyle/>
        <a:p>
          <a:r>
            <a:rPr lang="en-US" b="1"/>
            <a:t>MongoDB</a:t>
          </a:r>
          <a:r>
            <a:rPr lang="en-US"/>
            <a:t> is a </a:t>
          </a:r>
          <a:r>
            <a:rPr lang="en-US" b="1"/>
            <a:t>NoSQL database</a:t>
          </a:r>
          <a:r>
            <a:rPr lang="en-US"/>
            <a:t> that stores data in a flexible, document-based format, typically as </a:t>
          </a:r>
          <a:r>
            <a:rPr lang="en-US" b="1"/>
            <a:t>JSON-like objects</a:t>
          </a:r>
          <a:r>
            <a:rPr lang="en-US"/>
            <a:t>. It is designed to handle large volumes of unstructured or semi-structured data and provides scalability and flexibility.</a:t>
          </a:r>
        </a:p>
      </dgm:t>
    </dgm:pt>
    <dgm:pt modelId="{64453F24-1815-4DE5-8D4B-F989F951F22A}" type="parTrans" cxnId="{DE86EEC7-F62C-4D55-BCC0-6DCDE71B52B7}">
      <dgm:prSet/>
      <dgm:spPr/>
      <dgm:t>
        <a:bodyPr/>
        <a:lstStyle/>
        <a:p>
          <a:endParaRPr lang="en-US"/>
        </a:p>
      </dgm:t>
    </dgm:pt>
    <dgm:pt modelId="{4ACF079B-F730-4A62-AB44-5F47B1AE0AF8}" type="sibTrans" cxnId="{DE86EEC7-F62C-4D55-BCC0-6DCDE71B52B7}">
      <dgm:prSet/>
      <dgm:spPr/>
      <dgm:t>
        <a:bodyPr/>
        <a:lstStyle/>
        <a:p>
          <a:endParaRPr lang="en-US"/>
        </a:p>
      </dgm:t>
    </dgm:pt>
    <dgm:pt modelId="{3A33C01A-B746-4617-9D0C-2ADD3DE81C05}">
      <dgm:prSet/>
      <dgm:spPr/>
      <dgm:t>
        <a:bodyPr/>
        <a:lstStyle/>
        <a:p>
          <a:r>
            <a:rPr lang="en-US" b="1"/>
            <a:t>Key Features</a:t>
          </a:r>
          <a:r>
            <a:rPr lang="en-US"/>
            <a:t>:</a:t>
          </a:r>
        </a:p>
      </dgm:t>
    </dgm:pt>
    <dgm:pt modelId="{5CACBB8A-B1B3-4CF0-876C-7FFED1A895EB}" type="parTrans" cxnId="{18F19937-9228-4C13-996F-AFC2B8A607D4}">
      <dgm:prSet/>
      <dgm:spPr/>
      <dgm:t>
        <a:bodyPr/>
        <a:lstStyle/>
        <a:p>
          <a:endParaRPr lang="en-US"/>
        </a:p>
      </dgm:t>
    </dgm:pt>
    <dgm:pt modelId="{CCB456B9-EA6C-4CA7-B65C-79D0421B62E5}" type="sibTrans" cxnId="{18F19937-9228-4C13-996F-AFC2B8A607D4}">
      <dgm:prSet/>
      <dgm:spPr/>
      <dgm:t>
        <a:bodyPr/>
        <a:lstStyle/>
        <a:p>
          <a:endParaRPr lang="en-US"/>
        </a:p>
      </dgm:t>
    </dgm:pt>
    <dgm:pt modelId="{0503CA56-2EA7-416C-80A5-A5864F56039B}">
      <dgm:prSet/>
      <dgm:spPr/>
      <dgm:t>
        <a:bodyPr/>
        <a:lstStyle/>
        <a:p>
          <a:r>
            <a:rPr lang="en-US" b="1"/>
            <a:t>Flexible Schema</a:t>
          </a:r>
          <a:r>
            <a:rPr lang="en-US"/>
            <a:t>: Data doesn’t need a fixed structure.</a:t>
          </a:r>
        </a:p>
      </dgm:t>
    </dgm:pt>
    <dgm:pt modelId="{4D69D0BC-6A1D-48CA-8019-80752E602DC0}" type="parTrans" cxnId="{0E4269EF-3D5A-42FE-9797-40E60FB4A2EC}">
      <dgm:prSet/>
      <dgm:spPr/>
      <dgm:t>
        <a:bodyPr/>
        <a:lstStyle/>
        <a:p>
          <a:endParaRPr lang="en-US"/>
        </a:p>
      </dgm:t>
    </dgm:pt>
    <dgm:pt modelId="{C1A9693D-AC04-4E05-BEFA-90BACFCF9DE5}" type="sibTrans" cxnId="{0E4269EF-3D5A-42FE-9797-40E60FB4A2EC}">
      <dgm:prSet/>
      <dgm:spPr/>
      <dgm:t>
        <a:bodyPr/>
        <a:lstStyle/>
        <a:p>
          <a:endParaRPr lang="en-US"/>
        </a:p>
      </dgm:t>
    </dgm:pt>
    <dgm:pt modelId="{844DF595-3566-4C01-AF05-82E1CFE858E9}">
      <dgm:prSet/>
      <dgm:spPr/>
      <dgm:t>
        <a:bodyPr/>
        <a:lstStyle/>
        <a:p>
          <a:r>
            <a:rPr lang="en-US" b="1"/>
            <a:t>JSON-Like Documents</a:t>
          </a:r>
          <a:r>
            <a:rPr lang="en-US"/>
            <a:t>: Stores data as BSON (binary JSON).</a:t>
          </a:r>
        </a:p>
      </dgm:t>
    </dgm:pt>
    <dgm:pt modelId="{6E158BD7-235D-4D6D-95FC-C7039E6C60B5}" type="parTrans" cxnId="{DD254B3E-425D-4464-845C-607150E80D01}">
      <dgm:prSet/>
      <dgm:spPr/>
      <dgm:t>
        <a:bodyPr/>
        <a:lstStyle/>
        <a:p>
          <a:endParaRPr lang="en-US"/>
        </a:p>
      </dgm:t>
    </dgm:pt>
    <dgm:pt modelId="{F5E8C4B7-9981-4BA1-B5C8-3E17E64403C4}" type="sibTrans" cxnId="{DD254B3E-425D-4464-845C-607150E80D01}">
      <dgm:prSet/>
      <dgm:spPr/>
      <dgm:t>
        <a:bodyPr/>
        <a:lstStyle/>
        <a:p>
          <a:endParaRPr lang="en-US"/>
        </a:p>
      </dgm:t>
    </dgm:pt>
    <dgm:pt modelId="{A86B1FDD-5783-4793-9A25-076B25D72F91}">
      <dgm:prSet/>
      <dgm:spPr/>
      <dgm:t>
        <a:bodyPr/>
        <a:lstStyle/>
        <a:p>
          <a:r>
            <a:rPr lang="en-US" b="1"/>
            <a:t>Horizontal Scalability</a:t>
          </a:r>
          <a:r>
            <a:rPr lang="en-US"/>
            <a:t>: Easily distribute data across servers.</a:t>
          </a:r>
        </a:p>
      </dgm:t>
    </dgm:pt>
    <dgm:pt modelId="{EA0D5637-AE00-4BCC-A1F1-B4D8B804D044}" type="parTrans" cxnId="{8518812D-9A76-48B3-8F3C-22C90D2BB72B}">
      <dgm:prSet/>
      <dgm:spPr/>
      <dgm:t>
        <a:bodyPr/>
        <a:lstStyle/>
        <a:p>
          <a:endParaRPr lang="en-US"/>
        </a:p>
      </dgm:t>
    </dgm:pt>
    <dgm:pt modelId="{65DBA5CD-26C0-4CCA-A6D3-C8AF640AEBD2}" type="sibTrans" cxnId="{8518812D-9A76-48B3-8F3C-22C90D2BB72B}">
      <dgm:prSet/>
      <dgm:spPr/>
      <dgm:t>
        <a:bodyPr/>
        <a:lstStyle/>
        <a:p>
          <a:endParaRPr lang="en-US"/>
        </a:p>
      </dgm:t>
    </dgm:pt>
    <dgm:pt modelId="{4D6FDBF2-532E-4D2A-9D1C-3FF036B5C9B5}">
      <dgm:prSet/>
      <dgm:spPr/>
      <dgm:t>
        <a:bodyPr/>
        <a:lstStyle/>
        <a:p>
          <a:r>
            <a:rPr lang="en-US" b="1"/>
            <a:t>High Performance</a:t>
          </a:r>
          <a:r>
            <a:rPr lang="en-US"/>
            <a:t>: Optimized for real-time data operations.</a:t>
          </a:r>
        </a:p>
      </dgm:t>
    </dgm:pt>
    <dgm:pt modelId="{48555922-3BF1-42E2-842B-97B72458590B}" type="parTrans" cxnId="{2ED53782-3C5C-4167-BB93-E2606BB846A8}">
      <dgm:prSet/>
      <dgm:spPr/>
      <dgm:t>
        <a:bodyPr/>
        <a:lstStyle/>
        <a:p>
          <a:endParaRPr lang="en-US"/>
        </a:p>
      </dgm:t>
    </dgm:pt>
    <dgm:pt modelId="{21151BCE-5F31-4EE5-BED5-BD3E27E4261C}" type="sibTrans" cxnId="{2ED53782-3C5C-4167-BB93-E2606BB846A8}">
      <dgm:prSet/>
      <dgm:spPr/>
      <dgm:t>
        <a:bodyPr/>
        <a:lstStyle/>
        <a:p>
          <a:endParaRPr lang="en-US"/>
        </a:p>
      </dgm:t>
    </dgm:pt>
    <dgm:pt modelId="{BE6E936A-B2A2-4E20-A916-21B2F0669B83}">
      <dgm:prSet/>
      <dgm:spPr/>
      <dgm:t>
        <a:bodyPr/>
        <a:lstStyle/>
        <a:p>
          <a:r>
            <a:rPr lang="en-US" b="1"/>
            <a:t>Best for</a:t>
          </a:r>
          <a:r>
            <a:rPr lang="en-US"/>
            <a:t>:</a:t>
          </a:r>
        </a:p>
      </dgm:t>
    </dgm:pt>
    <dgm:pt modelId="{6EE2AE39-B28E-44FF-A21D-E39B69344024}" type="parTrans" cxnId="{3A4B3910-B72A-4C9E-8E24-100C6AB8EC9A}">
      <dgm:prSet/>
      <dgm:spPr/>
      <dgm:t>
        <a:bodyPr/>
        <a:lstStyle/>
        <a:p>
          <a:endParaRPr lang="en-US"/>
        </a:p>
      </dgm:t>
    </dgm:pt>
    <dgm:pt modelId="{E84ED1F6-2DE9-4396-B8CE-3A9A6AA96C12}" type="sibTrans" cxnId="{3A4B3910-B72A-4C9E-8E24-100C6AB8EC9A}">
      <dgm:prSet/>
      <dgm:spPr/>
      <dgm:t>
        <a:bodyPr/>
        <a:lstStyle/>
        <a:p>
          <a:endParaRPr lang="en-US"/>
        </a:p>
      </dgm:t>
    </dgm:pt>
    <dgm:pt modelId="{638B9F01-BEA8-46DE-BF01-C67EFD63BB2D}">
      <dgm:prSet/>
      <dgm:spPr/>
      <dgm:t>
        <a:bodyPr/>
        <a:lstStyle/>
        <a:p>
          <a:r>
            <a:rPr lang="en-US"/>
            <a:t>E-commerce platforms, social media apps, and real-time analytics.</a:t>
          </a:r>
        </a:p>
      </dgm:t>
    </dgm:pt>
    <dgm:pt modelId="{02FC7F0F-4125-4409-A6D9-061B8A1CC9F2}" type="parTrans" cxnId="{04F12427-36D5-4380-B30C-74C273F10221}">
      <dgm:prSet/>
      <dgm:spPr/>
      <dgm:t>
        <a:bodyPr/>
        <a:lstStyle/>
        <a:p>
          <a:endParaRPr lang="en-US"/>
        </a:p>
      </dgm:t>
    </dgm:pt>
    <dgm:pt modelId="{DF67F9A7-F190-4FDF-BBEB-D25A740F1AE3}" type="sibTrans" cxnId="{04F12427-36D5-4380-B30C-74C273F10221}">
      <dgm:prSet/>
      <dgm:spPr/>
      <dgm:t>
        <a:bodyPr/>
        <a:lstStyle/>
        <a:p>
          <a:endParaRPr lang="en-US"/>
        </a:p>
      </dgm:t>
    </dgm:pt>
    <dgm:pt modelId="{6EA4D9A4-53CD-4CCA-B2C7-EEF663F78560}" type="pres">
      <dgm:prSet presAssocID="{D42A7178-E936-4F97-B6D3-2077D912ECE0}" presName="Name0" presStyleCnt="0">
        <dgm:presLayoutVars>
          <dgm:dir/>
          <dgm:resizeHandles val="exact"/>
        </dgm:presLayoutVars>
      </dgm:prSet>
      <dgm:spPr/>
    </dgm:pt>
    <dgm:pt modelId="{2A8AE53B-D8BC-4846-9B20-0278F3208C8E}" type="pres">
      <dgm:prSet presAssocID="{09F79235-A5A8-4922-BDD8-4018D0C22A30}" presName="node" presStyleLbl="node1" presStyleIdx="0" presStyleCnt="8">
        <dgm:presLayoutVars>
          <dgm:bulletEnabled val="1"/>
        </dgm:presLayoutVars>
      </dgm:prSet>
      <dgm:spPr/>
    </dgm:pt>
    <dgm:pt modelId="{66846069-705C-4AB7-86FC-4197BDAEAA03}" type="pres">
      <dgm:prSet presAssocID="{4ACF079B-F730-4A62-AB44-5F47B1AE0AF8}" presName="sibTrans" presStyleLbl="sibTrans1D1" presStyleIdx="0" presStyleCnt="7"/>
      <dgm:spPr/>
    </dgm:pt>
    <dgm:pt modelId="{F7965474-7B74-4B49-B3B5-F1E703BCCB6B}" type="pres">
      <dgm:prSet presAssocID="{4ACF079B-F730-4A62-AB44-5F47B1AE0AF8}" presName="connectorText" presStyleLbl="sibTrans1D1" presStyleIdx="0" presStyleCnt="7"/>
      <dgm:spPr/>
    </dgm:pt>
    <dgm:pt modelId="{AF2A333F-C32B-459C-B9E7-9A49FD73964A}" type="pres">
      <dgm:prSet presAssocID="{3A33C01A-B746-4617-9D0C-2ADD3DE81C05}" presName="node" presStyleLbl="node1" presStyleIdx="1" presStyleCnt="8">
        <dgm:presLayoutVars>
          <dgm:bulletEnabled val="1"/>
        </dgm:presLayoutVars>
      </dgm:prSet>
      <dgm:spPr/>
    </dgm:pt>
    <dgm:pt modelId="{4A6C47EE-733F-4607-A42D-8EE42999BEA2}" type="pres">
      <dgm:prSet presAssocID="{CCB456B9-EA6C-4CA7-B65C-79D0421B62E5}" presName="sibTrans" presStyleLbl="sibTrans1D1" presStyleIdx="1" presStyleCnt="7"/>
      <dgm:spPr/>
    </dgm:pt>
    <dgm:pt modelId="{F99960E7-D1CA-450B-A5A0-47572036B823}" type="pres">
      <dgm:prSet presAssocID="{CCB456B9-EA6C-4CA7-B65C-79D0421B62E5}" presName="connectorText" presStyleLbl="sibTrans1D1" presStyleIdx="1" presStyleCnt="7"/>
      <dgm:spPr/>
    </dgm:pt>
    <dgm:pt modelId="{027BC744-3A40-4AA3-97EB-F3D37522BD16}" type="pres">
      <dgm:prSet presAssocID="{0503CA56-2EA7-416C-80A5-A5864F56039B}" presName="node" presStyleLbl="node1" presStyleIdx="2" presStyleCnt="8">
        <dgm:presLayoutVars>
          <dgm:bulletEnabled val="1"/>
        </dgm:presLayoutVars>
      </dgm:prSet>
      <dgm:spPr/>
    </dgm:pt>
    <dgm:pt modelId="{4FFE563A-A443-45D8-A6D3-CD08662EDAED}" type="pres">
      <dgm:prSet presAssocID="{C1A9693D-AC04-4E05-BEFA-90BACFCF9DE5}" presName="sibTrans" presStyleLbl="sibTrans1D1" presStyleIdx="2" presStyleCnt="7"/>
      <dgm:spPr/>
    </dgm:pt>
    <dgm:pt modelId="{367EF9F9-1D61-4583-90B0-D1C1EF2E1E56}" type="pres">
      <dgm:prSet presAssocID="{C1A9693D-AC04-4E05-BEFA-90BACFCF9DE5}" presName="connectorText" presStyleLbl="sibTrans1D1" presStyleIdx="2" presStyleCnt="7"/>
      <dgm:spPr/>
    </dgm:pt>
    <dgm:pt modelId="{37ADC34E-5A87-4782-84B9-B9408C2BAE4C}" type="pres">
      <dgm:prSet presAssocID="{844DF595-3566-4C01-AF05-82E1CFE858E9}" presName="node" presStyleLbl="node1" presStyleIdx="3" presStyleCnt="8">
        <dgm:presLayoutVars>
          <dgm:bulletEnabled val="1"/>
        </dgm:presLayoutVars>
      </dgm:prSet>
      <dgm:spPr/>
    </dgm:pt>
    <dgm:pt modelId="{7858330A-5F50-4649-B389-A6F9C2B5004C}" type="pres">
      <dgm:prSet presAssocID="{F5E8C4B7-9981-4BA1-B5C8-3E17E64403C4}" presName="sibTrans" presStyleLbl="sibTrans1D1" presStyleIdx="3" presStyleCnt="7"/>
      <dgm:spPr/>
    </dgm:pt>
    <dgm:pt modelId="{21080A0E-76AA-4C31-94A3-5331AA645521}" type="pres">
      <dgm:prSet presAssocID="{F5E8C4B7-9981-4BA1-B5C8-3E17E64403C4}" presName="connectorText" presStyleLbl="sibTrans1D1" presStyleIdx="3" presStyleCnt="7"/>
      <dgm:spPr/>
    </dgm:pt>
    <dgm:pt modelId="{A3482008-EC77-4E6E-926D-12B6B548FA33}" type="pres">
      <dgm:prSet presAssocID="{A86B1FDD-5783-4793-9A25-076B25D72F91}" presName="node" presStyleLbl="node1" presStyleIdx="4" presStyleCnt="8">
        <dgm:presLayoutVars>
          <dgm:bulletEnabled val="1"/>
        </dgm:presLayoutVars>
      </dgm:prSet>
      <dgm:spPr/>
    </dgm:pt>
    <dgm:pt modelId="{0F9B1459-00B6-4303-B355-D4C59C1BA81A}" type="pres">
      <dgm:prSet presAssocID="{65DBA5CD-26C0-4CCA-A6D3-C8AF640AEBD2}" presName="sibTrans" presStyleLbl="sibTrans1D1" presStyleIdx="4" presStyleCnt="7"/>
      <dgm:spPr/>
    </dgm:pt>
    <dgm:pt modelId="{809FF84B-B7B2-4079-A0F9-886A3D50A4D3}" type="pres">
      <dgm:prSet presAssocID="{65DBA5CD-26C0-4CCA-A6D3-C8AF640AEBD2}" presName="connectorText" presStyleLbl="sibTrans1D1" presStyleIdx="4" presStyleCnt="7"/>
      <dgm:spPr/>
    </dgm:pt>
    <dgm:pt modelId="{1879C84F-AF9E-4636-B370-2A07CB2B2373}" type="pres">
      <dgm:prSet presAssocID="{4D6FDBF2-532E-4D2A-9D1C-3FF036B5C9B5}" presName="node" presStyleLbl="node1" presStyleIdx="5" presStyleCnt="8">
        <dgm:presLayoutVars>
          <dgm:bulletEnabled val="1"/>
        </dgm:presLayoutVars>
      </dgm:prSet>
      <dgm:spPr/>
    </dgm:pt>
    <dgm:pt modelId="{3F994C52-16E1-403F-9639-242A599E2F5F}" type="pres">
      <dgm:prSet presAssocID="{21151BCE-5F31-4EE5-BED5-BD3E27E4261C}" presName="sibTrans" presStyleLbl="sibTrans1D1" presStyleIdx="5" presStyleCnt="7"/>
      <dgm:spPr/>
    </dgm:pt>
    <dgm:pt modelId="{AD5F2C87-36E9-4DC9-9DED-4A1D067EB1AB}" type="pres">
      <dgm:prSet presAssocID="{21151BCE-5F31-4EE5-BED5-BD3E27E4261C}" presName="connectorText" presStyleLbl="sibTrans1D1" presStyleIdx="5" presStyleCnt="7"/>
      <dgm:spPr/>
    </dgm:pt>
    <dgm:pt modelId="{2642F6D9-EF17-4F0C-991F-5B4AFBEBDF2A}" type="pres">
      <dgm:prSet presAssocID="{BE6E936A-B2A2-4E20-A916-21B2F0669B83}" presName="node" presStyleLbl="node1" presStyleIdx="6" presStyleCnt="8">
        <dgm:presLayoutVars>
          <dgm:bulletEnabled val="1"/>
        </dgm:presLayoutVars>
      </dgm:prSet>
      <dgm:spPr/>
    </dgm:pt>
    <dgm:pt modelId="{04EE6CBE-E351-452B-A99E-CB53C4948DB9}" type="pres">
      <dgm:prSet presAssocID="{E84ED1F6-2DE9-4396-B8CE-3A9A6AA96C12}" presName="sibTrans" presStyleLbl="sibTrans1D1" presStyleIdx="6" presStyleCnt="7"/>
      <dgm:spPr/>
    </dgm:pt>
    <dgm:pt modelId="{8A1747E6-326C-4BB6-8958-2C124C952731}" type="pres">
      <dgm:prSet presAssocID="{E84ED1F6-2DE9-4396-B8CE-3A9A6AA96C12}" presName="connectorText" presStyleLbl="sibTrans1D1" presStyleIdx="6" presStyleCnt="7"/>
      <dgm:spPr/>
    </dgm:pt>
    <dgm:pt modelId="{C423E89A-0ECB-4188-8763-86C570F5F2F0}" type="pres">
      <dgm:prSet presAssocID="{638B9F01-BEA8-46DE-BF01-C67EFD63BB2D}" presName="node" presStyleLbl="node1" presStyleIdx="7" presStyleCnt="8">
        <dgm:presLayoutVars>
          <dgm:bulletEnabled val="1"/>
        </dgm:presLayoutVars>
      </dgm:prSet>
      <dgm:spPr/>
    </dgm:pt>
  </dgm:ptLst>
  <dgm:cxnLst>
    <dgm:cxn modelId="{3A4B3910-B72A-4C9E-8E24-100C6AB8EC9A}" srcId="{D42A7178-E936-4F97-B6D3-2077D912ECE0}" destId="{BE6E936A-B2A2-4E20-A916-21B2F0669B83}" srcOrd="6" destOrd="0" parTransId="{6EE2AE39-B28E-44FF-A21D-E39B69344024}" sibTransId="{E84ED1F6-2DE9-4396-B8CE-3A9A6AA96C12}"/>
    <dgm:cxn modelId="{82AD1A15-744B-471E-BF71-AEB2ED7537E3}" type="presOf" srcId="{4ACF079B-F730-4A62-AB44-5F47B1AE0AF8}" destId="{66846069-705C-4AB7-86FC-4197BDAEAA03}" srcOrd="0" destOrd="0" presId="urn:microsoft.com/office/officeart/2016/7/layout/RepeatingBendingProcessNew"/>
    <dgm:cxn modelId="{11595D1E-3897-42E8-AA90-6135A07F7677}" type="presOf" srcId="{CCB456B9-EA6C-4CA7-B65C-79D0421B62E5}" destId="{F99960E7-D1CA-450B-A5A0-47572036B823}" srcOrd="1" destOrd="0" presId="urn:microsoft.com/office/officeart/2016/7/layout/RepeatingBendingProcessNew"/>
    <dgm:cxn modelId="{18C7BC24-8AC5-445E-8053-5BCCD06C7223}" type="presOf" srcId="{E84ED1F6-2DE9-4396-B8CE-3A9A6AA96C12}" destId="{8A1747E6-326C-4BB6-8958-2C124C952731}" srcOrd="1" destOrd="0" presId="urn:microsoft.com/office/officeart/2016/7/layout/RepeatingBendingProcessNew"/>
    <dgm:cxn modelId="{9E80FC25-5468-445C-B2AE-C49617CBF2A2}" type="presOf" srcId="{09F79235-A5A8-4922-BDD8-4018D0C22A30}" destId="{2A8AE53B-D8BC-4846-9B20-0278F3208C8E}" srcOrd="0" destOrd="0" presId="urn:microsoft.com/office/officeart/2016/7/layout/RepeatingBendingProcessNew"/>
    <dgm:cxn modelId="{04F12427-36D5-4380-B30C-74C273F10221}" srcId="{D42A7178-E936-4F97-B6D3-2077D912ECE0}" destId="{638B9F01-BEA8-46DE-BF01-C67EFD63BB2D}" srcOrd="7" destOrd="0" parTransId="{02FC7F0F-4125-4409-A6D9-061B8A1CC9F2}" sibTransId="{DF67F9A7-F190-4FDF-BBEB-D25A740F1AE3}"/>
    <dgm:cxn modelId="{0D904A2D-C3D5-4AB6-8269-C985DC725844}" type="presOf" srcId="{C1A9693D-AC04-4E05-BEFA-90BACFCF9DE5}" destId="{4FFE563A-A443-45D8-A6D3-CD08662EDAED}" srcOrd="0" destOrd="0" presId="urn:microsoft.com/office/officeart/2016/7/layout/RepeatingBendingProcessNew"/>
    <dgm:cxn modelId="{8518812D-9A76-48B3-8F3C-22C90D2BB72B}" srcId="{D42A7178-E936-4F97-B6D3-2077D912ECE0}" destId="{A86B1FDD-5783-4793-9A25-076B25D72F91}" srcOrd="4" destOrd="0" parTransId="{EA0D5637-AE00-4BCC-A1F1-B4D8B804D044}" sibTransId="{65DBA5CD-26C0-4CCA-A6D3-C8AF640AEBD2}"/>
    <dgm:cxn modelId="{4614612E-F07C-467D-BE50-CA397DD9C21F}" type="presOf" srcId="{BE6E936A-B2A2-4E20-A916-21B2F0669B83}" destId="{2642F6D9-EF17-4F0C-991F-5B4AFBEBDF2A}" srcOrd="0" destOrd="0" presId="urn:microsoft.com/office/officeart/2016/7/layout/RepeatingBendingProcessNew"/>
    <dgm:cxn modelId="{1B5B2C35-F752-4DAB-9071-69387FF3BCA0}" type="presOf" srcId="{E84ED1F6-2DE9-4396-B8CE-3A9A6AA96C12}" destId="{04EE6CBE-E351-452B-A99E-CB53C4948DB9}" srcOrd="0" destOrd="0" presId="urn:microsoft.com/office/officeart/2016/7/layout/RepeatingBendingProcessNew"/>
    <dgm:cxn modelId="{18F19937-9228-4C13-996F-AFC2B8A607D4}" srcId="{D42A7178-E936-4F97-B6D3-2077D912ECE0}" destId="{3A33C01A-B746-4617-9D0C-2ADD3DE81C05}" srcOrd="1" destOrd="0" parTransId="{5CACBB8A-B1B3-4CF0-876C-7FFED1A895EB}" sibTransId="{CCB456B9-EA6C-4CA7-B65C-79D0421B62E5}"/>
    <dgm:cxn modelId="{DD254B3E-425D-4464-845C-607150E80D01}" srcId="{D42A7178-E936-4F97-B6D3-2077D912ECE0}" destId="{844DF595-3566-4C01-AF05-82E1CFE858E9}" srcOrd="3" destOrd="0" parTransId="{6E158BD7-235D-4D6D-95FC-C7039E6C60B5}" sibTransId="{F5E8C4B7-9981-4BA1-B5C8-3E17E64403C4}"/>
    <dgm:cxn modelId="{A8D4E941-61E3-406C-B1A8-9E223A38DCA5}" type="presOf" srcId="{D42A7178-E936-4F97-B6D3-2077D912ECE0}" destId="{6EA4D9A4-53CD-4CCA-B2C7-EEF663F78560}" srcOrd="0" destOrd="0" presId="urn:microsoft.com/office/officeart/2016/7/layout/RepeatingBendingProcessNew"/>
    <dgm:cxn modelId="{D6F4D265-C7AF-453D-8991-A8E9D06DBE8C}" type="presOf" srcId="{638B9F01-BEA8-46DE-BF01-C67EFD63BB2D}" destId="{C423E89A-0ECB-4188-8763-86C570F5F2F0}" srcOrd="0" destOrd="0" presId="urn:microsoft.com/office/officeart/2016/7/layout/RepeatingBendingProcessNew"/>
    <dgm:cxn modelId="{B92F3E48-C0F8-4FA3-B811-E33A219B65D7}" type="presOf" srcId="{21151BCE-5F31-4EE5-BED5-BD3E27E4261C}" destId="{AD5F2C87-36E9-4DC9-9DED-4A1D067EB1AB}" srcOrd="1" destOrd="0" presId="urn:microsoft.com/office/officeart/2016/7/layout/RepeatingBendingProcessNew"/>
    <dgm:cxn modelId="{2AAFF973-A750-4755-844D-C5A5A84944FE}" type="presOf" srcId="{65DBA5CD-26C0-4CCA-A6D3-C8AF640AEBD2}" destId="{809FF84B-B7B2-4079-A0F9-886A3D50A4D3}" srcOrd="1" destOrd="0" presId="urn:microsoft.com/office/officeart/2016/7/layout/RepeatingBendingProcessNew"/>
    <dgm:cxn modelId="{CAF81A78-F9BF-4B93-9C33-8BF31A4EC74B}" type="presOf" srcId="{CCB456B9-EA6C-4CA7-B65C-79D0421B62E5}" destId="{4A6C47EE-733F-4607-A42D-8EE42999BEA2}" srcOrd="0" destOrd="0" presId="urn:microsoft.com/office/officeart/2016/7/layout/RepeatingBendingProcessNew"/>
    <dgm:cxn modelId="{635D707A-8265-4956-89F8-CE59A47F3DFE}" type="presOf" srcId="{4ACF079B-F730-4A62-AB44-5F47B1AE0AF8}" destId="{F7965474-7B74-4B49-B3B5-F1E703BCCB6B}" srcOrd="1" destOrd="0" presId="urn:microsoft.com/office/officeart/2016/7/layout/RepeatingBendingProcessNew"/>
    <dgm:cxn modelId="{2ED53782-3C5C-4167-BB93-E2606BB846A8}" srcId="{D42A7178-E936-4F97-B6D3-2077D912ECE0}" destId="{4D6FDBF2-532E-4D2A-9D1C-3FF036B5C9B5}" srcOrd="5" destOrd="0" parTransId="{48555922-3BF1-42E2-842B-97B72458590B}" sibTransId="{21151BCE-5F31-4EE5-BED5-BD3E27E4261C}"/>
    <dgm:cxn modelId="{3714BB88-CB0B-47E7-96A3-72EA6EE49CC7}" type="presOf" srcId="{F5E8C4B7-9981-4BA1-B5C8-3E17E64403C4}" destId="{21080A0E-76AA-4C31-94A3-5331AA645521}" srcOrd="1" destOrd="0" presId="urn:microsoft.com/office/officeart/2016/7/layout/RepeatingBendingProcessNew"/>
    <dgm:cxn modelId="{0549039B-798C-4FF5-8B96-C806442BB19B}" type="presOf" srcId="{21151BCE-5F31-4EE5-BED5-BD3E27E4261C}" destId="{3F994C52-16E1-403F-9639-242A599E2F5F}" srcOrd="0" destOrd="0" presId="urn:microsoft.com/office/officeart/2016/7/layout/RepeatingBendingProcessNew"/>
    <dgm:cxn modelId="{8C0C859E-09D9-4DF3-A938-965A368A2DBB}" type="presOf" srcId="{F5E8C4B7-9981-4BA1-B5C8-3E17E64403C4}" destId="{7858330A-5F50-4649-B389-A6F9C2B5004C}" srcOrd="0" destOrd="0" presId="urn:microsoft.com/office/officeart/2016/7/layout/RepeatingBendingProcessNew"/>
    <dgm:cxn modelId="{B135BEB5-B04B-4839-B6DA-7C7A17A502BD}" type="presOf" srcId="{A86B1FDD-5783-4793-9A25-076B25D72F91}" destId="{A3482008-EC77-4E6E-926D-12B6B548FA33}" srcOrd="0" destOrd="0" presId="urn:microsoft.com/office/officeart/2016/7/layout/RepeatingBendingProcessNew"/>
    <dgm:cxn modelId="{DE86EEC7-F62C-4D55-BCC0-6DCDE71B52B7}" srcId="{D42A7178-E936-4F97-B6D3-2077D912ECE0}" destId="{09F79235-A5A8-4922-BDD8-4018D0C22A30}" srcOrd="0" destOrd="0" parTransId="{64453F24-1815-4DE5-8D4B-F989F951F22A}" sibTransId="{4ACF079B-F730-4A62-AB44-5F47B1AE0AF8}"/>
    <dgm:cxn modelId="{07C11CCD-4F34-4D2C-B516-6540F9C44A36}" type="presOf" srcId="{4D6FDBF2-532E-4D2A-9D1C-3FF036B5C9B5}" destId="{1879C84F-AF9E-4636-B370-2A07CB2B2373}" srcOrd="0" destOrd="0" presId="urn:microsoft.com/office/officeart/2016/7/layout/RepeatingBendingProcessNew"/>
    <dgm:cxn modelId="{5F39C1D6-7D14-49C3-A51B-5C492CCA82C8}" type="presOf" srcId="{C1A9693D-AC04-4E05-BEFA-90BACFCF9DE5}" destId="{367EF9F9-1D61-4583-90B0-D1C1EF2E1E56}" srcOrd="1" destOrd="0" presId="urn:microsoft.com/office/officeart/2016/7/layout/RepeatingBendingProcessNew"/>
    <dgm:cxn modelId="{ED9078D9-729E-4F08-B4D0-78271BCCF559}" type="presOf" srcId="{3A33C01A-B746-4617-9D0C-2ADD3DE81C05}" destId="{AF2A333F-C32B-459C-B9E7-9A49FD73964A}" srcOrd="0" destOrd="0" presId="urn:microsoft.com/office/officeart/2016/7/layout/RepeatingBendingProcessNew"/>
    <dgm:cxn modelId="{361286EA-84AA-4BB2-80AF-78EA4FD8040C}" type="presOf" srcId="{0503CA56-2EA7-416C-80A5-A5864F56039B}" destId="{027BC744-3A40-4AA3-97EB-F3D37522BD16}" srcOrd="0" destOrd="0" presId="urn:microsoft.com/office/officeart/2016/7/layout/RepeatingBendingProcessNew"/>
    <dgm:cxn modelId="{B719FCEC-3D82-42F2-940C-E62C80A85190}" type="presOf" srcId="{844DF595-3566-4C01-AF05-82E1CFE858E9}" destId="{37ADC34E-5A87-4782-84B9-B9408C2BAE4C}" srcOrd="0" destOrd="0" presId="urn:microsoft.com/office/officeart/2016/7/layout/RepeatingBendingProcessNew"/>
    <dgm:cxn modelId="{0E4269EF-3D5A-42FE-9797-40E60FB4A2EC}" srcId="{D42A7178-E936-4F97-B6D3-2077D912ECE0}" destId="{0503CA56-2EA7-416C-80A5-A5864F56039B}" srcOrd="2" destOrd="0" parTransId="{4D69D0BC-6A1D-48CA-8019-80752E602DC0}" sibTransId="{C1A9693D-AC04-4E05-BEFA-90BACFCF9DE5}"/>
    <dgm:cxn modelId="{64405FFE-0286-4E5F-85AB-A91888FA8665}" type="presOf" srcId="{65DBA5CD-26C0-4CCA-A6D3-C8AF640AEBD2}" destId="{0F9B1459-00B6-4303-B355-D4C59C1BA81A}" srcOrd="0" destOrd="0" presId="urn:microsoft.com/office/officeart/2016/7/layout/RepeatingBendingProcessNew"/>
    <dgm:cxn modelId="{6C47FCCB-4929-4709-AE67-56CB744B4873}" type="presParOf" srcId="{6EA4D9A4-53CD-4CCA-B2C7-EEF663F78560}" destId="{2A8AE53B-D8BC-4846-9B20-0278F3208C8E}" srcOrd="0" destOrd="0" presId="urn:microsoft.com/office/officeart/2016/7/layout/RepeatingBendingProcessNew"/>
    <dgm:cxn modelId="{23CF2185-87BB-4B3E-AB8E-911578610744}" type="presParOf" srcId="{6EA4D9A4-53CD-4CCA-B2C7-EEF663F78560}" destId="{66846069-705C-4AB7-86FC-4197BDAEAA03}" srcOrd="1" destOrd="0" presId="urn:microsoft.com/office/officeart/2016/7/layout/RepeatingBendingProcessNew"/>
    <dgm:cxn modelId="{74B0C0BE-3508-4BF5-BC66-995135B0A43D}" type="presParOf" srcId="{66846069-705C-4AB7-86FC-4197BDAEAA03}" destId="{F7965474-7B74-4B49-B3B5-F1E703BCCB6B}" srcOrd="0" destOrd="0" presId="urn:microsoft.com/office/officeart/2016/7/layout/RepeatingBendingProcessNew"/>
    <dgm:cxn modelId="{C25E11F7-A4E8-47D2-A0F0-D4D11242CE67}" type="presParOf" srcId="{6EA4D9A4-53CD-4CCA-B2C7-EEF663F78560}" destId="{AF2A333F-C32B-459C-B9E7-9A49FD73964A}" srcOrd="2" destOrd="0" presId="urn:microsoft.com/office/officeart/2016/7/layout/RepeatingBendingProcessNew"/>
    <dgm:cxn modelId="{7468404E-074F-4388-8A7F-3F1B615EE619}" type="presParOf" srcId="{6EA4D9A4-53CD-4CCA-B2C7-EEF663F78560}" destId="{4A6C47EE-733F-4607-A42D-8EE42999BEA2}" srcOrd="3" destOrd="0" presId="urn:microsoft.com/office/officeart/2016/7/layout/RepeatingBendingProcessNew"/>
    <dgm:cxn modelId="{3830A6F5-00F0-4206-82D5-AC57D6D73ABC}" type="presParOf" srcId="{4A6C47EE-733F-4607-A42D-8EE42999BEA2}" destId="{F99960E7-D1CA-450B-A5A0-47572036B823}" srcOrd="0" destOrd="0" presId="urn:microsoft.com/office/officeart/2016/7/layout/RepeatingBendingProcessNew"/>
    <dgm:cxn modelId="{8CF8A31C-0EBC-4DF1-93C1-30BA16D34CC1}" type="presParOf" srcId="{6EA4D9A4-53CD-4CCA-B2C7-EEF663F78560}" destId="{027BC744-3A40-4AA3-97EB-F3D37522BD16}" srcOrd="4" destOrd="0" presId="urn:microsoft.com/office/officeart/2016/7/layout/RepeatingBendingProcessNew"/>
    <dgm:cxn modelId="{A5897F7E-50BB-4E5D-9525-797E2B151456}" type="presParOf" srcId="{6EA4D9A4-53CD-4CCA-B2C7-EEF663F78560}" destId="{4FFE563A-A443-45D8-A6D3-CD08662EDAED}" srcOrd="5" destOrd="0" presId="urn:microsoft.com/office/officeart/2016/7/layout/RepeatingBendingProcessNew"/>
    <dgm:cxn modelId="{6423F018-B783-493B-AD6A-610174DBF377}" type="presParOf" srcId="{4FFE563A-A443-45D8-A6D3-CD08662EDAED}" destId="{367EF9F9-1D61-4583-90B0-D1C1EF2E1E56}" srcOrd="0" destOrd="0" presId="urn:microsoft.com/office/officeart/2016/7/layout/RepeatingBendingProcessNew"/>
    <dgm:cxn modelId="{08DA43EF-EC79-4069-95F1-43DCB3714E03}" type="presParOf" srcId="{6EA4D9A4-53CD-4CCA-B2C7-EEF663F78560}" destId="{37ADC34E-5A87-4782-84B9-B9408C2BAE4C}" srcOrd="6" destOrd="0" presId="urn:microsoft.com/office/officeart/2016/7/layout/RepeatingBendingProcessNew"/>
    <dgm:cxn modelId="{AD6772BE-2E58-4F37-9F8D-A292AB1C1B82}" type="presParOf" srcId="{6EA4D9A4-53CD-4CCA-B2C7-EEF663F78560}" destId="{7858330A-5F50-4649-B389-A6F9C2B5004C}" srcOrd="7" destOrd="0" presId="urn:microsoft.com/office/officeart/2016/7/layout/RepeatingBendingProcessNew"/>
    <dgm:cxn modelId="{4CCB6CCE-0E51-472C-A9E3-33B58E80F300}" type="presParOf" srcId="{7858330A-5F50-4649-B389-A6F9C2B5004C}" destId="{21080A0E-76AA-4C31-94A3-5331AA645521}" srcOrd="0" destOrd="0" presId="urn:microsoft.com/office/officeart/2016/7/layout/RepeatingBendingProcessNew"/>
    <dgm:cxn modelId="{CECE7429-82F6-4397-B540-13ADE64D6E08}" type="presParOf" srcId="{6EA4D9A4-53CD-4CCA-B2C7-EEF663F78560}" destId="{A3482008-EC77-4E6E-926D-12B6B548FA33}" srcOrd="8" destOrd="0" presId="urn:microsoft.com/office/officeart/2016/7/layout/RepeatingBendingProcessNew"/>
    <dgm:cxn modelId="{E243687E-54A0-4CEE-8440-042364A253F0}" type="presParOf" srcId="{6EA4D9A4-53CD-4CCA-B2C7-EEF663F78560}" destId="{0F9B1459-00B6-4303-B355-D4C59C1BA81A}" srcOrd="9" destOrd="0" presId="urn:microsoft.com/office/officeart/2016/7/layout/RepeatingBendingProcessNew"/>
    <dgm:cxn modelId="{8D139723-375B-4373-866E-7919F5016699}" type="presParOf" srcId="{0F9B1459-00B6-4303-B355-D4C59C1BA81A}" destId="{809FF84B-B7B2-4079-A0F9-886A3D50A4D3}" srcOrd="0" destOrd="0" presId="urn:microsoft.com/office/officeart/2016/7/layout/RepeatingBendingProcessNew"/>
    <dgm:cxn modelId="{730163AB-9B0C-4389-8C07-7E20C5969346}" type="presParOf" srcId="{6EA4D9A4-53CD-4CCA-B2C7-EEF663F78560}" destId="{1879C84F-AF9E-4636-B370-2A07CB2B2373}" srcOrd="10" destOrd="0" presId="urn:microsoft.com/office/officeart/2016/7/layout/RepeatingBendingProcessNew"/>
    <dgm:cxn modelId="{234D0AE9-67EE-42EE-A51C-A1B3D19CC292}" type="presParOf" srcId="{6EA4D9A4-53CD-4CCA-B2C7-EEF663F78560}" destId="{3F994C52-16E1-403F-9639-242A599E2F5F}" srcOrd="11" destOrd="0" presId="urn:microsoft.com/office/officeart/2016/7/layout/RepeatingBendingProcessNew"/>
    <dgm:cxn modelId="{8C2A54F1-6F78-40B0-A387-E4E5F4B36941}" type="presParOf" srcId="{3F994C52-16E1-403F-9639-242A599E2F5F}" destId="{AD5F2C87-36E9-4DC9-9DED-4A1D067EB1AB}" srcOrd="0" destOrd="0" presId="urn:microsoft.com/office/officeart/2016/7/layout/RepeatingBendingProcessNew"/>
    <dgm:cxn modelId="{43A8E626-8AD9-490A-90A6-65DB33F7EBE0}" type="presParOf" srcId="{6EA4D9A4-53CD-4CCA-B2C7-EEF663F78560}" destId="{2642F6D9-EF17-4F0C-991F-5B4AFBEBDF2A}" srcOrd="12" destOrd="0" presId="urn:microsoft.com/office/officeart/2016/7/layout/RepeatingBendingProcessNew"/>
    <dgm:cxn modelId="{B5F2861B-AA2A-4122-863F-50D645836BD0}" type="presParOf" srcId="{6EA4D9A4-53CD-4CCA-B2C7-EEF663F78560}" destId="{04EE6CBE-E351-452B-A99E-CB53C4948DB9}" srcOrd="13" destOrd="0" presId="urn:microsoft.com/office/officeart/2016/7/layout/RepeatingBendingProcessNew"/>
    <dgm:cxn modelId="{B12FD511-7C1C-4545-B6A6-A854C7F38B37}" type="presParOf" srcId="{04EE6CBE-E351-452B-A99E-CB53C4948DB9}" destId="{8A1747E6-326C-4BB6-8958-2C124C952731}" srcOrd="0" destOrd="0" presId="urn:microsoft.com/office/officeart/2016/7/layout/RepeatingBendingProcessNew"/>
    <dgm:cxn modelId="{4A2FCAAB-F53F-4F2C-A31F-59D58B3538DD}" type="presParOf" srcId="{6EA4D9A4-53CD-4CCA-B2C7-EEF663F78560}" destId="{C423E89A-0ECB-4188-8763-86C570F5F2F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E803-FE58-4ED3-82BC-F6B460CFF72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BF4C06-15BB-4256-80DD-1A628C7BE8A7}">
      <dgm:prSet/>
      <dgm:spPr/>
      <dgm:t>
        <a:bodyPr/>
        <a:lstStyle/>
        <a:p>
          <a:r>
            <a:rPr lang="en-US" b="1"/>
            <a:t>SQL</a:t>
          </a:r>
          <a:r>
            <a:rPr lang="en-US"/>
            <a:t> stands for </a:t>
          </a:r>
          <a:r>
            <a:rPr lang="en-US" b="1"/>
            <a:t>Structured Query Language</a:t>
          </a:r>
          <a:r>
            <a:rPr lang="en-US"/>
            <a:t> and refers to relational databases like MySQL, PostgreSQL, and SQL Server. It stores data in </a:t>
          </a:r>
          <a:r>
            <a:rPr lang="en-US" b="1"/>
            <a:t>tables</a:t>
          </a:r>
          <a:r>
            <a:rPr lang="en-US"/>
            <a:t> with rows and columns, where the schema is fixed and predefined.</a:t>
          </a:r>
        </a:p>
      </dgm:t>
    </dgm:pt>
    <dgm:pt modelId="{92E71DC8-1E4D-446C-BAF0-8DD1692D1279}" type="parTrans" cxnId="{4FEF17B0-AC49-4E9C-A330-2C85F46D99A3}">
      <dgm:prSet/>
      <dgm:spPr/>
      <dgm:t>
        <a:bodyPr/>
        <a:lstStyle/>
        <a:p>
          <a:endParaRPr lang="en-US"/>
        </a:p>
      </dgm:t>
    </dgm:pt>
    <dgm:pt modelId="{99160550-9B08-43E0-8D30-3038C7C11216}" type="sibTrans" cxnId="{4FEF17B0-AC49-4E9C-A330-2C85F46D99A3}">
      <dgm:prSet/>
      <dgm:spPr/>
      <dgm:t>
        <a:bodyPr/>
        <a:lstStyle/>
        <a:p>
          <a:endParaRPr lang="en-US"/>
        </a:p>
      </dgm:t>
    </dgm:pt>
    <dgm:pt modelId="{B33B4005-04A2-4761-A690-FCC191E011D4}">
      <dgm:prSet/>
      <dgm:spPr/>
      <dgm:t>
        <a:bodyPr/>
        <a:lstStyle/>
        <a:p>
          <a:r>
            <a:rPr lang="en-US" b="1"/>
            <a:t>Key Features</a:t>
          </a:r>
          <a:r>
            <a:rPr lang="en-US"/>
            <a:t>:</a:t>
          </a:r>
        </a:p>
      </dgm:t>
    </dgm:pt>
    <dgm:pt modelId="{834D284B-9E03-4307-9783-34740E6CB44A}" type="parTrans" cxnId="{D22C241E-D5FC-4D01-B249-07B9B6E96F26}">
      <dgm:prSet/>
      <dgm:spPr/>
      <dgm:t>
        <a:bodyPr/>
        <a:lstStyle/>
        <a:p>
          <a:endParaRPr lang="en-US"/>
        </a:p>
      </dgm:t>
    </dgm:pt>
    <dgm:pt modelId="{97579539-96EF-4A72-AFF1-C57987CF9239}" type="sibTrans" cxnId="{D22C241E-D5FC-4D01-B249-07B9B6E96F26}">
      <dgm:prSet/>
      <dgm:spPr/>
      <dgm:t>
        <a:bodyPr/>
        <a:lstStyle/>
        <a:p>
          <a:endParaRPr lang="en-US"/>
        </a:p>
      </dgm:t>
    </dgm:pt>
    <dgm:pt modelId="{8E96F0BF-71A5-4834-AC29-03EB55E6DDBA}">
      <dgm:prSet/>
      <dgm:spPr/>
      <dgm:t>
        <a:bodyPr/>
        <a:lstStyle/>
        <a:p>
          <a:r>
            <a:rPr lang="en-US" b="1"/>
            <a:t>Structured Schema</a:t>
          </a:r>
          <a:r>
            <a:rPr lang="en-US"/>
            <a:t>: Requires a predefined table structure.</a:t>
          </a:r>
        </a:p>
      </dgm:t>
    </dgm:pt>
    <dgm:pt modelId="{BF6BB92B-2953-40EC-BB06-6C2435D11698}" type="parTrans" cxnId="{C27B7DA2-A1F1-4A0D-ADBD-7759A1E9B000}">
      <dgm:prSet/>
      <dgm:spPr/>
      <dgm:t>
        <a:bodyPr/>
        <a:lstStyle/>
        <a:p>
          <a:endParaRPr lang="en-US"/>
        </a:p>
      </dgm:t>
    </dgm:pt>
    <dgm:pt modelId="{1FF31531-C025-429F-9BD5-AC852E56CFD2}" type="sibTrans" cxnId="{C27B7DA2-A1F1-4A0D-ADBD-7759A1E9B000}">
      <dgm:prSet/>
      <dgm:spPr/>
      <dgm:t>
        <a:bodyPr/>
        <a:lstStyle/>
        <a:p>
          <a:endParaRPr lang="en-US"/>
        </a:p>
      </dgm:t>
    </dgm:pt>
    <dgm:pt modelId="{9596232A-1A03-4EAB-91FC-5F06BAE9BEEA}">
      <dgm:prSet/>
      <dgm:spPr/>
      <dgm:t>
        <a:bodyPr/>
        <a:lstStyle/>
        <a:p>
          <a:r>
            <a:rPr lang="en-US" b="1"/>
            <a:t>Relationships</a:t>
          </a:r>
          <a:r>
            <a:rPr lang="en-US"/>
            <a:t>: Supports complex relationships using foreign keys and JOINs.</a:t>
          </a:r>
        </a:p>
      </dgm:t>
    </dgm:pt>
    <dgm:pt modelId="{FFF1ED4F-E5AE-4703-99BC-106915311117}" type="parTrans" cxnId="{00983629-845E-4DCC-BB1F-6E99C9482BAB}">
      <dgm:prSet/>
      <dgm:spPr/>
      <dgm:t>
        <a:bodyPr/>
        <a:lstStyle/>
        <a:p>
          <a:endParaRPr lang="en-US"/>
        </a:p>
      </dgm:t>
    </dgm:pt>
    <dgm:pt modelId="{9C6C8BD4-8550-4923-A62E-38C31CBB5714}" type="sibTrans" cxnId="{00983629-845E-4DCC-BB1F-6E99C9482BAB}">
      <dgm:prSet/>
      <dgm:spPr/>
      <dgm:t>
        <a:bodyPr/>
        <a:lstStyle/>
        <a:p>
          <a:endParaRPr lang="en-US"/>
        </a:p>
      </dgm:t>
    </dgm:pt>
    <dgm:pt modelId="{63D5DF6F-16D8-4438-A005-ECE4630F63F3}">
      <dgm:prSet/>
      <dgm:spPr/>
      <dgm:t>
        <a:bodyPr/>
        <a:lstStyle/>
        <a:p>
          <a:r>
            <a:rPr lang="en-US" b="1"/>
            <a:t>ACID Compliance</a:t>
          </a:r>
          <a:r>
            <a:rPr lang="en-US"/>
            <a:t>: Ensures strong consistency and reliability of transactions.</a:t>
          </a:r>
        </a:p>
      </dgm:t>
    </dgm:pt>
    <dgm:pt modelId="{D550E118-2DC8-4581-8D1D-D0FA74676121}" type="parTrans" cxnId="{9A46E257-DB2A-4E1E-A24B-6E24289C1971}">
      <dgm:prSet/>
      <dgm:spPr/>
      <dgm:t>
        <a:bodyPr/>
        <a:lstStyle/>
        <a:p>
          <a:endParaRPr lang="en-US"/>
        </a:p>
      </dgm:t>
    </dgm:pt>
    <dgm:pt modelId="{83292D5C-323F-4DA6-8231-22B04A7F570B}" type="sibTrans" cxnId="{9A46E257-DB2A-4E1E-A24B-6E24289C1971}">
      <dgm:prSet/>
      <dgm:spPr/>
      <dgm:t>
        <a:bodyPr/>
        <a:lstStyle/>
        <a:p>
          <a:endParaRPr lang="en-US"/>
        </a:p>
      </dgm:t>
    </dgm:pt>
    <dgm:pt modelId="{D546F602-91E8-4AB7-AAFD-F9F2CB7C3E38}">
      <dgm:prSet/>
      <dgm:spPr/>
      <dgm:t>
        <a:bodyPr/>
        <a:lstStyle/>
        <a:p>
          <a:r>
            <a:rPr lang="en-US" b="1"/>
            <a:t>SQL Queries</a:t>
          </a:r>
          <a:r>
            <a:rPr lang="en-US"/>
            <a:t>: Uses a powerful query language to interact with the database.</a:t>
          </a:r>
        </a:p>
      </dgm:t>
    </dgm:pt>
    <dgm:pt modelId="{8CCE4603-AD0D-4C1D-B302-D3883CED99FE}" type="parTrans" cxnId="{B2321750-94CB-446E-B5F2-FC9B1C295771}">
      <dgm:prSet/>
      <dgm:spPr/>
      <dgm:t>
        <a:bodyPr/>
        <a:lstStyle/>
        <a:p>
          <a:endParaRPr lang="en-US"/>
        </a:p>
      </dgm:t>
    </dgm:pt>
    <dgm:pt modelId="{253E1FD3-7A19-4693-9686-B83F9AF64615}" type="sibTrans" cxnId="{B2321750-94CB-446E-B5F2-FC9B1C295771}">
      <dgm:prSet/>
      <dgm:spPr/>
      <dgm:t>
        <a:bodyPr/>
        <a:lstStyle/>
        <a:p>
          <a:endParaRPr lang="en-US"/>
        </a:p>
      </dgm:t>
    </dgm:pt>
    <dgm:pt modelId="{B8F84C65-1CD1-485C-BC1F-DCD1B089222C}">
      <dgm:prSet/>
      <dgm:spPr/>
      <dgm:t>
        <a:bodyPr/>
        <a:lstStyle/>
        <a:p>
          <a:r>
            <a:rPr lang="en-US" b="1"/>
            <a:t>Best for</a:t>
          </a:r>
          <a:r>
            <a:rPr lang="en-US"/>
            <a:t>:</a:t>
          </a:r>
        </a:p>
      </dgm:t>
    </dgm:pt>
    <dgm:pt modelId="{F7EE4F1B-5B9F-48FC-B916-3C1975658BA8}" type="parTrans" cxnId="{26DC732B-5B5F-449E-9352-51660DAF3B72}">
      <dgm:prSet/>
      <dgm:spPr/>
      <dgm:t>
        <a:bodyPr/>
        <a:lstStyle/>
        <a:p>
          <a:endParaRPr lang="en-US"/>
        </a:p>
      </dgm:t>
    </dgm:pt>
    <dgm:pt modelId="{071AEDD5-C589-4545-A7E3-0F50AA740205}" type="sibTrans" cxnId="{26DC732B-5B5F-449E-9352-51660DAF3B72}">
      <dgm:prSet/>
      <dgm:spPr/>
      <dgm:t>
        <a:bodyPr/>
        <a:lstStyle/>
        <a:p>
          <a:endParaRPr lang="en-US"/>
        </a:p>
      </dgm:t>
    </dgm:pt>
    <dgm:pt modelId="{4B505EF7-93EE-4E47-B9F6-35CB88550BD6}">
      <dgm:prSet/>
      <dgm:spPr/>
      <dgm:t>
        <a:bodyPr/>
        <a:lstStyle/>
        <a:p>
          <a:r>
            <a:rPr lang="en-US"/>
            <a:t>Banking systems, inventory management, and applications needing high data consistency.</a:t>
          </a:r>
        </a:p>
      </dgm:t>
    </dgm:pt>
    <dgm:pt modelId="{3061480C-FBD8-4560-84C3-1ECD9F6A93F5}" type="parTrans" cxnId="{ED91A2D6-3523-4C2C-A8C6-FCA7B31A15C8}">
      <dgm:prSet/>
      <dgm:spPr/>
      <dgm:t>
        <a:bodyPr/>
        <a:lstStyle/>
        <a:p>
          <a:endParaRPr lang="en-US"/>
        </a:p>
      </dgm:t>
    </dgm:pt>
    <dgm:pt modelId="{C3703A20-52CA-44CB-87DD-273FB71ED34B}" type="sibTrans" cxnId="{ED91A2D6-3523-4C2C-A8C6-FCA7B31A15C8}">
      <dgm:prSet/>
      <dgm:spPr/>
      <dgm:t>
        <a:bodyPr/>
        <a:lstStyle/>
        <a:p>
          <a:endParaRPr lang="en-US"/>
        </a:p>
      </dgm:t>
    </dgm:pt>
    <dgm:pt modelId="{AB9BF729-18A5-42EE-A03D-94EF7E6A3804}" type="pres">
      <dgm:prSet presAssocID="{78B4E803-FE58-4ED3-82BC-F6B460CFF724}" presName="Name0" presStyleCnt="0">
        <dgm:presLayoutVars>
          <dgm:dir/>
          <dgm:resizeHandles val="exact"/>
        </dgm:presLayoutVars>
      </dgm:prSet>
      <dgm:spPr/>
    </dgm:pt>
    <dgm:pt modelId="{B3822270-2F16-4EAB-ACCD-FBE65DEAE36E}" type="pres">
      <dgm:prSet presAssocID="{EBBF4C06-15BB-4256-80DD-1A628C7BE8A7}" presName="node" presStyleLbl="node1" presStyleIdx="0" presStyleCnt="8">
        <dgm:presLayoutVars>
          <dgm:bulletEnabled val="1"/>
        </dgm:presLayoutVars>
      </dgm:prSet>
      <dgm:spPr/>
    </dgm:pt>
    <dgm:pt modelId="{55595B6F-4702-4813-AEF2-45C085C0362C}" type="pres">
      <dgm:prSet presAssocID="{99160550-9B08-43E0-8D30-3038C7C11216}" presName="sibTrans" presStyleLbl="sibTrans1D1" presStyleIdx="0" presStyleCnt="7"/>
      <dgm:spPr/>
    </dgm:pt>
    <dgm:pt modelId="{01C6FAE9-3149-4529-84D8-D01A05FF0765}" type="pres">
      <dgm:prSet presAssocID="{99160550-9B08-43E0-8D30-3038C7C11216}" presName="connectorText" presStyleLbl="sibTrans1D1" presStyleIdx="0" presStyleCnt="7"/>
      <dgm:spPr/>
    </dgm:pt>
    <dgm:pt modelId="{DCFC5815-F779-472C-A48F-397DE28E18EB}" type="pres">
      <dgm:prSet presAssocID="{B33B4005-04A2-4761-A690-FCC191E011D4}" presName="node" presStyleLbl="node1" presStyleIdx="1" presStyleCnt="8">
        <dgm:presLayoutVars>
          <dgm:bulletEnabled val="1"/>
        </dgm:presLayoutVars>
      </dgm:prSet>
      <dgm:spPr/>
    </dgm:pt>
    <dgm:pt modelId="{31050E6F-31D3-4C08-87E7-D88B106EED2C}" type="pres">
      <dgm:prSet presAssocID="{97579539-96EF-4A72-AFF1-C57987CF9239}" presName="sibTrans" presStyleLbl="sibTrans1D1" presStyleIdx="1" presStyleCnt="7"/>
      <dgm:spPr/>
    </dgm:pt>
    <dgm:pt modelId="{6594DD7B-FDD8-4483-9D17-7BC6BFDD0C93}" type="pres">
      <dgm:prSet presAssocID="{97579539-96EF-4A72-AFF1-C57987CF9239}" presName="connectorText" presStyleLbl="sibTrans1D1" presStyleIdx="1" presStyleCnt="7"/>
      <dgm:spPr/>
    </dgm:pt>
    <dgm:pt modelId="{D4096125-C93D-4892-98E0-19F0855AFA76}" type="pres">
      <dgm:prSet presAssocID="{8E96F0BF-71A5-4834-AC29-03EB55E6DDBA}" presName="node" presStyleLbl="node1" presStyleIdx="2" presStyleCnt="8">
        <dgm:presLayoutVars>
          <dgm:bulletEnabled val="1"/>
        </dgm:presLayoutVars>
      </dgm:prSet>
      <dgm:spPr/>
    </dgm:pt>
    <dgm:pt modelId="{14C114C8-A915-4ED6-8616-4CBDD87718DE}" type="pres">
      <dgm:prSet presAssocID="{1FF31531-C025-429F-9BD5-AC852E56CFD2}" presName="sibTrans" presStyleLbl="sibTrans1D1" presStyleIdx="2" presStyleCnt="7"/>
      <dgm:spPr/>
    </dgm:pt>
    <dgm:pt modelId="{B6295D48-0ED5-43D6-93E2-7F0861FD9B8F}" type="pres">
      <dgm:prSet presAssocID="{1FF31531-C025-429F-9BD5-AC852E56CFD2}" presName="connectorText" presStyleLbl="sibTrans1D1" presStyleIdx="2" presStyleCnt="7"/>
      <dgm:spPr/>
    </dgm:pt>
    <dgm:pt modelId="{88A5D573-4276-4B02-A158-9237B25E4659}" type="pres">
      <dgm:prSet presAssocID="{9596232A-1A03-4EAB-91FC-5F06BAE9BEEA}" presName="node" presStyleLbl="node1" presStyleIdx="3" presStyleCnt="8">
        <dgm:presLayoutVars>
          <dgm:bulletEnabled val="1"/>
        </dgm:presLayoutVars>
      </dgm:prSet>
      <dgm:spPr/>
    </dgm:pt>
    <dgm:pt modelId="{CED692A2-A622-461A-BF07-663B8E0F1918}" type="pres">
      <dgm:prSet presAssocID="{9C6C8BD4-8550-4923-A62E-38C31CBB5714}" presName="sibTrans" presStyleLbl="sibTrans1D1" presStyleIdx="3" presStyleCnt="7"/>
      <dgm:spPr/>
    </dgm:pt>
    <dgm:pt modelId="{A5A03575-CA5E-4C7A-AD20-D2AB872276E5}" type="pres">
      <dgm:prSet presAssocID="{9C6C8BD4-8550-4923-A62E-38C31CBB5714}" presName="connectorText" presStyleLbl="sibTrans1D1" presStyleIdx="3" presStyleCnt="7"/>
      <dgm:spPr/>
    </dgm:pt>
    <dgm:pt modelId="{5D220529-5B22-4E33-AD7B-582ABE58A839}" type="pres">
      <dgm:prSet presAssocID="{63D5DF6F-16D8-4438-A005-ECE4630F63F3}" presName="node" presStyleLbl="node1" presStyleIdx="4" presStyleCnt="8">
        <dgm:presLayoutVars>
          <dgm:bulletEnabled val="1"/>
        </dgm:presLayoutVars>
      </dgm:prSet>
      <dgm:spPr/>
    </dgm:pt>
    <dgm:pt modelId="{C58FF12D-7738-4A28-B8A6-F7B58F5B9139}" type="pres">
      <dgm:prSet presAssocID="{83292D5C-323F-4DA6-8231-22B04A7F570B}" presName="sibTrans" presStyleLbl="sibTrans1D1" presStyleIdx="4" presStyleCnt="7"/>
      <dgm:spPr/>
    </dgm:pt>
    <dgm:pt modelId="{FCDBFB4C-01AA-4C2B-B97E-BC5CC3FA2758}" type="pres">
      <dgm:prSet presAssocID="{83292D5C-323F-4DA6-8231-22B04A7F570B}" presName="connectorText" presStyleLbl="sibTrans1D1" presStyleIdx="4" presStyleCnt="7"/>
      <dgm:spPr/>
    </dgm:pt>
    <dgm:pt modelId="{D0C79E2D-F322-457B-ACC4-1367F1E92C6B}" type="pres">
      <dgm:prSet presAssocID="{D546F602-91E8-4AB7-AAFD-F9F2CB7C3E38}" presName="node" presStyleLbl="node1" presStyleIdx="5" presStyleCnt="8">
        <dgm:presLayoutVars>
          <dgm:bulletEnabled val="1"/>
        </dgm:presLayoutVars>
      </dgm:prSet>
      <dgm:spPr/>
    </dgm:pt>
    <dgm:pt modelId="{77453D52-5CE2-4E0F-ADBD-0A95ACA94B25}" type="pres">
      <dgm:prSet presAssocID="{253E1FD3-7A19-4693-9686-B83F9AF64615}" presName="sibTrans" presStyleLbl="sibTrans1D1" presStyleIdx="5" presStyleCnt="7"/>
      <dgm:spPr/>
    </dgm:pt>
    <dgm:pt modelId="{6A7B6737-E52F-42DF-883F-8042006AA984}" type="pres">
      <dgm:prSet presAssocID="{253E1FD3-7A19-4693-9686-B83F9AF64615}" presName="connectorText" presStyleLbl="sibTrans1D1" presStyleIdx="5" presStyleCnt="7"/>
      <dgm:spPr/>
    </dgm:pt>
    <dgm:pt modelId="{4D748F40-76CF-4DEC-8E11-D9BBFF21B74B}" type="pres">
      <dgm:prSet presAssocID="{B8F84C65-1CD1-485C-BC1F-DCD1B089222C}" presName="node" presStyleLbl="node1" presStyleIdx="6" presStyleCnt="8">
        <dgm:presLayoutVars>
          <dgm:bulletEnabled val="1"/>
        </dgm:presLayoutVars>
      </dgm:prSet>
      <dgm:spPr/>
    </dgm:pt>
    <dgm:pt modelId="{F41E1D34-5FC2-40B2-977E-A584B7C3A5A8}" type="pres">
      <dgm:prSet presAssocID="{071AEDD5-C589-4545-A7E3-0F50AA740205}" presName="sibTrans" presStyleLbl="sibTrans1D1" presStyleIdx="6" presStyleCnt="7"/>
      <dgm:spPr/>
    </dgm:pt>
    <dgm:pt modelId="{22563D00-110F-451A-B549-425B49FFDF3E}" type="pres">
      <dgm:prSet presAssocID="{071AEDD5-C589-4545-A7E3-0F50AA740205}" presName="connectorText" presStyleLbl="sibTrans1D1" presStyleIdx="6" presStyleCnt="7"/>
      <dgm:spPr/>
    </dgm:pt>
    <dgm:pt modelId="{3A11CA51-B352-42E4-ABCE-B0D82F44BD6F}" type="pres">
      <dgm:prSet presAssocID="{4B505EF7-93EE-4E47-B9F6-35CB88550BD6}" presName="node" presStyleLbl="node1" presStyleIdx="7" presStyleCnt="8">
        <dgm:presLayoutVars>
          <dgm:bulletEnabled val="1"/>
        </dgm:presLayoutVars>
      </dgm:prSet>
      <dgm:spPr/>
    </dgm:pt>
  </dgm:ptLst>
  <dgm:cxnLst>
    <dgm:cxn modelId="{F959C404-198B-4A2E-BC9E-B4EF8B502645}" type="presOf" srcId="{9C6C8BD4-8550-4923-A62E-38C31CBB5714}" destId="{CED692A2-A622-461A-BF07-663B8E0F1918}" srcOrd="0" destOrd="0" presId="urn:microsoft.com/office/officeart/2016/7/layout/RepeatingBendingProcessNew"/>
    <dgm:cxn modelId="{06F39D06-DD97-4F5B-AE64-D56C06A46797}" type="presOf" srcId="{83292D5C-323F-4DA6-8231-22B04A7F570B}" destId="{FCDBFB4C-01AA-4C2B-B97E-BC5CC3FA2758}" srcOrd="1" destOrd="0" presId="urn:microsoft.com/office/officeart/2016/7/layout/RepeatingBendingProcessNew"/>
    <dgm:cxn modelId="{FD7CA60B-D82A-44C4-BFA6-31BC73DEF79B}" type="presOf" srcId="{B33B4005-04A2-4761-A690-FCC191E011D4}" destId="{DCFC5815-F779-472C-A48F-397DE28E18EB}" srcOrd="0" destOrd="0" presId="urn:microsoft.com/office/officeart/2016/7/layout/RepeatingBendingProcessNew"/>
    <dgm:cxn modelId="{16791712-3D21-497F-9244-4DA3D922BBC5}" type="presOf" srcId="{B8F84C65-1CD1-485C-BC1F-DCD1B089222C}" destId="{4D748F40-76CF-4DEC-8E11-D9BBFF21B74B}" srcOrd="0" destOrd="0" presId="urn:microsoft.com/office/officeart/2016/7/layout/RepeatingBendingProcessNew"/>
    <dgm:cxn modelId="{3C2DEC12-619A-48FB-848C-A98D76B969AF}" type="presOf" srcId="{78B4E803-FE58-4ED3-82BC-F6B460CFF724}" destId="{AB9BF729-18A5-42EE-A03D-94EF7E6A3804}" srcOrd="0" destOrd="0" presId="urn:microsoft.com/office/officeart/2016/7/layout/RepeatingBendingProcessNew"/>
    <dgm:cxn modelId="{D22C241E-D5FC-4D01-B249-07B9B6E96F26}" srcId="{78B4E803-FE58-4ED3-82BC-F6B460CFF724}" destId="{B33B4005-04A2-4761-A690-FCC191E011D4}" srcOrd="1" destOrd="0" parTransId="{834D284B-9E03-4307-9783-34740E6CB44A}" sibTransId="{97579539-96EF-4A72-AFF1-C57987CF9239}"/>
    <dgm:cxn modelId="{CBF98924-4E2D-490A-AEED-5843920B873D}" type="presOf" srcId="{83292D5C-323F-4DA6-8231-22B04A7F570B}" destId="{C58FF12D-7738-4A28-B8A6-F7B58F5B9139}" srcOrd="0" destOrd="0" presId="urn:microsoft.com/office/officeart/2016/7/layout/RepeatingBendingProcessNew"/>
    <dgm:cxn modelId="{00983629-845E-4DCC-BB1F-6E99C9482BAB}" srcId="{78B4E803-FE58-4ED3-82BC-F6B460CFF724}" destId="{9596232A-1A03-4EAB-91FC-5F06BAE9BEEA}" srcOrd="3" destOrd="0" parTransId="{FFF1ED4F-E5AE-4703-99BC-106915311117}" sibTransId="{9C6C8BD4-8550-4923-A62E-38C31CBB5714}"/>
    <dgm:cxn modelId="{26DC732B-5B5F-449E-9352-51660DAF3B72}" srcId="{78B4E803-FE58-4ED3-82BC-F6B460CFF724}" destId="{B8F84C65-1CD1-485C-BC1F-DCD1B089222C}" srcOrd="6" destOrd="0" parTransId="{F7EE4F1B-5B9F-48FC-B916-3C1975658BA8}" sibTransId="{071AEDD5-C589-4545-A7E3-0F50AA740205}"/>
    <dgm:cxn modelId="{C6C0372F-0026-4FEB-9D6F-5D8D334D1458}" type="presOf" srcId="{9C6C8BD4-8550-4923-A62E-38C31CBB5714}" destId="{A5A03575-CA5E-4C7A-AD20-D2AB872276E5}" srcOrd="1" destOrd="0" presId="urn:microsoft.com/office/officeart/2016/7/layout/RepeatingBendingProcessNew"/>
    <dgm:cxn modelId="{A42C5142-3B2C-449B-A972-793D9C420BF1}" type="presOf" srcId="{99160550-9B08-43E0-8D30-3038C7C11216}" destId="{01C6FAE9-3149-4529-84D8-D01A05FF0765}" srcOrd="1" destOrd="0" presId="urn:microsoft.com/office/officeart/2016/7/layout/RepeatingBendingProcessNew"/>
    <dgm:cxn modelId="{9FD16865-6F88-4863-96D6-1FF3AE2299E9}" type="presOf" srcId="{63D5DF6F-16D8-4438-A005-ECE4630F63F3}" destId="{5D220529-5B22-4E33-AD7B-582ABE58A839}" srcOrd="0" destOrd="0" presId="urn:microsoft.com/office/officeart/2016/7/layout/RepeatingBendingProcessNew"/>
    <dgm:cxn modelId="{8FB0D268-96A2-4C87-91B1-D25112E39913}" type="presOf" srcId="{1FF31531-C025-429F-9BD5-AC852E56CFD2}" destId="{14C114C8-A915-4ED6-8616-4CBDD87718DE}" srcOrd="0" destOrd="0" presId="urn:microsoft.com/office/officeart/2016/7/layout/RepeatingBendingProcessNew"/>
    <dgm:cxn modelId="{02BD8B4B-88B6-4B14-AE3B-CA116FBD0160}" type="presOf" srcId="{EBBF4C06-15BB-4256-80DD-1A628C7BE8A7}" destId="{B3822270-2F16-4EAB-ACCD-FBE65DEAE36E}" srcOrd="0" destOrd="0" presId="urn:microsoft.com/office/officeart/2016/7/layout/RepeatingBendingProcessNew"/>
    <dgm:cxn modelId="{B2321750-94CB-446E-B5F2-FC9B1C295771}" srcId="{78B4E803-FE58-4ED3-82BC-F6B460CFF724}" destId="{D546F602-91E8-4AB7-AAFD-F9F2CB7C3E38}" srcOrd="5" destOrd="0" parTransId="{8CCE4603-AD0D-4C1D-B302-D3883CED99FE}" sibTransId="{253E1FD3-7A19-4693-9686-B83F9AF64615}"/>
    <dgm:cxn modelId="{21196D76-25E2-46F9-8354-6B12E9F577E9}" type="presOf" srcId="{253E1FD3-7A19-4693-9686-B83F9AF64615}" destId="{6A7B6737-E52F-42DF-883F-8042006AA984}" srcOrd="1" destOrd="0" presId="urn:microsoft.com/office/officeart/2016/7/layout/RepeatingBendingProcessNew"/>
    <dgm:cxn modelId="{9A46E257-DB2A-4E1E-A24B-6E24289C1971}" srcId="{78B4E803-FE58-4ED3-82BC-F6B460CFF724}" destId="{63D5DF6F-16D8-4438-A005-ECE4630F63F3}" srcOrd="4" destOrd="0" parTransId="{D550E118-2DC8-4581-8D1D-D0FA74676121}" sibTransId="{83292D5C-323F-4DA6-8231-22B04A7F570B}"/>
    <dgm:cxn modelId="{087A7583-7F13-430A-A0EE-DE071F7FE086}" type="presOf" srcId="{D546F602-91E8-4AB7-AAFD-F9F2CB7C3E38}" destId="{D0C79E2D-F322-457B-ACC4-1367F1E92C6B}" srcOrd="0" destOrd="0" presId="urn:microsoft.com/office/officeart/2016/7/layout/RepeatingBendingProcessNew"/>
    <dgm:cxn modelId="{9644FC99-E9CC-4BB2-8E0B-AC4433113DB4}" type="presOf" srcId="{99160550-9B08-43E0-8D30-3038C7C11216}" destId="{55595B6F-4702-4813-AEF2-45C085C0362C}" srcOrd="0" destOrd="0" presId="urn:microsoft.com/office/officeart/2016/7/layout/RepeatingBendingProcessNew"/>
    <dgm:cxn modelId="{C27B7DA2-A1F1-4A0D-ADBD-7759A1E9B000}" srcId="{78B4E803-FE58-4ED3-82BC-F6B460CFF724}" destId="{8E96F0BF-71A5-4834-AC29-03EB55E6DDBA}" srcOrd="2" destOrd="0" parTransId="{BF6BB92B-2953-40EC-BB06-6C2435D11698}" sibTransId="{1FF31531-C025-429F-9BD5-AC852E56CFD2}"/>
    <dgm:cxn modelId="{4FEF17B0-AC49-4E9C-A330-2C85F46D99A3}" srcId="{78B4E803-FE58-4ED3-82BC-F6B460CFF724}" destId="{EBBF4C06-15BB-4256-80DD-1A628C7BE8A7}" srcOrd="0" destOrd="0" parTransId="{92E71DC8-1E4D-446C-BAF0-8DD1692D1279}" sibTransId="{99160550-9B08-43E0-8D30-3038C7C11216}"/>
    <dgm:cxn modelId="{91B018C8-51D3-464F-92E0-9DAB07AE66D5}" type="presOf" srcId="{4B505EF7-93EE-4E47-B9F6-35CB88550BD6}" destId="{3A11CA51-B352-42E4-ABCE-B0D82F44BD6F}" srcOrd="0" destOrd="0" presId="urn:microsoft.com/office/officeart/2016/7/layout/RepeatingBendingProcessNew"/>
    <dgm:cxn modelId="{251EE0CF-8AD3-4936-BA3E-AC60E6A92022}" type="presOf" srcId="{97579539-96EF-4A72-AFF1-C57987CF9239}" destId="{6594DD7B-FDD8-4483-9D17-7BC6BFDD0C93}" srcOrd="1" destOrd="0" presId="urn:microsoft.com/office/officeart/2016/7/layout/RepeatingBendingProcessNew"/>
    <dgm:cxn modelId="{F52CC5D3-2B28-44A3-9F8E-D7053F5C60AF}" type="presOf" srcId="{9596232A-1A03-4EAB-91FC-5F06BAE9BEEA}" destId="{88A5D573-4276-4B02-A158-9237B25E4659}" srcOrd="0" destOrd="0" presId="urn:microsoft.com/office/officeart/2016/7/layout/RepeatingBendingProcessNew"/>
    <dgm:cxn modelId="{ED91A2D6-3523-4C2C-A8C6-FCA7B31A15C8}" srcId="{78B4E803-FE58-4ED3-82BC-F6B460CFF724}" destId="{4B505EF7-93EE-4E47-B9F6-35CB88550BD6}" srcOrd="7" destOrd="0" parTransId="{3061480C-FBD8-4560-84C3-1ECD9F6A93F5}" sibTransId="{C3703A20-52CA-44CB-87DD-273FB71ED34B}"/>
    <dgm:cxn modelId="{417C0ADC-69B5-4059-827F-9662B0FAC517}" type="presOf" srcId="{97579539-96EF-4A72-AFF1-C57987CF9239}" destId="{31050E6F-31D3-4C08-87E7-D88B106EED2C}" srcOrd="0" destOrd="0" presId="urn:microsoft.com/office/officeart/2016/7/layout/RepeatingBendingProcessNew"/>
    <dgm:cxn modelId="{35F1A4DC-CF39-4012-A72E-BF20C725ED58}" type="presOf" srcId="{253E1FD3-7A19-4693-9686-B83F9AF64615}" destId="{77453D52-5CE2-4E0F-ADBD-0A95ACA94B25}" srcOrd="0" destOrd="0" presId="urn:microsoft.com/office/officeart/2016/7/layout/RepeatingBendingProcessNew"/>
    <dgm:cxn modelId="{625C05EE-696F-437C-A071-3D99BAE8E53A}" type="presOf" srcId="{071AEDD5-C589-4545-A7E3-0F50AA740205}" destId="{22563D00-110F-451A-B549-425B49FFDF3E}" srcOrd="1" destOrd="0" presId="urn:microsoft.com/office/officeart/2016/7/layout/RepeatingBendingProcessNew"/>
    <dgm:cxn modelId="{1FC419EE-8F19-4200-B19F-00CFE08BAE54}" type="presOf" srcId="{1FF31531-C025-429F-9BD5-AC852E56CFD2}" destId="{B6295D48-0ED5-43D6-93E2-7F0861FD9B8F}" srcOrd="1" destOrd="0" presId="urn:microsoft.com/office/officeart/2016/7/layout/RepeatingBendingProcessNew"/>
    <dgm:cxn modelId="{EA0230FF-CA34-411F-A211-FCCC5A0F6803}" type="presOf" srcId="{071AEDD5-C589-4545-A7E3-0F50AA740205}" destId="{F41E1D34-5FC2-40B2-977E-A584B7C3A5A8}" srcOrd="0" destOrd="0" presId="urn:microsoft.com/office/officeart/2016/7/layout/RepeatingBendingProcessNew"/>
    <dgm:cxn modelId="{55C0A4FF-F885-448B-9F33-A10B88B858E1}" type="presOf" srcId="{8E96F0BF-71A5-4834-AC29-03EB55E6DDBA}" destId="{D4096125-C93D-4892-98E0-19F0855AFA76}" srcOrd="0" destOrd="0" presId="urn:microsoft.com/office/officeart/2016/7/layout/RepeatingBendingProcessNew"/>
    <dgm:cxn modelId="{35CE9F0B-2C90-4FBF-AE42-8ABAD4EC51FB}" type="presParOf" srcId="{AB9BF729-18A5-42EE-A03D-94EF7E6A3804}" destId="{B3822270-2F16-4EAB-ACCD-FBE65DEAE36E}" srcOrd="0" destOrd="0" presId="urn:microsoft.com/office/officeart/2016/7/layout/RepeatingBendingProcessNew"/>
    <dgm:cxn modelId="{DD12A846-ED53-4C5E-BD9A-DD4EB99D6483}" type="presParOf" srcId="{AB9BF729-18A5-42EE-A03D-94EF7E6A3804}" destId="{55595B6F-4702-4813-AEF2-45C085C0362C}" srcOrd="1" destOrd="0" presId="urn:microsoft.com/office/officeart/2016/7/layout/RepeatingBendingProcessNew"/>
    <dgm:cxn modelId="{C2F83453-D029-448E-90FE-E2045BAE4D1A}" type="presParOf" srcId="{55595B6F-4702-4813-AEF2-45C085C0362C}" destId="{01C6FAE9-3149-4529-84D8-D01A05FF0765}" srcOrd="0" destOrd="0" presId="urn:microsoft.com/office/officeart/2016/7/layout/RepeatingBendingProcessNew"/>
    <dgm:cxn modelId="{E49F011F-49FA-4345-821C-D1E174208A7A}" type="presParOf" srcId="{AB9BF729-18A5-42EE-A03D-94EF7E6A3804}" destId="{DCFC5815-F779-472C-A48F-397DE28E18EB}" srcOrd="2" destOrd="0" presId="urn:microsoft.com/office/officeart/2016/7/layout/RepeatingBendingProcessNew"/>
    <dgm:cxn modelId="{F6CC8931-9ED1-4DD5-9BE8-840E0968DC0A}" type="presParOf" srcId="{AB9BF729-18A5-42EE-A03D-94EF7E6A3804}" destId="{31050E6F-31D3-4C08-87E7-D88B106EED2C}" srcOrd="3" destOrd="0" presId="urn:microsoft.com/office/officeart/2016/7/layout/RepeatingBendingProcessNew"/>
    <dgm:cxn modelId="{7ABED5D2-00E5-4477-A016-6ADC70966DEF}" type="presParOf" srcId="{31050E6F-31D3-4C08-87E7-D88B106EED2C}" destId="{6594DD7B-FDD8-4483-9D17-7BC6BFDD0C93}" srcOrd="0" destOrd="0" presId="urn:microsoft.com/office/officeart/2016/7/layout/RepeatingBendingProcessNew"/>
    <dgm:cxn modelId="{683AE039-60BA-4AFA-9CDA-A9C4E2AFC0C5}" type="presParOf" srcId="{AB9BF729-18A5-42EE-A03D-94EF7E6A3804}" destId="{D4096125-C93D-4892-98E0-19F0855AFA76}" srcOrd="4" destOrd="0" presId="urn:microsoft.com/office/officeart/2016/7/layout/RepeatingBendingProcessNew"/>
    <dgm:cxn modelId="{66397CEA-0FC6-4F69-ADD3-3C44A903AC25}" type="presParOf" srcId="{AB9BF729-18A5-42EE-A03D-94EF7E6A3804}" destId="{14C114C8-A915-4ED6-8616-4CBDD87718DE}" srcOrd="5" destOrd="0" presId="urn:microsoft.com/office/officeart/2016/7/layout/RepeatingBendingProcessNew"/>
    <dgm:cxn modelId="{1D9177FF-A8D4-40DC-B5DB-EAAB3001EBD0}" type="presParOf" srcId="{14C114C8-A915-4ED6-8616-4CBDD87718DE}" destId="{B6295D48-0ED5-43D6-93E2-7F0861FD9B8F}" srcOrd="0" destOrd="0" presId="urn:microsoft.com/office/officeart/2016/7/layout/RepeatingBendingProcessNew"/>
    <dgm:cxn modelId="{5528A6F8-DB00-4BEB-8F58-6212D4CAC7D9}" type="presParOf" srcId="{AB9BF729-18A5-42EE-A03D-94EF7E6A3804}" destId="{88A5D573-4276-4B02-A158-9237B25E4659}" srcOrd="6" destOrd="0" presId="urn:microsoft.com/office/officeart/2016/7/layout/RepeatingBendingProcessNew"/>
    <dgm:cxn modelId="{11D4C34D-F426-4852-834D-70DAE7DD5999}" type="presParOf" srcId="{AB9BF729-18A5-42EE-A03D-94EF7E6A3804}" destId="{CED692A2-A622-461A-BF07-663B8E0F1918}" srcOrd="7" destOrd="0" presId="urn:microsoft.com/office/officeart/2016/7/layout/RepeatingBendingProcessNew"/>
    <dgm:cxn modelId="{C4886B4B-449B-4AA7-A094-0F42567165ED}" type="presParOf" srcId="{CED692A2-A622-461A-BF07-663B8E0F1918}" destId="{A5A03575-CA5E-4C7A-AD20-D2AB872276E5}" srcOrd="0" destOrd="0" presId="urn:microsoft.com/office/officeart/2016/7/layout/RepeatingBendingProcessNew"/>
    <dgm:cxn modelId="{799BE81A-9E7D-4966-89AB-1B96B5D5E0A9}" type="presParOf" srcId="{AB9BF729-18A5-42EE-A03D-94EF7E6A3804}" destId="{5D220529-5B22-4E33-AD7B-582ABE58A839}" srcOrd="8" destOrd="0" presId="urn:microsoft.com/office/officeart/2016/7/layout/RepeatingBendingProcessNew"/>
    <dgm:cxn modelId="{224B67D9-FFDF-4560-9682-F132E2BE1060}" type="presParOf" srcId="{AB9BF729-18A5-42EE-A03D-94EF7E6A3804}" destId="{C58FF12D-7738-4A28-B8A6-F7B58F5B9139}" srcOrd="9" destOrd="0" presId="urn:microsoft.com/office/officeart/2016/7/layout/RepeatingBendingProcessNew"/>
    <dgm:cxn modelId="{539A37DC-22D8-44F7-9E26-A995B0BF70AC}" type="presParOf" srcId="{C58FF12D-7738-4A28-B8A6-F7B58F5B9139}" destId="{FCDBFB4C-01AA-4C2B-B97E-BC5CC3FA2758}" srcOrd="0" destOrd="0" presId="urn:microsoft.com/office/officeart/2016/7/layout/RepeatingBendingProcessNew"/>
    <dgm:cxn modelId="{AF137066-445A-4A19-9272-D1D06E70F330}" type="presParOf" srcId="{AB9BF729-18A5-42EE-A03D-94EF7E6A3804}" destId="{D0C79E2D-F322-457B-ACC4-1367F1E92C6B}" srcOrd="10" destOrd="0" presId="urn:microsoft.com/office/officeart/2016/7/layout/RepeatingBendingProcessNew"/>
    <dgm:cxn modelId="{F34D8331-6A4E-47BB-9977-6E38529A203D}" type="presParOf" srcId="{AB9BF729-18A5-42EE-A03D-94EF7E6A3804}" destId="{77453D52-5CE2-4E0F-ADBD-0A95ACA94B25}" srcOrd="11" destOrd="0" presId="urn:microsoft.com/office/officeart/2016/7/layout/RepeatingBendingProcessNew"/>
    <dgm:cxn modelId="{19342EA6-85EF-456E-AD6D-C48E971804AC}" type="presParOf" srcId="{77453D52-5CE2-4E0F-ADBD-0A95ACA94B25}" destId="{6A7B6737-E52F-42DF-883F-8042006AA984}" srcOrd="0" destOrd="0" presId="urn:microsoft.com/office/officeart/2016/7/layout/RepeatingBendingProcessNew"/>
    <dgm:cxn modelId="{2438EB6D-F4B1-44EC-B5A3-974A64DA3394}" type="presParOf" srcId="{AB9BF729-18A5-42EE-A03D-94EF7E6A3804}" destId="{4D748F40-76CF-4DEC-8E11-D9BBFF21B74B}" srcOrd="12" destOrd="0" presId="urn:microsoft.com/office/officeart/2016/7/layout/RepeatingBendingProcessNew"/>
    <dgm:cxn modelId="{34B7E5EA-32FC-49E3-93BC-75B1A1F0058B}" type="presParOf" srcId="{AB9BF729-18A5-42EE-A03D-94EF7E6A3804}" destId="{F41E1D34-5FC2-40B2-977E-A584B7C3A5A8}" srcOrd="13" destOrd="0" presId="urn:microsoft.com/office/officeart/2016/7/layout/RepeatingBendingProcessNew"/>
    <dgm:cxn modelId="{BDB8EF9D-1BC7-4571-8434-41B015174638}" type="presParOf" srcId="{F41E1D34-5FC2-40B2-977E-A584B7C3A5A8}" destId="{22563D00-110F-451A-B549-425B49FFDF3E}" srcOrd="0" destOrd="0" presId="urn:microsoft.com/office/officeart/2016/7/layout/RepeatingBendingProcessNew"/>
    <dgm:cxn modelId="{CADECA5C-1019-4D34-9A34-D51EE8D17F25}" type="presParOf" srcId="{AB9BF729-18A5-42EE-A03D-94EF7E6A3804}" destId="{3A11CA51-B352-42E4-ABCE-B0D82F44BD6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46069-705C-4AB7-86FC-4197BDAEAA03}">
      <dsp:nvSpPr>
        <dsp:cNvPr id="0" name=""/>
        <dsp:cNvSpPr/>
      </dsp:nvSpPr>
      <dsp:spPr>
        <a:xfrm>
          <a:off x="2024166" y="1156145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9491" y="1199541"/>
        <a:ext cx="23223" cy="4649"/>
      </dsp:txXfrm>
    </dsp:sp>
    <dsp:sp modelId="{2A8AE53B-D8BC-4846-9B20-0278F3208C8E}">
      <dsp:nvSpPr>
        <dsp:cNvPr id="0" name=""/>
        <dsp:cNvSpPr/>
      </dsp:nvSpPr>
      <dsp:spPr>
        <a:xfrm>
          <a:off x="6516" y="596030"/>
          <a:ext cx="2019450" cy="1211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MongoDB</a:t>
          </a:r>
          <a:r>
            <a:rPr lang="en-US" sz="1200" kern="1200"/>
            <a:t> is a </a:t>
          </a:r>
          <a:r>
            <a:rPr lang="en-US" sz="1200" b="1" kern="1200"/>
            <a:t>NoSQL database</a:t>
          </a:r>
          <a:r>
            <a:rPr lang="en-US" sz="1200" kern="1200"/>
            <a:t> that stores data in a flexible, document-based format, typically as </a:t>
          </a:r>
          <a:r>
            <a:rPr lang="en-US" sz="1200" b="1" kern="1200"/>
            <a:t>JSON-like objects</a:t>
          </a:r>
          <a:r>
            <a:rPr lang="en-US" sz="1200" kern="1200"/>
            <a:t>. It is designed to handle large volumes of unstructured or semi-structured data and provides scalability and flexibility.</a:t>
          </a:r>
        </a:p>
      </dsp:txBody>
      <dsp:txXfrm>
        <a:off x="6516" y="596030"/>
        <a:ext cx="2019450" cy="1211670"/>
      </dsp:txXfrm>
    </dsp:sp>
    <dsp:sp modelId="{4A6C47EE-733F-4607-A42D-8EE42999BEA2}">
      <dsp:nvSpPr>
        <dsp:cNvPr id="0" name=""/>
        <dsp:cNvSpPr/>
      </dsp:nvSpPr>
      <dsp:spPr>
        <a:xfrm>
          <a:off x="4508090" y="1156145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3415" y="1199541"/>
        <a:ext cx="23223" cy="4649"/>
      </dsp:txXfrm>
    </dsp:sp>
    <dsp:sp modelId="{AF2A333F-C32B-459C-B9E7-9A49FD73964A}">
      <dsp:nvSpPr>
        <dsp:cNvPr id="0" name=""/>
        <dsp:cNvSpPr/>
      </dsp:nvSpPr>
      <dsp:spPr>
        <a:xfrm>
          <a:off x="2490440" y="596030"/>
          <a:ext cx="2019450" cy="12116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Key Features</a:t>
          </a:r>
          <a:r>
            <a:rPr lang="en-US" sz="1200" kern="1200"/>
            <a:t>:</a:t>
          </a:r>
        </a:p>
      </dsp:txBody>
      <dsp:txXfrm>
        <a:off x="2490440" y="596030"/>
        <a:ext cx="2019450" cy="1211670"/>
      </dsp:txXfrm>
    </dsp:sp>
    <dsp:sp modelId="{4FFE563A-A443-45D8-A6D3-CD08662EDAED}">
      <dsp:nvSpPr>
        <dsp:cNvPr id="0" name=""/>
        <dsp:cNvSpPr/>
      </dsp:nvSpPr>
      <dsp:spPr>
        <a:xfrm>
          <a:off x="6992013" y="1156145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97338" y="1199541"/>
        <a:ext cx="23223" cy="4649"/>
      </dsp:txXfrm>
    </dsp:sp>
    <dsp:sp modelId="{027BC744-3A40-4AA3-97EB-F3D37522BD16}">
      <dsp:nvSpPr>
        <dsp:cNvPr id="0" name=""/>
        <dsp:cNvSpPr/>
      </dsp:nvSpPr>
      <dsp:spPr>
        <a:xfrm>
          <a:off x="4974363" y="596030"/>
          <a:ext cx="2019450" cy="12116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Flexible Schema</a:t>
          </a:r>
          <a:r>
            <a:rPr lang="en-US" sz="1200" kern="1200"/>
            <a:t>: Data doesn’t need a fixed structure.</a:t>
          </a:r>
        </a:p>
      </dsp:txBody>
      <dsp:txXfrm>
        <a:off x="4974363" y="596030"/>
        <a:ext cx="2019450" cy="1211670"/>
      </dsp:txXfrm>
    </dsp:sp>
    <dsp:sp modelId="{7858330A-5F50-4649-B389-A6F9C2B5004C}">
      <dsp:nvSpPr>
        <dsp:cNvPr id="0" name=""/>
        <dsp:cNvSpPr/>
      </dsp:nvSpPr>
      <dsp:spPr>
        <a:xfrm>
          <a:off x="1016241" y="1805900"/>
          <a:ext cx="7451771" cy="433873"/>
        </a:xfrm>
        <a:custGeom>
          <a:avLst/>
          <a:gdLst/>
          <a:ahLst/>
          <a:cxnLst/>
          <a:rect l="0" t="0" r="0" b="0"/>
          <a:pathLst>
            <a:path>
              <a:moveTo>
                <a:pt x="7451771" y="0"/>
              </a:moveTo>
              <a:lnTo>
                <a:pt x="7451771" y="234036"/>
              </a:lnTo>
              <a:lnTo>
                <a:pt x="0" y="234036"/>
              </a:lnTo>
              <a:lnTo>
                <a:pt x="0" y="4338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5471" y="2020512"/>
        <a:ext cx="373311" cy="4649"/>
      </dsp:txXfrm>
    </dsp:sp>
    <dsp:sp modelId="{37ADC34E-5A87-4782-84B9-B9408C2BAE4C}">
      <dsp:nvSpPr>
        <dsp:cNvPr id="0" name=""/>
        <dsp:cNvSpPr/>
      </dsp:nvSpPr>
      <dsp:spPr>
        <a:xfrm>
          <a:off x="7458287" y="596030"/>
          <a:ext cx="2019450" cy="12116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JSON-Like Documents</a:t>
          </a:r>
          <a:r>
            <a:rPr lang="en-US" sz="1200" kern="1200"/>
            <a:t>: Stores data as BSON (binary JSON).</a:t>
          </a:r>
        </a:p>
      </dsp:txBody>
      <dsp:txXfrm>
        <a:off x="7458287" y="596030"/>
        <a:ext cx="2019450" cy="1211670"/>
      </dsp:txXfrm>
    </dsp:sp>
    <dsp:sp modelId="{0F9B1459-00B6-4303-B355-D4C59C1BA81A}">
      <dsp:nvSpPr>
        <dsp:cNvPr id="0" name=""/>
        <dsp:cNvSpPr/>
      </dsp:nvSpPr>
      <dsp:spPr>
        <a:xfrm>
          <a:off x="2024166" y="2832289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9491" y="2875684"/>
        <a:ext cx="23223" cy="4649"/>
      </dsp:txXfrm>
    </dsp:sp>
    <dsp:sp modelId="{A3482008-EC77-4E6E-926D-12B6B548FA33}">
      <dsp:nvSpPr>
        <dsp:cNvPr id="0" name=""/>
        <dsp:cNvSpPr/>
      </dsp:nvSpPr>
      <dsp:spPr>
        <a:xfrm>
          <a:off x="6516" y="2272174"/>
          <a:ext cx="2019450" cy="12116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Horizontal Scalability</a:t>
          </a:r>
          <a:r>
            <a:rPr lang="en-US" sz="1200" kern="1200"/>
            <a:t>: Easily distribute data across servers.</a:t>
          </a:r>
        </a:p>
      </dsp:txBody>
      <dsp:txXfrm>
        <a:off x="6516" y="2272174"/>
        <a:ext cx="2019450" cy="1211670"/>
      </dsp:txXfrm>
    </dsp:sp>
    <dsp:sp modelId="{3F994C52-16E1-403F-9639-242A599E2F5F}">
      <dsp:nvSpPr>
        <dsp:cNvPr id="0" name=""/>
        <dsp:cNvSpPr/>
      </dsp:nvSpPr>
      <dsp:spPr>
        <a:xfrm>
          <a:off x="4508090" y="2832289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3415" y="2875684"/>
        <a:ext cx="23223" cy="4649"/>
      </dsp:txXfrm>
    </dsp:sp>
    <dsp:sp modelId="{1879C84F-AF9E-4636-B370-2A07CB2B2373}">
      <dsp:nvSpPr>
        <dsp:cNvPr id="0" name=""/>
        <dsp:cNvSpPr/>
      </dsp:nvSpPr>
      <dsp:spPr>
        <a:xfrm>
          <a:off x="2490440" y="2272174"/>
          <a:ext cx="2019450" cy="1211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High Performance</a:t>
          </a:r>
          <a:r>
            <a:rPr lang="en-US" sz="1200" kern="1200"/>
            <a:t>: Optimized for real-time data operations.</a:t>
          </a:r>
        </a:p>
      </dsp:txBody>
      <dsp:txXfrm>
        <a:off x="2490440" y="2272174"/>
        <a:ext cx="2019450" cy="1211670"/>
      </dsp:txXfrm>
    </dsp:sp>
    <dsp:sp modelId="{04EE6CBE-E351-452B-A99E-CB53C4948DB9}">
      <dsp:nvSpPr>
        <dsp:cNvPr id="0" name=""/>
        <dsp:cNvSpPr/>
      </dsp:nvSpPr>
      <dsp:spPr>
        <a:xfrm>
          <a:off x="6992013" y="2832289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97338" y="2875684"/>
        <a:ext cx="23223" cy="4649"/>
      </dsp:txXfrm>
    </dsp:sp>
    <dsp:sp modelId="{2642F6D9-EF17-4F0C-991F-5B4AFBEBDF2A}">
      <dsp:nvSpPr>
        <dsp:cNvPr id="0" name=""/>
        <dsp:cNvSpPr/>
      </dsp:nvSpPr>
      <dsp:spPr>
        <a:xfrm>
          <a:off x="4974363" y="2272174"/>
          <a:ext cx="2019450" cy="12116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Best for</a:t>
          </a:r>
          <a:r>
            <a:rPr lang="en-US" sz="1200" kern="1200"/>
            <a:t>:</a:t>
          </a:r>
        </a:p>
      </dsp:txBody>
      <dsp:txXfrm>
        <a:off x="4974363" y="2272174"/>
        <a:ext cx="2019450" cy="1211670"/>
      </dsp:txXfrm>
    </dsp:sp>
    <dsp:sp modelId="{C423E89A-0ECB-4188-8763-86C570F5F2F0}">
      <dsp:nvSpPr>
        <dsp:cNvPr id="0" name=""/>
        <dsp:cNvSpPr/>
      </dsp:nvSpPr>
      <dsp:spPr>
        <a:xfrm>
          <a:off x="7458287" y="2272174"/>
          <a:ext cx="2019450" cy="12116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E-commerce platforms, social media apps, and real-time analytics.</a:t>
          </a:r>
        </a:p>
      </dsp:txBody>
      <dsp:txXfrm>
        <a:off x="7458287" y="2272174"/>
        <a:ext cx="2019450" cy="1211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95B6F-4702-4813-AEF2-45C085C0362C}">
      <dsp:nvSpPr>
        <dsp:cNvPr id="0" name=""/>
        <dsp:cNvSpPr/>
      </dsp:nvSpPr>
      <dsp:spPr>
        <a:xfrm>
          <a:off x="2024166" y="1156145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9491" y="1199541"/>
        <a:ext cx="23223" cy="4649"/>
      </dsp:txXfrm>
    </dsp:sp>
    <dsp:sp modelId="{B3822270-2F16-4EAB-ACCD-FBE65DEAE36E}">
      <dsp:nvSpPr>
        <dsp:cNvPr id="0" name=""/>
        <dsp:cNvSpPr/>
      </dsp:nvSpPr>
      <dsp:spPr>
        <a:xfrm>
          <a:off x="6516" y="596030"/>
          <a:ext cx="2019450" cy="1211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SQL</a:t>
          </a:r>
          <a:r>
            <a:rPr lang="en-US" sz="1200" kern="1200"/>
            <a:t> stands for </a:t>
          </a:r>
          <a:r>
            <a:rPr lang="en-US" sz="1200" b="1" kern="1200"/>
            <a:t>Structured Query Language</a:t>
          </a:r>
          <a:r>
            <a:rPr lang="en-US" sz="1200" kern="1200"/>
            <a:t> and refers to relational databases like MySQL, PostgreSQL, and SQL Server. It stores data in </a:t>
          </a:r>
          <a:r>
            <a:rPr lang="en-US" sz="1200" b="1" kern="1200"/>
            <a:t>tables</a:t>
          </a:r>
          <a:r>
            <a:rPr lang="en-US" sz="1200" kern="1200"/>
            <a:t> with rows and columns, where the schema is fixed and predefined.</a:t>
          </a:r>
        </a:p>
      </dsp:txBody>
      <dsp:txXfrm>
        <a:off x="6516" y="596030"/>
        <a:ext cx="2019450" cy="1211670"/>
      </dsp:txXfrm>
    </dsp:sp>
    <dsp:sp modelId="{31050E6F-31D3-4C08-87E7-D88B106EED2C}">
      <dsp:nvSpPr>
        <dsp:cNvPr id="0" name=""/>
        <dsp:cNvSpPr/>
      </dsp:nvSpPr>
      <dsp:spPr>
        <a:xfrm>
          <a:off x="4508090" y="1156145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3415" y="1199541"/>
        <a:ext cx="23223" cy="4649"/>
      </dsp:txXfrm>
    </dsp:sp>
    <dsp:sp modelId="{DCFC5815-F779-472C-A48F-397DE28E18EB}">
      <dsp:nvSpPr>
        <dsp:cNvPr id="0" name=""/>
        <dsp:cNvSpPr/>
      </dsp:nvSpPr>
      <dsp:spPr>
        <a:xfrm>
          <a:off x="2490440" y="596030"/>
          <a:ext cx="2019450" cy="12116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Key Features</a:t>
          </a:r>
          <a:r>
            <a:rPr lang="en-US" sz="1200" kern="1200"/>
            <a:t>:</a:t>
          </a:r>
        </a:p>
      </dsp:txBody>
      <dsp:txXfrm>
        <a:off x="2490440" y="596030"/>
        <a:ext cx="2019450" cy="1211670"/>
      </dsp:txXfrm>
    </dsp:sp>
    <dsp:sp modelId="{14C114C8-A915-4ED6-8616-4CBDD87718DE}">
      <dsp:nvSpPr>
        <dsp:cNvPr id="0" name=""/>
        <dsp:cNvSpPr/>
      </dsp:nvSpPr>
      <dsp:spPr>
        <a:xfrm>
          <a:off x="6992013" y="1156145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97338" y="1199541"/>
        <a:ext cx="23223" cy="4649"/>
      </dsp:txXfrm>
    </dsp:sp>
    <dsp:sp modelId="{D4096125-C93D-4892-98E0-19F0855AFA76}">
      <dsp:nvSpPr>
        <dsp:cNvPr id="0" name=""/>
        <dsp:cNvSpPr/>
      </dsp:nvSpPr>
      <dsp:spPr>
        <a:xfrm>
          <a:off x="4974363" y="596030"/>
          <a:ext cx="2019450" cy="12116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Structured Schema</a:t>
          </a:r>
          <a:r>
            <a:rPr lang="en-US" sz="1200" kern="1200"/>
            <a:t>: Requires a predefined table structure.</a:t>
          </a:r>
        </a:p>
      </dsp:txBody>
      <dsp:txXfrm>
        <a:off x="4974363" y="596030"/>
        <a:ext cx="2019450" cy="1211670"/>
      </dsp:txXfrm>
    </dsp:sp>
    <dsp:sp modelId="{CED692A2-A622-461A-BF07-663B8E0F1918}">
      <dsp:nvSpPr>
        <dsp:cNvPr id="0" name=""/>
        <dsp:cNvSpPr/>
      </dsp:nvSpPr>
      <dsp:spPr>
        <a:xfrm>
          <a:off x="1016241" y="1805900"/>
          <a:ext cx="7451771" cy="433873"/>
        </a:xfrm>
        <a:custGeom>
          <a:avLst/>
          <a:gdLst/>
          <a:ahLst/>
          <a:cxnLst/>
          <a:rect l="0" t="0" r="0" b="0"/>
          <a:pathLst>
            <a:path>
              <a:moveTo>
                <a:pt x="7451771" y="0"/>
              </a:moveTo>
              <a:lnTo>
                <a:pt x="7451771" y="234036"/>
              </a:lnTo>
              <a:lnTo>
                <a:pt x="0" y="234036"/>
              </a:lnTo>
              <a:lnTo>
                <a:pt x="0" y="4338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5471" y="2020512"/>
        <a:ext cx="373311" cy="4649"/>
      </dsp:txXfrm>
    </dsp:sp>
    <dsp:sp modelId="{88A5D573-4276-4B02-A158-9237B25E4659}">
      <dsp:nvSpPr>
        <dsp:cNvPr id="0" name=""/>
        <dsp:cNvSpPr/>
      </dsp:nvSpPr>
      <dsp:spPr>
        <a:xfrm>
          <a:off x="7458287" y="596030"/>
          <a:ext cx="2019450" cy="12116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Relationships</a:t>
          </a:r>
          <a:r>
            <a:rPr lang="en-US" sz="1200" kern="1200"/>
            <a:t>: Supports complex relationships using foreign keys and JOINs.</a:t>
          </a:r>
        </a:p>
      </dsp:txBody>
      <dsp:txXfrm>
        <a:off x="7458287" y="596030"/>
        <a:ext cx="2019450" cy="1211670"/>
      </dsp:txXfrm>
    </dsp:sp>
    <dsp:sp modelId="{C58FF12D-7738-4A28-B8A6-F7B58F5B9139}">
      <dsp:nvSpPr>
        <dsp:cNvPr id="0" name=""/>
        <dsp:cNvSpPr/>
      </dsp:nvSpPr>
      <dsp:spPr>
        <a:xfrm>
          <a:off x="2024166" y="2832289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9491" y="2875684"/>
        <a:ext cx="23223" cy="4649"/>
      </dsp:txXfrm>
    </dsp:sp>
    <dsp:sp modelId="{5D220529-5B22-4E33-AD7B-582ABE58A839}">
      <dsp:nvSpPr>
        <dsp:cNvPr id="0" name=""/>
        <dsp:cNvSpPr/>
      </dsp:nvSpPr>
      <dsp:spPr>
        <a:xfrm>
          <a:off x="6516" y="2272174"/>
          <a:ext cx="2019450" cy="12116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ACID Compliance</a:t>
          </a:r>
          <a:r>
            <a:rPr lang="en-US" sz="1200" kern="1200"/>
            <a:t>: Ensures strong consistency and reliability of transactions.</a:t>
          </a:r>
        </a:p>
      </dsp:txBody>
      <dsp:txXfrm>
        <a:off x="6516" y="2272174"/>
        <a:ext cx="2019450" cy="1211670"/>
      </dsp:txXfrm>
    </dsp:sp>
    <dsp:sp modelId="{77453D52-5CE2-4E0F-ADBD-0A95ACA94B25}">
      <dsp:nvSpPr>
        <dsp:cNvPr id="0" name=""/>
        <dsp:cNvSpPr/>
      </dsp:nvSpPr>
      <dsp:spPr>
        <a:xfrm>
          <a:off x="4508090" y="2832289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3415" y="2875684"/>
        <a:ext cx="23223" cy="4649"/>
      </dsp:txXfrm>
    </dsp:sp>
    <dsp:sp modelId="{D0C79E2D-F322-457B-ACC4-1367F1E92C6B}">
      <dsp:nvSpPr>
        <dsp:cNvPr id="0" name=""/>
        <dsp:cNvSpPr/>
      </dsp:nvSpPr>
      <dsp:spPr>
        <a:xfrm>
          <a:off x="2490440" y="2272174"/>
          <a:ext cx="2019450" cy="1211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SQL Queries</a:t>
          </a:r>
          <a:r>
            <a:rPr lang="en-US" sz="1200" kern="1200"/>
            <a:t>: Uses a powerful query language to interact with the database.</a:t>
          </a:r>
        </a:p>
      </dsp:txBody>
      <dsp:txXfrm>
        <a:off x="2490440" y="2272174"/>
        <a:ext cx="2019450" cy="1211670"/>
      </dsp:txXfrm>
    </dsp:sp>
    <dsp:sp modelId="{F41E1D34-5FC2-40B2-977E-A584B7C3A5A8}">
      <dsp:nvSpPr>
        <dsp:cNvPr id="0" name=""/>
        <dsp:cNvSpPr/>
      </dsp:nvSpPr>
      <dsp:spPr>
        <a:xfrm>
          <a:off x="6992013" y="2832289"/>
          <a:ext cx="43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87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97338" y="2875684"/>
        <a:ext cx="23223" cy="4649"/>
      </dsp:txXfrm>
    </dsp:sp>
    <dsp:sp modelId="{4D748F40-76CF-4DEC-8E11-D9BBFF21B74B}">
      <dsp:nvSpPr>
        <dsp:cNvPr id="0" name=""/>
        <dsp:cNvSpPr/>
      </dsp:nvSpPr>
      <dsp:spPr>
        <a:xfrm>
          <a:off x="4974363" y="2272174"/>
          <a:ext cx="2019450" cy="12116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Best for</a:t>
          </a:r>
          <a:r>
            <a:rPr lang="en-US" sz="1200" kern="1200"/>
            <a:t>:</a:t>
          </a:r>
        </a:p>
      </dsp:txBody>
      <dsp:txXfrm>
        <a:off x="4974363" y="2272174"/>
        <a:ext cx="2019450" cy="1211670"/>
      </dsp:txXfrm>
    </dsp:sp>
    <dsp:sp modelId="{3A11CA51-B352-42E4-ABCE-B0D82F44BD6F}">
      <dsp:nvSpPr>
        <dsp:cNvPr id="0" name=""/>
        <dsp:cNvSpPr/>
      </dsp:nvSpPr>
      <dsp:spPr>
        <a:xfrm>
          <a:off x="7458287" y="2272174"/>
          <a:ext cx="2019450" cy="12116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955" tIns="103870" rIns="98955" bIns="1038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Banking systems, inventory management, and applications needing high data consistency.</a:t>
          </a:r>
        </a:p>
      </dsp:txBody>
      <dsp:txXfrm>
        <a:off x="7458287" y="2272174"/>
        <a:ext cx="2019450" cy="121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4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33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 descr="Leaf on test tubes">
            <a:extLst>
              <a:ext uri="{FF2B5EF4-FFF2-40B4-BE49-F238E27FC236}">
                <a16:creationId xmlns:a16="http://schemas.microsoft.com/office/drawing/2014/main" id="{64B13AE1-CBF5-E388-D76D-4DF8465A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1" b="1570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Comparison SQL vs NOSQL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Ndungu James K.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50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9C5D719-1C17-099E-B905-04D9BBC708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90" r="6" b="14998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F2889F-AD55-12F3-7BFA-0D72590E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C547-52F9-DE91-42D3-725F61CF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SQL- Structured Query Language, A language targeted to a specific task or problem using structured data ( This is data that is organized in a pre-dfined format) Example of SQL databases include: Oracle,MySQL and PostgreSQL</a:t>
            </a:r>
          </a:p>
          <a:p>
            <a:r>
              <a:rPr lang="en-US">
                <a:solidFill>
                  <a:srgbClr val="FFFFFF"/>
                </a:solidFill>
              </a:rPr>
              <a:t>NOSQL –Not Only Structured Query Language, it is used to ingest, store and retrieve unstructured data ( data that does not have a pre-defined model) Examples  of NOSQL database include: document database, key value database, Graph database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096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E503B-798C-F2C7-724A-BF17F9F6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 dirty="0"/>
              <a:t> Mongo DB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B496B7-4054-BC16-FF07-B4CB8E2EA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475070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87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AF553-F8A9-85C0-7FE7-4F0282FA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 dirty="0"/>
              <a:t>SQL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F0BC66-BFAD-B6BA-1A5B-15E91A06C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885732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16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9413-7E9E-5347-CC60-3FE378D1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VS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92D92-C722-222F-A3A4-D6E0F4B80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61F1A-355F-6C56-C59F-88F9B909D4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Stores data in flexible, JSON-like documents.</a:t>
            </a:r>
          </a:p>
          <a:p>
            <a:r>
              <a:rPr lang="en-US" dirty="0">
                <a:ea typeface="+mn-lt"/>
                <a:cs typeface="+mn-lt"/>
              </a:rPr>
              <a:t>Schema-less or flexible schema.</a:t>
            </a:r>
          </a:p>
          <a:p>
            <a:r>
              <a:rPr lang="en-US" dirty="0"/>
              <a:t>Uses MongoDB Query Language.</a:t>
            </a:r>
          </a:p>
          <a:p>
            <a:r>
              <a:rPr lang="en-US" dirty="0">
                <a:ea typeface="+mn-lt"/>
                <a:cs typeface="+mn-lt"/>
              </a:rPr>
              <a:t>Horizontally scalable (add more servers).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9528A-D957-D4AB-C46D-76E66254D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5CEB8-9BC5-BAFC-101D-AB33B56D2E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Stores data in structured tables (rows and columns).</a:t>
            </a:r>
          </a:p>
          <a:p>
            <a:r>
              <a:rPr lang="en-US" dirty="0">
                <a:ea typeface="+mn-lt"/>
                <a:cs typeface="+mn-lt"/>
              </a:rPr>
              <a:t>Fixed schema; requires predefined table structure.</a:t>
            </a:r>
          </a:p>
          <a:p>
            <a:r>
              <a:rPr lang="en-US" dirty="0">
                <a:ea typeface="+mn-lt"/>
                <a:cs typeface="+mn-lt"/>
              </a:rPr>
              <a:t>Uses Structured Query Language (SQL).</a:t>
            </a:r>
          </a:p>
          <a:p>
            <a:r>
              <a:rPr lang="en-US" dirty="0">
                <a:ea typeface="+mn-lt"/>
                <a:cs typeface="+mn-lt"/>
              </a:rPr>
              <a:t>Vertically scalable (add more resources to one server).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6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 descr="Close-up of hopscotch on a sidewalk">
            <a:extLst>
              <a:ext uri="{FF2B5EF4-FFF2-40B4-BE49-F238E27FC236}">
                <a16:creationId xmlns:a16="http://schemas.microsoft.com/office/drawing/2014/main" id="{BED26863-7BF0-9F26-3A97-AB076910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7580" r="6" b="8070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D029D64-BBDD-43FA-92CF-C6BF5151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D91FD-780D-5402-00E0-72F01C74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2363"/>
            <a:ext cx="47882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The End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3A010B0-A5DE-4DFD-BBB1-9EDEE8CDC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2FA77C6-9C21-431A-B940-204336569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Graphic 9">
              <a:extLst>
                <a:ext uri="{FF2B5EF4-FFF2-40B4-BE49-F238E27FC236}">
                  <a16:creationId xmlns:a16="http://schemas.microsoft.com/office/drawing/2014/main" id="{E918F86E-B643-4836-AF37-1073CD08B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542022D-DC97-4C44-B015-9B3376196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DC4D37-F593-4E99-8A42-D21D444FB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65" name="Graphic 9">
              <a:extLst>
                <a:ext uri="{FF2B5EF4-FFF2-40B4-BE49-F238E27FC236}">
                  <a16:creationId xmlns:a16="http://schemas.microsoft.com/office/drawing/2014/main" id="{BE23B32A-AE34-4068-9D96-4D94023C7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6" name="Graphic 9">
              <a:extLst>
                <a:ext uri="{FF2B5EF4-FFF2-40B4-BE49-F238E27FC236}">
                  <a16:creationId xmlns:a16="http://schemas.microsoft.com/office/drawing/2014/main" id="{27459E57-6D6D-46CA-8006-2E6E0C70E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47820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4E2"/>
      </a:lt2>
      <a:accent1>
        <a:srgbClr val="40ABCF"/>
      </a:accent1>
      <a:accent2>
        <a:srgbClr val="2CB59E"/>
      </a:accent2>
      <a:accent3>
        <a:srgbClr val="38B66D"/>
      </a:accent3>
      <a:accent4>
        <a:srgbClr val="2DB82E"/>
      </a:accent4>
      <a:accent5>
        <a:srgbClr val="6BB338"/>
      </a:accent5>
      <a:accent6>
        <a:srgbClr val="96AC2A"/>
      </a:accent6>
      <a:hlink>
        <a:srgbClr val="489030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TropicVTI</vt:lpstr>
      <vt:lpstr>Comparison SQL vs NOSQL</vt:lpstr>
      <vt:lpstr>Definitions</vt:lpstr>
      <vt:lpstr> Mongo DB </vt:lpstr>
      <vt:lpstr>SQL</vt:lpstr>
      <vt:lpstr>MongoDB VS SQL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135</cp:revision>
  <dcterms:created xsi:type="dcterms:W3CDTF">2024-11-19T16:24:20Z</dcterms:created>
  <dcterms:modified xsi:type="dcterms:W3CDTF">2024-11-19T16:52:05Z</dcterms:modified>
</cp:coreProperties>
</file>