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3" r:id="rId5"/>
    <p:sldId id="258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305B-9793-45D1-928C-4C9AC3151465}" type="datetimeFigureOut">
              <a:rPr lang="fr-FR" smtClean="0"/>
              <a:t>27/07/2019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92F9-9C56-4C5C-8DE6-80BCB7445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29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305B-9793-45D1-928C-4C9AC3151465}" type="datetimeFigureOut">
              <a:rPr lang="fr-FR" smtClean="0"/>
              <a:t>27/07/2019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92F9-9C56-4C5C-8DE6-80BCB7445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06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305B-9793-45D1-928C-4C9AC3151465}" type="datetimeFigureOut">
              <a:rPr lang="fr-FR" smtClean="0"/>
              <a:t>27/07/2019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92F9-9C56-4C5C-8DE6-80BCB7445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76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305B-9793-45D1-928C-4C9AC3151465}" type="datetimeFigureOut">
              <a:rPr lang="fr-FR" smtClean="0"/>
              <a:t>27/07/2019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92F9-9C56-4C5C-8DE6-80BCB7445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56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305B-9793-45D1-928C-4C9AC3151465}" type="datetimeFigureOut">
              <a:rPr lang="fr-FR" smtClean="0"/>
              <a:t>27/07/2019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92F9-9C56-4C5C-8DE6-80BCB7445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69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305B-9793-45D1-928C-4C9AC3151465}" type="datetimeFigureOut">
              <a:rPr lang="fr-FR" smtClean="0"/>
              <a:t>27/07/2019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92F9-9C56-4C5C-8DE6-80BCB7445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34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305B-9793-45D1-928C-4C9AC3151465}" type="datetimeFigureOut">
              <a:rPr lang="fr-FR" smtClean="0"/>
              <a:t>27/07/2019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92F9-9C56-4C5C-8DE6-80BCB7445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97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305B-9793-45D1-928C-4C9AC3151465}" type="datetimeFigureOut">
              <a:rPr lang="fr-FR" smtClean="0"/>
              <a:t>27/07/2019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92F9-9C56-4C5C-8DE6-80BCB7445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30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305B-9793-45D1-928C-4C9AC3151465}" type="datetimeFigureOut">
              <a:rPr lang="fr-FR" smtClean="0"/>
              <a:t>27/07/2019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92F9-9C56-4C5C-8DE6-80BCB7445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56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305B-9793-45D1-928C-4C9AC3151465}" type="datetimeFigureOut">
              <a:rPr lang="fr-FR" smtClean="0"/>
              <a:t>27/07/2019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92F9-9C56-4C5C-8DE6-80BCB7445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53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305B-9793-45D1-928C-4C9AC3151465}" type="datetimeFigureOut">
              <a:rPr lang="fr-FR" smtClean="0"/>
              <a:t>27/07/2019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92F9-9C56-4C5C-8DE6-80BCB7445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8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8305B-9793-45D1-928C-4C9AC3151465}" type="datetimeFigureOut">
              <a:rPr lang="fr-FR" smtClean="0"/>
              <a:t>27/07/2019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F92F9-9C56-4C5C-8DE6-80BCB7445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50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887505"/>
            <a:ext cx="9144000" cy="1425011"/>
          </a:xfrm>
        </p:spPr>
        <p:txBody>
          <a:bodyPr>
            <a:noAutofit/>
          </a:bodyPr>
          <a:lstStyle/>
          <a:p>
            <a:r>
              <a:rPr lang="fr-FR" sz="3200" b="1" dirty="0" smtClean="0">
                <a:latin typeface="Book Antiqua" panose="02040602050305030304" pitchFamily="18" charset="0"/>
              </a:rPr>
              <a:t>DOCUMENT RELATIF A L’APPLICATION EN GROUPE DU COURS DE DEVELOPPEMENT MOBILE &amp; ANDROID</a:t>
            </a:r>
            <a:endParaRPr lang="fr-FR" sz="3200" b="1" dirty="0">
              <a:latin typeface="Book Antiqua" panose="0204060205030503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8141" y="2800138"/>
            <a:ext cx="9144000" cy="2982097"/>
          </a:xfrm>
        </p:spPr>
        <p:txBody>
          <a:bodyPr>
            <a:normAutofit/>
          </a:bodyPr>
          <a:lstStyle/>
          <a:p>
            <a:pPr algn="just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Réalisé par le Groupe composé de :</a:t>
            </a:r>
          </a:p>
          <a:p>
            <a:pPr marL="457200" indent="-457200" algn="just">
              <a:buAutoNum type="arabicPeriod"/>
            </a:pP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DJUMAH RISASI Célestin</a:t>
            </a:r>
          </a:p>
          <a:p>
            <a:pPr marL="457200" indent="-457200" algn="just">
              <a:buAutoNum type="arabicPeriod"/>
            </a:pP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BABULA GUMBI René</a:t>
            </a:r>
          </a:p>
          <a:p>
            <a:pPr marL="457200" indent="-457200" algn="just">
              <a:buAutoNum type="arabicPeriod"/>
            </a:pPr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A</a:t>
            </a: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SSINA NGOY Ruth</a:t>
            </a:r>
          </a:p>
          <a:p>
            <a:pPr marL="457200" indent="-457200" algn="just">
              <a:buAutoNum type="arabicPeriod"/>
            </a:pP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MUTEBA MUKEBAYI David</a:t>
            </a:r>
          </a:p>
          <a:p>
            <a:pPr marL="457200" indent="-457200" algn="just">
              <a:buAutoNum type="arabicPeriod"/>
            </a:pP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KUNZI MATONDO Dieu Merci</a:t>
            </a:r>
          </a:p>
          <a:p>
            <a:pPr marL="457200" indent="-457200" algn="just">
              <a:buAutoNum type="arabicPeriod"/>
            </a:pP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56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1021976"/>
            <a:ext cx="10112188" cy="5029199"/>
          </a:xfrm>
        </p:spPr>
      </p:pic>
    </p:spTree>
    <p:extLst>
      <p:ext uri="{BB962C8B-B14F-4D97-AF65-F5344CB8AC3E}">
        <p14:creationId xmlns:p14="http://schemas.microsoft.com/office/powerpoint/2010/main" val="40595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2" y="215154"/>
            <a:ext cx="10811435" cy="6104963"/>
          </a:xfrm>
        </p:spPr>
      </p:pic>
    </p:spTree>
    <p:extLst>
      <p:ext uri="{BB962C8B-B14F-4D97-AF65-F5344CB8AC3E}">
        <p14:creationId xmlns:p14="http://schemas.microsoft.com/office/powerpoint/2010/main" val="297662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b="1" dirty="0" smtClean="0">
                <a:latin typeface="Book Antiqua" panose="02040602050305030304" pitchFamily="18" charset="0"/>
              </a:rPr>
              <a:t>PRÉSENTATION DU PROJET</a:t>
            </a:r>
            <a:endParaRPr lang="fr-FR" sz="4000" b="1" dirty="0">
              <a:latin typeface="Book Antiqua" panose="0204060205030503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Dans ce projet, il a été demandé de réaliser une application Android associée à une base de </a:t>
            </a: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données </a:t>
            </a: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regroupant tous les membres du groupe.</a:t>
            </a:r>
          </a:p>
          <a:p>
            <a:pPr marL="0" indent="0" algn="just">
              <a:buNone/>
            </a:pP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La logique a consisté à </a:t>
            </a: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s’intégrer </a:t>
            </a: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dans le système afin de voir via Google </a:t>
            </a:r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Map</a:t>
            </a: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, les marqueurs des autres membres du groupe connectés dans l’Application au travers de la </a:t>
            </a:r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bdd</a:t>
            </a: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En suite, le nom du membre et la ville où il se retrouve </a:t>
            </a: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s’affichent </a:t>
            </a: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dans le marqueur.</a:t>
            </a:r>
          </a:p>
          <a:p>
            <a:pPr marL="0" indent="0" algn="just">
              <a:buNone/>
            </a:pP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A l’approche d’un membre du groupe à la position x</a:t>
            </a:r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, </a:t>
            </a: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l’application </a:t>
            </a:r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devrait émettre des </a:t>
            </a: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alertes</a:t>
            </a:r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.</a:t>
            </a: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</a:t>
            </a:r>
          </a:p>
          <a:p>
            <a:pPr marL="0" indent="0" algn="just">
              <a:buNone/>
            </a:pP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latin typeface="Book Antiqua" panose="02040602050305030304" pitchFamily="18" charset="0"/>
              </a:rPr>
              <a:t>Fichier </a:t>
            </a:r>
            <a:r>
              <a:rPr lang="fr-FR" b="1" dirty="0" err="1" smtClean="0">
                <a:latin typeface="Book Antiqua" panose="02040602050305030304" pitchFamily="18" charset="0"/>
              </a:rPr>
              <a:t>manifest</a:t>
            </a:r>
            <a:endParaRPr lang="fr-FR" b="1" dirty="0">
              <a:latin typeface="Book Antiqua" panose="02040602050305030304" pitchFamily="18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651" y="1690688"/>
            <a:ext cx="9478698" cy="4535300"/>
          </a:xfrm>
        </p:spPr>
      </p:pic>
    </p:spTree>
    <p:extLst>
      <p:ext uri="{BB962C8B-B14F-4D97-AF65-F5344CB8AC3E}">
        <p14:creationId xmlns:p14="http://schemas.microsoft.com/office/powerpoint/2010/main" val="54558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Book Antiqua" panose="02040602050305030304" pitchFamily="18" charset="0"/>
              </a:rPr>
              <a:t>Contenu Du </a:t>
            </a:r>
            <a:r>
              <a:rPr lang="fr-FR" b="1" dirty="0" err="1" smtClean="0">
                <a:latin typeface="Book Antiqua" panose="02040602050305030304" pitchFamily="18" charset="0"/>
              </a:rPr>
              <a:t>Layout</a:t>
            </a:r>
            <a:r>
              <a:rPr lang="fr-FR" b="1" dirty="0" smtClean="0">
                <a:latin typeface="Book Antiqua" panose="02040602050305030304" pitchFamily="18" charset="0"/>
              </a:rPr>
              <a:t> </a:t>
            </a:r>
            <a:r>
              <a:rPr lang="fr-FR" b="1" dirty="0" err="1" smtClean="0">
                <a:latin typeface="Book Antiqua" panose="02040602050305030304" pitchFamily="18" charset="0"/>
              </a:rPr>
              <a:t>Carto</a:t>
            </a:r>
            <a:endParaRPr lang="fr-FR" b="1" dirty="0">
              <a:latin typeface="Book Antiqua" panose="02040602050305030304" pitchFamily="18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038" y="2086378"/>
            <a:ext cx="10400762" cy="374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471696"/>
            <a:ext cx="6631546" cy="555671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latin typeface="Book Antiqua" panose="02040602050305030304" pitchFamily="18" charset="0"/>
              </a:rPr>
              <a:t>Vérification Permission</a:t>
            </a:r>
            <a:endParaRPr lang="fr-FR" b="1" dirty="0">
              <a:latin typeface="Book Antiqua" panose="0204060205030503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246694"/>
            <a:ext cx="10340662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verifierPermission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lm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LocationManager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getSystemService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LOCATION_SERVICE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.isProviderEnabled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LocationManager.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GPS_PROVIDER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ActivityCompat.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checkSelfPermission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Manifest.permission.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ACCESS_FINE_LOCATION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!=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PackageManager.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PERMISSION_GRANTED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ActivityCompat.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checkSelfPermission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Manifest.permission.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ACCESS_COARSE_LOCATION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!=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PackageManager.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PERMISSION_GRANTED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ActivityCompat.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requestPermissions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Manifest.permission.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ACCESS_FINE_LOCATION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Manifest.permission.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ACCESS_COARSE_LOCATION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PERMS_ID_CALL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.requestLocationUpdates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LocationManager.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GPS_PROVIDER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64000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.isProviderEnabled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LocationManager.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PASSIVE_PROVIDER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.requestLocationUpdates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LocationManager.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PASSIVE_PROVIDER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64000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.isProviderEnabled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LocationManager.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NETWORK_PROVIDER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.requestLocationUpdates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LocationManager.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NETWORK_PROVIDER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64000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latin typeface="Book Antiqua" panose="02040602050305030304" pitchFamily="18" charset="0"/>
              </a:rPr>
              <a:t>Affichage Des Markers Dans GMS</a:t>
            </a:r>
            <a:endParaRPr lang="fr-FR" b="1" dirty="0">
              <a:latin typeface="Book Antiqua" panose="02040602050305030304" pitchFamily="18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428" y="1249251"/>
            <a:ext cx="10761371" cy="515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0875" y="392020"/>
            <a:ext cx="10515600" cy="845489"/>
          </a:xfrm>
        </p:spPr>
        <p:txBody>
          <a:bodyPr/>
          <a:lstStyle/>
          <a:p>
            <a:pPr algn="ctr"/>
            <a:r>
              <a:rPr lang="fr-FR" b="1" dirty="0" smtClean="0">
                <a:latin typeface="Book Antiqua" panose="02040602050305030304" pitchFamily="18" charset="0"/>
              </a:rPr>
              <a:t>Mesure De La Distance Avec Alerte</a:t>
            </a:r>
            <a:endParaRPr lang="fr-FR" b="1" dirty="0">
              <a:latin typeface="Book Antiqua" panose="02040602050305030304" pitchFamily="18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155" y="1596980"/>
            <a:ext cx="10947041" cy="445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Book Antiqua" panose="02040602050305030304" pitchFamily="18" charset="0"/>
              </a:rPr>
              <a:t>Connexion à la Base de Données</a:t>
            </a:r>
            <a:endParaRPr lang="fr-FR" b="1" dirty="0">
              <a:latin typeface="Book Antiqua" panose="02040602050305030304" pitchFamily="18" charset="0"/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74" y="1690688"/>
            <a:ext cx="10651926" cy="4669771"/>
          </a:xfrm>
        </p:spPr>
      </p:pic>
    </p:spTree>
    <p:extLst>
      <p:ext uri="{BB962C8B-B14F-4D97-AF65-F5344CB8AC3E}">
        <p14:creationId xmlns:p14="http://schemas.microsoft.com/office/powerpoint/2010/main" val="32127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42" y="618565"/>
            <a:ext cx="10152530" cy="5701553"/>
          </a:xfrm>
        </p:spPr>
      </p:pic>
    </p:spTree>
    <p:extLst>
      <p:ext uri="{BB962C8B-B14F-4D97-AF65-F5344CB8AC3E}">
        <p14:creationId xmlns:p14="http://schemas.microsoft.com/office/powerpoint/2010/main" val="4498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162</Words>
  <Application>Microsoft Office PowerPoint</Application>
  <PresentationFormat>Grand écran</PresentationFormat>
  <Paragraphs>19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Book Antiqua</vt:lpstr>
      <vt:lpstr>Calibri</vt:lpstr>
      <vt:lpstr>Calibri Light</vt:lpstr>
      <vt:lpstr>Courier New</vt:lpstr>
      <vt:lpstr>Thème Office</vt:lpstr>
      <vt:lpstr>DOCUMENT RELATIF A L’APPLICATION EN GROUPE DU COURS DE DEVELOPPEMENT MOBILE &amp; ANDROID</vt:lpstr>
      <vt:lpstr>PRÉSENTATION DU PROJET</vt:lpstr>
      <vt:lpstr>Fichier manifest</vt:lpstr>
      <vt:lpstr>Contenu Du Layout Carto</vt:lpstr>
      <vt:lpstr>Vérification Permission</vt:lpstr>
      <vt:lpstr>Affichage Des Markers Dans GMS</vt:lpstr>
      <vt:lpstr>Mesure De La Distance Avec Alerte</vt:lpstr>
      <vt:lpstr>Connexion à la Base de Données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EXPOSE DU COURS DE PROGRAMMATION ANDROID</dc:title>
  <dc:creator>Utilisateur Windows</dc:creator>
  <cp:lastModifiedBy>Valéria</cp:lastModifiedBy>
  <cp:revision>38</cp:revision>
  <dcterms:created xsi:type="dcterms:W3CDTF">2019-07-04T07:14:16Z</dcterms:created>
  <dcterms:modified xsi:type="dcterms:W3CDTF">2019-07-27T10:51:39Z</dcterms:modified>
</cp:coreProperties>
</file>