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/>
              <a:t>the eds Archive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Speaker name and title here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515" y="1093470"/>
            <a:ext cx="4305300" cy="3914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695" y="1093470"/>
            <a:ext cx="4210050" cy="4124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480" y="1466850"/>
            <a:ext cx="3943350" cy="39243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025" y="1638300"/>
            <a:ext cx="3886200" cy="3752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3530" y="1697355"/>
            <a:ext cx="3800475" cy="3105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05" y="1673225"/>
            <a:ext cx="3971925" cy="3152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1785620"/>
            <a:ext cx="3876675" cy="3286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65" y="1785620"/>
            <a:ext cx="3886200" cy="3057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085" y="1466850"/>
            <a:ext cx="4914900" cy="3924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75" y="907415"/>
            <a:ext cx="4829175" cy="4276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0" y="1290320"/>
            <a:ext cx="2857500" cy="4276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0" y="2228850"/>
            <a:ext cx="3810000" cy="2400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4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the eds Archive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KAST005</cp:lastModifiedBy>
  <cp:revision>395</cp:revision>
  <dcterms:created xsi:type="dcterms:W3CDTF">2017-08-03T09:01:00Z</dcterms:created>
  <dcterms:modified xsi:type="dcterms:W3CDTF">2018-12-16T23:21:25Z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