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4975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32305" y="2286000"/>
            <a:ext cx="1385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太阳能聚焦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130" y="2037080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30015" y="2285365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熔融冶炼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6885" y="203771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79770" y="2286000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加工成型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6640" y="2036445"/>
            <a:ext cx="1550035" cy="86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9525" y="2284730"/>
            <a:ext cx="1104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装配复制</a:t>
            </a:r>
            <a:endParaRPr 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3089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63915" y="334391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太阳能聚焦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0257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914640" y="2898775"/>
            <a:ext cx="1270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05575" y="322008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538595" y="334391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冷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热轧</a:t>
            </a:r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板材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77255" y="351028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93765" y="2898775"/>
            <a:ext cx="4445" cy="222250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04940" y="403796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537960" y="416179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型材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/丝材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76620" y="432816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05575" y="481774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538595" y="4941570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粉末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77255" y="510794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30260" y="4038600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463280" y="4162425"/>
            <a:ext cx="1202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空间舱段</a:t>
            </a:r>
            <a:endParaRPr 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01940" y="4328795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63280" y="4802505"/>
            <a:ext cx="1269365" cy="584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496300" y="4879975"/>
            <a:ext cx="1202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空间操纵</a:t>
            </a:r>
            <a:endParaRPr 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机构本体</a:t>
            </a:r>
            <a:endParaRPr 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34960" y="5092700"/>
            <a:ext cx="561340" cy="5080"/>
          </a:xfrm>
          <a:prstGeom prst="straightConnector1">
            <a:avLst/>
          </a:prstGeom>
          <a:ln w="50800" cmpd="sng">
            <a:solidFill>
              <a:schemeClr val="bg1">
                <a:lumMod val="6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339979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165" y="2219960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106920" y="2218055"/>
            <a:ext cx="306705" cy="50165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4630" y="3883025"/>
            <a:ext cx="2567305" cy="1789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n>
                <a:noFill/>
              </a:ln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849755" y="4325620"/>
            <a:ext cx="17513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小行星及其它目标天体天文与地质学勘探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楷体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KAST</dc:creator>
  <cp:lastModifiedBy>KAST</cp:lastModifiedBy>
  <cp:revision>4</cp:revision>
  <dcterms:created xsi:type="dcterms:W3CDTF">2018-09-24T09:40:55Z</dcterms:created>
  <dcterms:modified xsi:type="dcterms:W3CDTF">2018-09-24T09:44:59Z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