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4975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32305" y="2286000"/>
            <a:ext cx="1385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太阳能聚焦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130" y="2037080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30015" y="2285365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熔融冶炼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688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79770" y="2286000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加工成型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6640" y="203644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9525" y="2284730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装配复制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3089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63915" y="334391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太阳能聚焦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0257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914640" y="2898775"/>
            <a:ext cx="1270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0557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538595" y="334391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冷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热轧</a:t>
            </a:r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板材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7725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93765" y="2898775"/>
            <a:ext cx="4445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04940" y="403796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537960" y="416179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型材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/丝材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76620" y="432816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05575" y="481774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538595" y="494157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粉末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77255" y="510794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30260" y="4038600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463280" y="4162425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空间舱段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01940" y="4328795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63280" y="480250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496300" y="4879975"/>
            <a:ext cx="1202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空间操纵</a:t>
            </a:r>
            <a:endParaRPr 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机构本体</a:t>
            </a:r>
            <a:endParaRPr 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34960" y="509270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339979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165" y="2219960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10692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4630" y="3883025"/>
            <a:ext cx="2567305" cy="178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849755" y="4325620"/>
            <a:ext cx="17513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小行星及其它目标天体天文与地质学勘探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4975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91665" y="2286000"/>
            <a:ext cx="1467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Solar focus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130" y="2037080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46195" y="2285365"/>
            <a:ext cx="127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Smelting  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688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50560" y="2284730"/>
            <a:ext cx="1162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orming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6640" y="203644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406640" y="2146300"/>
            <a:ext cx="1574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Assembling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Duplicate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3089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30895" y="3251835"/>
            <a:ext cx="1558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Solar 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furnace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0257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914640" y="2898775"/>
            <a:ext cx="1270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0557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538595" y="334391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Rolling</a:t>
            </a:r>
            <a:endParaRPr 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7725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93765" y="2898775"/>
            <a:ext cx="4445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04940" y="403796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537960" y="416179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Profile</a:t>
            </a:r>
            <a:endParaRPr 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76620" y="432816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05575" y="481774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538595" y="4880610"/>
            <a:ext cx="1202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Powder for 3D printing</a:t>
            </a:r>
            <a:endParaRPr lang="en-US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77255" y="510794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30260" y="4038600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463280" y="4054475"/>
            <a:ext cx="1202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Space cabin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01940" y="4328795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63280" y="480250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496300" y="4879975"/>
            <a:ext cx="1202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Manipulate</a:t>
            </a:r>
            <a:endParaRPr 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Robotics</a:t>
            </a:r>
            <a:endParaRPr lang="en-US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34960" y="509270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339979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165" y="2219960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10692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2085" y="3883025"/>
            <a:ext cx="2793365" cy="178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511935" y="4270375"/>
            <a:ext cx="26530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Detect of 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asteroids and other target object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KAST</dc:creator>
  <cp:lastModifiedBy>KAST005</cp:lastModifiedBy>
  <cp:revision>9</cp:revision>
  <dcterms:created xsi:type="dcterms:W3CDTF">2018-09-24T09:40:00Z</dcterms:created>
  <dcterms:modified xsi:type="dcterms:W3CDTF">2018-10-19T19:50:21Z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