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687" autoAdjust="0"/>
    <p:restoredTop sz="94617" autoAdjust="0"/>
  </p:normalViewPr>
  <p:slideViewPr>
    <p:cSldViewPr snapToGrid="0" snapToObjects="1">
      <p:cViewPr>
        <p:scale>
          <a:sx n="400" d="100"/>
          <a:sy n="400" d="100"/>
        </p:scale>
        <p:origin x="3600" y="3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2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6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1BEF5-1CDE-D04A-9F0C-0081DCB9AF3B}" type="datetimeFigureOut">
              <a:rPr lang="en-US" smtClean="0"/>
              <a:t>23/03/2014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02620-F674-294A-9EBB-32530828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6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74024" y="1617130"/>
            <a:ext cx="3434863" cy="2005753"/>
          </a:xfrm>
          <a:prstGeom prst="ellipse">
            <a:avLst/>
          </a:prstGeom>
          <a:gradFill flip="none" rotWithShape="1">
            <a:gsLst>
              <a:gs pos="92000">
                <a:schemeClr val="bg2">
                  <a:lumMod val="90000"/>
                </a:schemeClr>
              </a:gs>
              <a:gs pos="11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9525" cmpd="sng">
            <a:solidFill>
              <a:schemeClr val="tx1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1674024" y="1534160"/>
            <a:ext cx="3434863" cy="2042160"/>
          </a:xfrm>
          <a:prstGeom prst="rect">
            <a:avLst/>
          </a:prstGeom>
          <a:noFill/>
          <a:ln w="139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187200" rtlCol="0" anchor="ctr"/>
          <a:lstStyle/>
          <a:p>
            <a:pPr algn="ctr"/>
            <a:r>
              <a:rPr lang="en-US" sz="4800" dirty="0" smtClean="0">
                <a:solidFill>
                  <a:srgbClr val="000000"/>
                </a:solidFill>
              </a:rPr>
              <a:t>Express Resolutions</a:t>
            </a:r>
          </a:p>
        </p:txBody>
      </p:sp>
      <p:sp>
        <p:nvSpPr>
          <p:cNvPr id="9" name="Oval 8"/>
          <p:cNvSpPr/>
          <p:nvPr/>
        </p:nvSpPr>
        <p:spPr>
          <a:xfrm>
            <a:off x="1104950" y="618301"/>
            <a:ext cx="4545308" cy="4272075"/>
          </a:xfrm>
          <a:prstGeom prst="ellipse">
            <a:avLst/>
          </a:prstGeom>
          <a:noFill/>
          <a:ln w="5080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8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Prichard</dc:creator>
  <cp:lastModifiedBy>George Prichard</cp:lastModifiedBy>
  <cp:revision>8</cp:revision>
  <dcterms:created xsi:type="dcterms:W3CDTF">2014-03-23T12:36:48Z</dcterms:created>
  <dcterms:modified xsi:type="dcterms:W3CDTF">2014-03-23T15:12:02Z</dcterms:modified>
</cp:coreProperties>
</file>