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0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2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0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2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4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1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C146A-5382-44C4-A031-20CAE95D6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de-DE" sz="7200" dirty="0" err="1">
                <a:solidFill>
                  <a:schemeClr val="tx1"/>
                </a:solidFill>
              </a:rPr>
              <a:t>CookItYourself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0C2BE-2712-4145-B203-EB289E2D6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3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7E2C7-2D68-47DA-8B32-BD1E15908B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Was kann unsere 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27AD8-2909-4411-A070-824F458E7ED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dirty="0"/>
              <a:t>Mit Webseite kann man das Rezept für sein Lieblingsessen bekommen:</a:t>
            </a:r>
          </a:p>
          <a:p>
            <a:r>
              <a:rPr lang="de-DE" dirty="0"/>
              <a:t>Wie funktioniert das:</a:t>
            </a:r>
          </a:p>
          <a:p>
            <a:pPr marL="0" indent="0">
              <a:buNone/>
            </a:pPr>
            <a:r>
              <a:rPr lang="de-DE" dirty="0"/>
              <a:t>1) Mach ein Bild</a:t>
            </a:r>
          </a:p>
          <a:p>
            <a:pPr marL="0" indent="0">
              <a:buNone/>
            </a:pPr>
            <a:r>
              <a:rPr lang="de-DE" dirty="0"/>
              <a:t>2) lade es hoch </a:t>
            </a:r>
          </a:p>
          <a:p>
            <a:pPr marL="0" indent="0">
              <a:buNone/>
            </a:pPr>
            <a:r>
              <a:rPr lang="de-DE" dirty="0"/>
              <a:t>3) bekomme ein Rezept</a:t>
            </a:r>
          </a:p>
        </p:txBody>
      </p:sp>
    </p:spTree>
    <p:extLst>
      <p:ext uri="{BB962C8B-B14F-4D97-AF65-F5344CB8AC3E}">
        <p14:creationId xmlns:p14="http://schemas.microsoft.com/office/powerpoint/2010/main" val="12064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7E2C7-2D68-47DA-8B32-BD1E1590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Wie funktioniert die Webseite ??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F76E3A6A-B0B6-4D7D-BB3E-6DBE024464A9}"/>
              </a:ext>
            </a:extLst>
          </p:cNvPr>
          <p:cNvGrpSpPr/>
          <p:nvPr/>
        </p:nvGrpSpPr>
        <p:grpSpPr>
          <a:xfrm>
            <a:off x="441387" y="2175584"/>
            <a:ext cx="10579037" cy="3910891"/>
            <a:chOff x="441388" y="2175584"/>
            <a:chExt cx="9653614" cy="330220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046FF8-2F4E-4F84-A7E7-C501F5FBC1B8}"/>
                </a:ext>
              </a:extLst>
            </p:cNvPr>
            <p:cNvSpPr/>
            <p:nvPr/>
          </p:nvSpPr>
          <p:spPr>
            <a:xfrm>
              <a:off x="4727630" y="3191584"/>
              <a:ext cx="1585780" cy="9672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79965E-53E6-4BA5-9A03-E210BF6BFE7A}"/>
                </a:ext>
              </a:extLst>
            </p:cNvPr>
            <p:cNvSpPr txBox="1"/>
            <p:nvPr/>
          </p:nvSpPr>
          <p:spPr>
            <a:xfrm>
              <a:off x="4948085" y="3370566"/>
              <a:ext cx="1313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Server</a:t>
              </a: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EC3ED036-9B65-47E8-8B5A-326477E37570}"/>
                </a:ext>
              </a:extLst>
            </p:cNvPr>
            <p:cNvGrpSpPr/>
            <p:nvPr/>
          </p:nvGrpSpPr>
          <p:grpSpPr>
            <a:xfrm>
              <a:off x="1867081" y="2175584"/>
              <a:ext cx="924672" cy="1429305"/>
              <a:chOff x="1852474" y="2689934"/>
              <a:chExt cx="1310754" cy="1429305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C43C78B4-F972-4B92-B151-4C026B4C1260}"/>
                  </a:ext>
                </a:extLst>
              </p:cNvPr>
              <p:cNvGrpSpPr/>
              <p:nvPr/>
            </p:nvGrpSpPr>
            <p:grpSpPr>
              <a:xfrm>
                <a:off x="1852474" y="2689934"/>
                <a:ext cx="1310754" cy="1429305"/>
                <a:chOff x="1852474" y="2689934"/>
                <a:chExt cx="1310754" cy="1429305"/>
              </a:xfrm>
            </p:grpSpPr>
            <p:sp>
              <p:nvSpPr>
                <p:cNvPr id="17" name="Flussdiagramm: Alternativer Prozess 16">
                  <a:extLst>
                    <a:ext uri="{FF2B5EF4-FFF2-40B4-BE49-F238E27FC236}">
                      <a16:creationId xmlns:a16="http://schemas.microsoft.com/office/drawing/2014/main" id="{3F56DB0A-4D20-469E-8106-BF11E5E8D1C0}"/>
                    </a:ext>
                  </a:extLst>
                </p:cNvPr>
                <p:cNvSpPr/>
                <p:nvPr/>
              </p:nvSpPr>
              <p:spPr>
                <a:xfrm>
                  <a:off x="1852474" y="2689934"/>
                  <a:ext cx="1299099" cy="1429305"/>
                </a:xfrm>
                <a:prstGeom prst="flowChartAlternateProcess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9" name="Gerader Verbinder 18">
                  <a:extLst>
                    <a:ext uri="{FF2B5EF4-FFF2-40B4-BE49-F238E27FC236}">
                      <a16:creationId xmlns:a16="http://schemas.microsoft.com/office/drawing/2014/main" id="{213A5B1E-5925-4FC8-87BF-8A1AACFAB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2474" y="2911876"/>
                  <a:ext cx="12990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Grafik 21">
                  <a:extLst>
                    <a:ext uri="{FF2B5EF4-FFF2-40B4-BE49-F238E27FC236}">
                      <a16:creationId xmlns:a16="http://schemas.microsoft.com/office/drawing/2014/main" id="{CC179E1E-94D7-46E5-88BA-7781EE916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52474" y="3877638"/>
                  <a:ext cx="1310754" cy="12193"/>
                </a:xfrm>
                <a:prstGeom prst="rect">
                  <a:avLst/>
                </a:prstGeom>
              </p:spPr>
            </p:pic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E1A6A9B-1C61-4D50-AF2F-8119DED6530C}"/>
                  </a:ext>
                </a:extLst>
              </p:cNvPr>
              <p:cNvSpPr/>
              <p:nvPr/>
            </p:nvSpPr>
            <p:spPr>
              <a:xfrm flipV="1">
                <a:off x="2411766" y="3969500"/>
                <a:ext cx="91738" cy="715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CBB683-D4BC-43F6-B374-1F7FEE167219}"/>
                </a:ext>
              </a:extLst>
            </p:cNvPr>
            <p:cNvCxnSpPr/>
            <p:nvPr/>
          </p:nvCxnSpPr>
          <p:spPr>
            <a:xfrm>
              <a:off x="3046428" y="2470026"/>
              <a:ext cx="1464815" cy="7215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B44C9D4-7535-4BEE-9E11-A0C248BA6C56}"/>
                </a:ext>
              </a:extLst>
            </p:cNvPr>
            <p:cNvCxnSpPr>
              <a:cxnSpLocks/>
            </p:cNvCxnSpPr>
            <p:nvPr/>
          </p:nvCxnSpPr>
          <p:spPr>
            <a:xfrm>
              <a:off x="6449898" y="3963660"/>
              <a:ext cx="1128300" cy="7422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002593F-56E4-43A3-B224-4E00EC34D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6428" y="4209862"/>
              <a:ext cx="2181594" cy="886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23E406B-7F9B-4669-82B3-7F0D1D76C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7926" y="4291512"/>
              <a:ext cx="1636172" cy="7356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542D310-2927-43A9-829D-28C96DBA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898" y="2637716"/>
              <a:ext cx="1298736" cy="462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9FCBD68-E120-4296-94A4-D2F34515D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3360" y="4047410"/>
              <a:ext cx="2141459" cy="3249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731BEC0-AC3D-4FE6-BF1C-ECE33F395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164" y="3360770"/>
              <a:ext cx="1506426" cy="2441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C7E34CB-B895-43C4-9C0A-54939EB4D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6473" y="3055354"/>
              <a:ext cx="1251753" cy="1932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12A16EF1-EE85-4D7E-BF1F-35F48709EB34}"/>
                </a:ext>
              </a:extLst>
            </p:cNvPr>
            <p:cNvSpPr txBox="1"/>
            <p:nvPr/>
          </p:nvSpPr>
          <p:spPr>
            <a:xfrm>
              <a:off x="3587967" y="2334747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1.Bild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7C376B3-EA35-4B4A-86B4-585F8DC10631}"/>
                </a:ext>
              </a:extLst>
            </p:cNvPr>
            <p:cNvSpPr txBox="1"/>
            <p:nvPr/>
          </p:nvSpPr>
          <p:spPr>
            <a:xfrm>
              <a:off x="5920847" y="2352581"/>
              <a:ext cx="1464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2.  Anfrage an Google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623D6D8-2F99-4C8D-835E-338A76B6F00A}"/>
                </a:ext>
              </a:extLst>
            </p:cNvPr>
            <p:cNvSpPr txBox="1"/>
            <p:nvPr/>
          </p:nvSpPr>
          <p:spPr>
            <a:xfrm>
              <a:off x="6656310" y="3248637"/>
              <a:ext cx="261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3. Name des Gerichts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BCB4416-C817-402E-8F75-97D8E35B3E38}"/>
                </a:ext>
              </a:extLst>
            </p:cNvPr>
            <p:cNvSpPr txBox="1"/>
            <p:nvPr/>
          </p:nvSpPr>
          <p:spPr>
            <a:xfrm>
              <a:off x="7034994" y="3978611"/>
              <a:ext cx="261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 4. Anfrage an Chefkoch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C0003CB-ED8C-40A2-9751-614D8FAC46FD}"/>
                </a:ext>
              </a:extLst>
            </p:cNvPr>
            <p:cNvSpPr txBox="1"/>
            <p:nvPr/>
          </p:nvSpPr>
          <p:spPr>
            <a:xfrm>
              <a:off x="3587967" y="4830790"/>
              <a:ext cx="274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6. Zutaten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636BAE6-DD95-4F3E-B34A-59FAFC0298DA}"/>
                </a:ext>
              </a:extLst>
            </p:cNvPr>
            <p:cNvSpPr txBox="1"/>
            <p:nvPr/>
          </p:nvSpPr>
          <p:spPr>
            <a:xfrm>
              <a:off x="6331534" y="4878859"/>
              <a:ext cx="274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5. Rezept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9ACB3358-F9AB-4FCF-A532-D59F7BDCE7AB}"/>
                </a:ext>
              </a:extLst>
            </p:cNvPr>
            <p:cNvSpPr txBox="1"/>
            <p:nvPr/>
          </p:nvSpPr>
          <p:spPr>
            <a:xfrm>
              <a:off x="2931759" y="4291512"/>
              <a:ext cx="18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7. Einkaufskorb</a:t>
              </a:r>
            </a:p>
          </p:txBody>
        </p:sp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49745EB6-7A74-4C82-97F1-425B87897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250" t="25668" r="2746" b="23361"/>
            <a:stretch/>
          </p:blipFill>
          <p:spPr>
            <a:xfrm>
              <a:off x="441388" y="4545636"/>
              <a:ext cx="2508125" cy="932155"/>
            </a:xfrm>
            <a:prstGeom prst="rect">
              <a:avLst/>
            </a:prstGeom>
          </p:spPr>
        </p:pic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18F33F9-5EE2-4417-9853-FC477123505F}"/>
                </a:ext>
              </a:extLst>
            </p:cNvPr>
            <p:cNvSpPr txBox="1"/>
            <p:nvPr/>
          </p:nvSpPr>
          <p:spPr>
            <a:xfrm>
              <a:off x="2849829" y="3512530"/>
              <a:ext cx="1476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 8. Rezept+ Einkaufskorb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27FCF11A-9C8E-4BBC-9AE1-33D6E4BF8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225" b="27935"/>
            <a:stretch/>
          </p:blipFill>
          <p:spPr>
            <a:xfrm>
              <a:off x="7635534" y="4406318"/>
              <a:ext cx="1524000" cy="866234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D615F3D4-DB47-48CC-B7E9-D38E7160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1697" y="2348222"/>
              <a:ext cx="2133305" cy="721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8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7E2C7-2D68-47DA-8B32-BD1E1590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Wie funktioniert die Webseite 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27AD8-2909-4411-A070-824F458E7ED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6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dirty="0"/>
              <a:t>Funktionsprinzip</a:t>
            </a:r>
          </a:p>
          <a:p>
            <a:r>
              <a:rPr lang="de-DE" dirty="0"/>
              <a:t>Das Bild wird an </a:t>
            </a:r>
            <a:r>
              <a:rPr lang="de-DE" dirty="0" err="1"/>
              <a:t>Google.Image</a:t>
            </a:r>
            <a:r>
              <a:rPr lang="de-DE" dirty="0"/>
              <a:t> geschickt</a:t>
            </a:r>
          </a:p>
          <a:p>
            <a:r>
              <a:rPr lang="de-DE" dirty="0"/>
              <a:t>Google erkennt das Essen</a:t>
            </a:r>
          </a:p>
          <a:p>
            <a:r>
              <a:rPr lang="de-DE" dirty="0"/>
              <a:t>Rezept wird anhand des Namens mit Chefkoch bestimmt</a:t>
            </a:r>
          </a:p>
          <a:p>
            <a:r>
              <a:rPr lang="de-DE" dirty="0"/>
              <a:t>Kunde bekommt das Rezept mit Zutatenliste und Link auf Real. Webseite um die Zutaten zu kaufen.</a:t>
            </a:r>
          </a:p>
        </p:txBody>
      </p:sp>
    </p:spTree>
    <p:extLst>
      <p:ext uri="{BB962C8B-B14F-4D97-AF65-F5344CB8AC3E}">
        <p14:creationId xmlns:p14="http://schemas.microsoft.com/office/powerpoint/2010/main" val="102336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CookItYourself</vt:lpstr>
      <vt:lpstr>Was kann unsere Webseite</vt:lpstr>
      <vt:lpstr>Wie funktioniert die Webseite ??</vt:lpstr>
      <vt:lpstr>Wie funktioniert die Webseite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Cookityourself</dc:title>
  <dc:creator>Anton Hasenkampf</dc:creator>
  <cp:lastModifiedBy>Anton Hasenkampf</cp:lastModifiedBy>
  <cp:revision>12</cp:revision>
  <dcterms:created xsi:type="dcterms:W3CDTF">2017-12-09T09:30:43Z</dcterms:created>
  <dcterms:modified xsi:type="dcterms:W3CDTF">2017-12-09T14:27:40Z</dcterms:modified>
</cp:coreProperties>
</file>