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5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6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4" autoAdjust="0"/>
    <p:restoredTop sz="94660"/>
  </p:normalViewPr>
  <p:slideViewPr>
    <p:cSldViewPr snapToGrid="0">
      <p:cViewPr>
        <p:scale>
          <a:sx n="75" d="100"/>
          <a:sy n="75" d="100"/>
        </p:scale>
        <p:origin x="-46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7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8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4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4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1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7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7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8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0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3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3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4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8CC146A-5382-44C4-A031-20CAE95D6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704" y="3352801"/>
            <a:ext cx="7766936" cy="648000"/>
          </a:xfr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de-DE" sz="3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CookItYourself</a:t>
            </a:r>
            <a:r>
              <a:rPr lang="de-DE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DE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E700C2BE-2712-4145-B203-EB289E2D6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950" y="4222560"/>
            <a:ext cx="2419927" cy="655780"/>
          </a:xfrm>
          <a:solidFill>
            <a:srgbClr val="4F634F"/>
          </a:solidFill>
        </p:spPr>
        <p:txBody>
          <a:bodyPr>
            <a:noAutofit/>
          </a:bodyPr>
          <a:lstStyle/>
          <a:p>
            <a:r>
              <a:rPr lang="de-D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Teem</a:t>
            </a:r>
            <a:r>
              <a:rPr lang="de-D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007</a:t>
            </a:r>
            <a:endParaRPr lang="de-D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56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B7E2C7-2D68-47DA-8B32-BD1E15908BB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rgbClr val="4F634F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Was kann unsere </a:t>
            </a:r>
            <a:r>
              <a:rPr lang="de-DE" dirty="0" smtClean="0">
                <a:solidFill>
                  <a:schemeClr val="bg1"/>
                </a:solidFill>
              </a:rPr>
              <a:t>Web-App?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F027AD8-2909-4411-A070-824F458E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556" y="2464124"/>
            <a:ext cx="3780753" cy="1800000"/>
          </a:xfrm>
          <a:prstGeom prst="roundRect">
            <a:avLst/>
          </a:prstGeom>
          <a:solidFill>
            <a:schemeClr val="bg1">
              <a:alpha val="67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smtClean="0"/>
              <a:t>Mit einem Foto nach einem passendem Rezept suchen.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xmlns="" id="{8F027AD8-2909-4411-A070-824F458E7EDF}"/>
              </a:ext>
            </a:extLst>
          </p:cNvPr>
          <p:cNvSpPr txBox="1">
            <a:spLocks/>
          </p:cNvSpPr>
          <p:nvPr/>
        </p:nvSpPr>
        <p:spPr>
          <a:xfrm>
            <a:off x="6259945" y="2459183"/>
            <a:ext cx="3806922" cy="1801091"/>
          </a:xfrm>
          <a:prstGeom prst="roundRect">
            <a:avLst/>
          </a:prstGeom>
          <a:solidFill>
            <a:schemeClr val="bg1">
              <a:alpha val="67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Mit einem Foto von Zutaten ein leckeres Gericht vorschlagen.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8F027AD8-2909-4411-A070-824F458E7EDF}"/>
              </a:ext>
            </a:extLst>
          </p:cNvPr>
          <p:cNvSpPr txBox="1">
            <a:spLocks/>
          </p:cNvSpPr>
          <p:nvPr/>
        </p:nvSpPr>
        <p:spPr>
          <a:xfrm>
            <a:off x="2125133" y="4525050"/>
            <a:ext cx="7941734" cy="1126836"/>
          </a:xfrm>
          <a:prstGeom prst="roundRect">
            <a:avLst/>
          </a:prstGeom>
          <a:solidFill>
            <a:schemeClr val="bg1">
              <a:alpha val="67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Die Zutaten können bequem im real-Webshop von unserer Web-App bestellt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385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pieren 76">
            <a:extLst>
              <a:ext uri="{FF2B5EF4-FFF2-40B4-BE49-F238E27FC236}">
                <a16:creationId xmlns:a16="http://schemas.microsoft.com/office/drawing/2014/main" xmlns="" id="{F76E3A6A-B0B6-4D7D-BB3E-6DBE024464A9}"/>
              </a:ext>
            </a:extLst>
          </p:cNvPr>
          <p:cNvGrpSpPr/>
          <p:nvPr/>
        </p:nvGrpSpPr>
        <p:grpSpPr>
          <a:xfrm>
            <a:off x="1514764" y="2213751"/>
            <a:ext cx="9588788" cy="4023478"/>
            <a:chOff x="441388" y="2397527"/>
            <a:chExt cx="9653614" cy="3080264"/>
          </a:xfrm>
        </p:grpSpPr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xmlns="" id="{2B046FF8-2F4E-4F84-A7E7-C501F5FBC1B8}"/>
                </a:ext>
              </a:extLst>
            </p:cNvPr>
            <p:cNvSpPr/>
            <p:nvPr/>
          </p:nvSpPr>
          <p:spPr>
            <a:xfrm>
              <a:off x="4784413" y="3401627"/>
              <a:ext cx="1534352" cy="587057"/>
            </a:xfrm>
            <a:prstGeom prst="roundRect">
              <a:avLst/>
            </a:prstGeom>
            <a:solidFill>
              <a:srgbClr val="4F634F"/>
            </a:solidFill>
            <a:ln>
              <a:solidFill>
                <a:srgbClr val="4F63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xmlns="" id="{E279965E-53E6-4BA5-9A03-E210BF6BFE7A}"/>
                </a:ext>
              </a:extLst>
            </p:cNvPr>
            <p:cNvSpPr txBox="1"/>
            <p:nvPr/>
          </p:nvSpPr>
          <p:spPr>
            <a:xfrm>
              <a:off x="4894641" y="3494874"/>
              <a:ext cx="1313896" cy="400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bg1"/>
                  </a:solidFill>
                </a:rPr>
                <a:t>Server</a:t>
              </a:r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xmlns="" id="{61CBB683-D4BC-43F6-B374-1F7FEE167219}"/>
                </a:ext>
              </a:extLst>
            </p:cNvPr>
            <p:cNvCxnSpPr/>
            <p:nvPr/>
          </p:nvCxnSpPr>
          <p:spPr>
            <a:xfrm>
              <a:off x="2949513" y="2762486"/>
              <a:ext cx="1640981" cy="6796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xmlns="" id="{2B44C9D4-7535-4BEE-9E11-A0C248BA6C56}"/>
                </a:ext>
              </a:extLst>
            </p:cNvPr>
            <p:cNvCxnSpPr>
              <a:cxnSpLocks/>
            </p:cNvCxnSpPr>
            <p:nvPr/>
          </p:nvCxnSpPr>
          <p:spPr>
            <a:xfrm>
              <a:off x="6449898" y="3963660"/>
              <a:ext cx="1128300" cy="7422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xmlns="" id="{D002593F-56E4-43A3-B224-4E00EC34D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6428" y="4209862"/>
              <a:ext cx="2181594" cy="8864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xmlns="" id="{323E406B-7F9B-4669-82B3-7F0D1D76C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22959" y="4158860"/>
              <a:ext cx="1401140" cy="8683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xmlns="" id="{C542D310-2927-43A9-829D-28C96DBA9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537" y="2762486"/>
              <a:ext cx="1632265" cy="4861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xmlns="" id="{99FCBD68-E120-4296-94A4-D2F34515D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8042" y="4047410"/>
              <a:ext cx="1546778" cy="6056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xmlns="" id="{F731BEC0-AC3D-4FE6-BF1C-ECE33F3954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9829" y="3042629"/>
              <a:ext cx="1563761" cy="5622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xmlns="" id="{AC7E34CB-B895-43C4-9C0A-54939EB4DC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3253" y="3005563"/>
              <a:ext cx="2039829" cy="5211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xmlns="" id="{12A16EF1-EE85-4D7E-BF1F-35F48709EB34}"/>
                </a:ext>
              </a:extLst>
            </p:cNvPr>
            <p:cNvSpPr txBox="1"/>
            <p:nvPr/>
          </p:nvSpPr>
          <p:spPr>
            <a:xfrm>
              <a:off x="3587967" y="2732995"/>
              <a:ext cx="736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1.Bild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xmlns="" id="{E7C376B3-EA35-4B4A-86B4-585F8DC10631}"/>
                </a:ext>
              </a:extLst>
            </p:cNvPr>
            <p:cNvSpPr txBox="1"/>
            <p:nvPr/>
          </p:nvSpPr>
          <p:spPr>
            <a:xfrm>
              <a:off x="5865492" y="2491864"/>
              <a:ext cx="1464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2.  Anfrage an Google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xmlns="" id="{B623D6D8-2F99-4C8D-835E-338A76B6F00A}"/>
                </a:ext>
              </a:extLst>
            </p:cNvPr>
            <p:cNvSpPr txBox="1"/>
            <p:nvPr/>
          </p:nvSpPr>
          <p:spPr>
            <a:xfrm>
              <a:off x="7385660" y="3298163"/>
              <a:ext cx="261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3. Name des Gerichts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xmlns="" id="{4BCB4416-C817-402E-8F75-97D8E35B3E38}"/>
                </a:ext>
              </a:extLst>
            </p:cNvPr>
            <p:cNvSpPr txBox="1"/>
            <p:nvPr/>
          </p:nvSpPr>
          <p:spPr>
            <a:xfrm>
              <a:off x="7034994" y="3978611"/>
              <a:ext cx="261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 4. Anfrage an Chefkoch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xmlns="" id="{DC0003CB-ED8C-40A2-9751-614D8FAC46FD}"/>
                </a:ext>
              </a:extLst>
            </p:cNvPr>
            <p:cNvSpPr txBox="1"/>
            <p:nvPr/>
          </p:nvSpPr>
          <p:spPr>
            <a:xfrm>
              <a:off x="3587967" y="4830790"/>
              <a:ext cx="2747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6. Zutaten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xmlns="" id="{1636BAE6-DD95-4F3E-B34A-59FAFC0298DA}"/>
                </a:ext>
              </a:extLst>
            </p:cNvPr>
            <p:cNvSpPr txBox="1"/>
            <p:nvPr/>
          </p:nvSpPr>
          <p:spPr>
            <a:xfrm>
              <a:off x="6331534" y="4878859"/>
              <a:ext cx="2747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5. Rezept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xmlns="" id="{9ACB3358-F9AB-4FCF-A532-D59F7BDCE7AB}"/>
                </a:ext>
              </a:extLst>
            </p:cNvPr>
            <p:cNvSpPr txBox="1"/>
            <p:nvPr/>
          </p:nvSpPr>
          <p:spPr>
            <a:xfrm>
              <a:off x="1917348" y="4165882"/>
              <a:ext cx="185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7. Einkaufskorb</a:t>
              </a:r>
            </a:p>
          </p:txBody>
        </p:sp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xmlns="" id="{49745EB6-7A74-4C82-97F1-425B87897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3250" t="25668" r="2746" b="23361"/>
            <a:stretch/>
          </p:blipFill>
          <p:spPr>
            <a:xfrm>
              <a:off x="441388" y="4545636"/>
              <a:ext cx="2508125" cy="932155"/>
            </a:xfrm>
            <a:prstGeom prst="rect">
              <a:avLst/>
            </a:prstGeom>
          </p:spPr>
        </p:pic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xmlns="" id="{618F33F9-5EE2-4417-9853-FC477123505F}"/>
                </a:ext>
              </a:extLst>
            </p:cNvPr>
            <p:cNvSpPr txBox="1"/>
            <p:nvPr/>
          </p:nvSpPr>
          <p:spPr>
            <a:xfrm>
              <a:off x="2849829" y="3512530"/>
              <a:ext cx="1476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 8. Rezept+ Einkaufskorb</a:t>
              </a:r>
            </a:p>
          </p:txBody>
        </p:sp>
        <p:pic>
          <p:nvPicPr>
            <p:cNvPr id="68" name="Grafik 67">
              <a:extLst>
                <a:ext uri="{FF2B5EF4-FFF2-40B4-BE49-F238E27FC236}">
                  <a16:creationId xmlns:a16="http://schemas.microsoft.com/office/drawing/2014/main" xmlns="" id="{27FCF11A-9C8E-4BBC-9AE1-33D6E4BF8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225" b="27935"/>
            <a:stretch/>
          </p:blipFill>
          <p:spPr>
            <a:xfrm>
              <a:off x="7635534" y="4406318"/>
              <a:ext cx="1524000" cy="866234"/>
            </a:xfrm>
            <a:prstGeom prst="rect">
              <a:avLst/>
            </a:prstGeom>
          </p:spPr>
        </p:pic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xmlns="" id="{D615F3D4-DB47-48CC-B7E9-D38E7160E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1697" y="2397527"/>
              <a:ext cx="2133305" cy="608035"/>
            </a:xfrm>
            <a:prstGeom prst="rect">
              <a:avLst/>
            </a:prstGeom>
          </p:spPr>
        </p:pic>
      </p:grpSp>
      <p:sp>
        <p:nvSpPr>
          <p:cNvPr id="33" name="Titel 1">
            <a:extLst>
              <a:ext uri="{FF2B5EF4-FFF2-40B4-BE49-F238E27FC236}">
                <a16:creationId xmlns:a16="http://schemas.microsoft.com/office/drawing/2014/main" xmlns="" id="{76B7E2C7-2D68-47DA-8B32-BD1E1590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oundRect">
            <a:avLst/>
          </a:prstGeom>
          <a:solidFill>
            <a:srgbClr val="4F634F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Wie funktioniert unsere Web-App?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3170699" y="2331585"/>
            <a:ext cx="612000" cy="1193734"/>
          </a:xfrm>
          <a:prstGeom prst="roundRect">
            <a:avLst/>
          </a:prstGeom>
          <a:noFill/>
          <a:ln>
            <a:solidFill>
              <a:srgbClr val="4F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170699" y="2441045"/>
            <a:ext cx="612000" cy="828000"/>
          </a:xfrm>
          <a:prstGeom prst="rect">
            <a:avLst/>
          </a:prstGeom>
          <a:noFill/>
          <a:ln>
            <a:solidFill>
              <a:srgbClr val="4F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445164" y="3348346"/>
            <a:ext cx="74329" cy="75261"/>
          </a:xfrm>
          <a:prstGeom prst="ellipse">
            <a:avLst/>
          </a:prstGeom>
          <a:solidFill>
            <a:srgbClr val="4F634F"/>
          </a:solidFill>
          <a:ln>
            <a:solidFill>
              <a:srgbClr val="4F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87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</Words>
  <Application>Microsoft Office PowerPoint</Application>
  <PresentationFormat>Benutzerdefiniert</PresentationFormat>
  <Paragraphs>16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CookItYourself…</vt:lpstr>
      <vt:lpstr>Was kann unsere Web-App?</vt:lpstr>
      <vt:lpstr>Wie funktioniert unsere Web-App?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Cookityourself</dc:title>
  <dc:creator>Anton Hasenkampf</dc:creator>
  <cp:lastModifiedBy>Tobias Ohlsson</cp:lastModifiedBy>
  <cp:revision>19</cp:revision>
  <dcterms:created xsi:type="dcterms:W3CDTF">2017-12-09T09:30:43Z</dcterms:created>
  <dcterms:modified xsi:type="dcterms:W3CDTF">2017-12-09T15:55:44Z</dcterms:modified>
</cp:coreProperties>
</file>