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88" r:id="rId2"/>
  </p:sldMasterIdLst>
  <p:sldIdLst>
    <p:sldId id="256" r:id="rId3"/>
    <p:sldId id="267" r:id="rId4"/>
    <p:sldId id="268" r:id="rId5"/>
    <p:sldId id="257" r:id="rId6"/>
    <p:sldId id="265" r:id="rId7"/>
    <p:sldId id="259" r:id="rId8"/>
    <p:sldId id="274" r:id="rId9"/>
    <p:sldId id="270" r:id="rId10"/>
    <p:sldId id="271" r:id="rId11"/>
    <p:sldId id="269" r:id="rId12"/>
    <p:sldId id="272" r:id="rId13"/>
    <p:sldId id="27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9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1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7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71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3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8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0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3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0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4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8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5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767C-19CE-4EF1-BE69-73B94A91024B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45F863-17A5-4499-BA88-584CE6F8C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516" y="1123406"/>
            <a:ext cx="7892142" cy="1724296"/>
          </a:xfrm>
        </p:spPr>
        <p:txBody>
          <a:bodyPr>
            <a:noAutofit/>
          </a:bodyPr>
          <a:lstStyle/>
          <a:p>
            <a:r>
              <a:rPr lang="ru-RU" sz="3600" b="1" cap="all" dirty="0"/>
              <a:t>распределенная </a:t>
            </a:r>
            <a:r>
              <a:rPr lang="ru-RU" sz="3600" b="1" cap="all" dirty="0" err="1"/>
              <a:t>системА</a:t>
            </a:r>
            <a:r>
              <a:rPr lang="ru-RU" sz="3600" b="1" cap="all" dirty="0"/>
              <a:t> публичных объявлений в проекте «Интеллектуальная школа»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46210" y="3530481"/>
            <a:ext cx="5249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Выполнили: </a:t>
            </a:r>
            <a:r>
              <a:rPr lang="ru-RU" sz="2000" smtClean="0"/>
              <a:t>студенты </a:t>
            </a:r>
            <a:r>
              <a:rPr lang="ru-RU" sz="2000" smtClean="0"/>
              <a:t>3-го </a:t>
            </a:r>
            <a:r>
              <a:rPr lang="ru-RU" sz="2000" dirty="0" smtClean="0"/>
              <a:t>курса физико-математического факультета БГПУ</a:t>
            </a:r>
            <a:endParaRPr lang="ru-RU" sz="2000" dirty="0" smtClean="0"/>
          </a:p>
          <a:p>
            <a:r>
              <a:rPr lang="ru-RU" sz="2000" dirty="0" smtClean="0"/>
              <a:t>Налимов Игорь, </a:t>
            </a:r>
          </a:p>
          <a:p>
            <a:r>
              <a:rPr lang="ru-RU" sz="2000" dirty="0" smtClean="0"/>
              <a:t>Елисеев Сергей</a:t>
            </a:r>
          </a:p>
          <a:p>
            <a:endParaRPr lang="ru-RU" sz="2000" dirty="0" smtClean="0"/>
          </a:p>
          <a:p>
            <a:r>
              <a:rPr lang="ru-RU" sz="2000" dirty="0" smtClean="0"/>
              <a:t>Руководитель: Антонов А.А.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старший </a:t>
            </a:r>
            <a:r>
              <a:rPr lang="ru-RU" sz="2000" dirty="0" smtClean="0"/>
              <a:t>преподаватель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599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0026" y="413982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Рассылка </a:t>
            </a:r>
            <a:r>
              <a:rPr lang="en-US" dirty="0" smtClean="0"/>
              <a:t>Push-</a:t>
            </a:r>
            <a:r>
              <a:rPr lang="ru-RU" dirty="0" smtClean="0"/>
              <a:t>уведомлений </a:t>
            </a:r>
            <a:r>
              <a:rPr lang="en-US" dirty="0" smtClean="0"/>
              <a:t>Android-</a:t>
            </a:r>
            <a:r>
              <a:rPr lang="ru-RU" dirty="0" smtClean="0"/>
              <a:t>клиентам при помощи сервиса </a:t>
            </a:r>
            <a:r>
              <a:rPr lang="en-US" dirty="0" smtClean="0"/>
              <a:t>Google Cloud Messaging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5" y="1313170"/>
            <a:ext cx="7717326" cy="5033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4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610" y="446689"/>
            <a:ext cx="6219717" cy="1280890"/>
          </a:xfrm>
        </p:spPr>
        <p:txBody>
          <a:bodyPr/>
          <a:lstStyle/>
          <a:p>
            <a:pPr algn="ctr"/>
            <a:r>
              <a:rPr lang="ru-RU" dirty="0" smtClean="0"/>
              <a:t>Клиентское приложение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" y="1087134"/>
            <a:ext cx="8264420" cy="5165263"/>
          </a:xfrm>
        </p:spPr>
      </p:pic>
    </p:spTree>
    <p:extLst>
      <p:ext uri="{BB962C8B-B14F-4D97-AF65-F5344CB8AC3E}">
        <p14:creationId xmlns:p14="http://schemas.microsoft.com/office/powerpoint/2010/main" val="6806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9168" y="2714167"/>
            <a:ext cx="7045234" cy="1091479"/>
          </a:xfrm>
        </p:spPr>
        <p:txBody>
          <a:bodyPr>
            <a:noAutofit/>
          </a:bodyPr>
          <a:lstStyle/>
          <a:p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9167" y="5434148"/>
            <a:ext cx="7045234" cy="4770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0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19" y="635726"/>
            <a:ext cx="7313567" cy="628243"/>
          </a:xfrm>
        </p:spPr>
        <p:txBody>
          <a:bodyPr>
            <a:noAutofit/>
          </a:bodyPr>
          <a:lstStyle/>
          <a:p>
            <a:r>
              <a:rPr lang="ru-RU" sz="4400" dirty="0" smtClean="0"/>
              <a:t>Цели</a:t>
            </a:r>
            <a:r>
              <a:rPr lang="ru-RU" sz="4000" dirty="0" smtClean="0"/>
              <a:t>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199" y="1776548"/>
            <a:ext cx="6579328" cy="213360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Разработать распределенную новостную систему, которая войдет в состав проекта «Интеллектуальная школа»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319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251" y="618309"/>
            <a:ext cx="7313567" cy="628243"/>
          </a:xfrm>
        </p:spPr>
        <p:txBody>
          <a:bodyPr>
            <a:noAutofit/>
          </a:bodyPr>
          <a:lstStyle/>
          <a:p>
            <a:r>
              <a:rPr lang="ru-RU" sz="4400" dirty="0" smtClean="0"/>
              <a:t>Задачи: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1530" y="1480456"/>
            <a:ext cx="6770916" cy="363147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Познакомиться с технологиями веб-разработки информационных систем, веб-дизайном и программированием на </a:t>
            </a:r>
            <a:r>
              <a:rPr lang="en-US" sz="2400" dirty="0" smtClean="0"/>
              <a:t>Android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Спроектировать и создать базу данных, разработать </a:t>
            </a:r>
            <a:r>
              <a:rPr lang="en-US" sz="2400" dirty="0" smtClean="0"/>
              <a:t>RESTful-</a:t>
            </a:r>
            <a:r>
              <a:rPr lang="ru-RU" sz="2400" dirty="0" smtClean="0"/>
              <a:t>ресурс к ней;</a:t>
            </a:r>
          </a:p>
          <a:p>
            <a:r>
              <a:rPr lang="ru-RU" sz="2400" dirty="0" smtClean="0"/>
              <a:t>Создать веб-приложение;</a:t>
            </a:r>
          </a:p>
          <a:p>
            <a:r>
              <a:rPr lang="ru-RU" sz="2400" dirty="0" smtClean="0"/>
              <a:t>Создать </a:t>
            </a:r>
            <a:r>
              <a:rPr lang="en-US" sz="2400" dirty="0" smtClean="0"/>
              <a:t>Android-</a:t>
            </a:r>
            <a:r>
              <a:rPr lang="ru-RU" sz="2400" dirty="0" smtClean="0"/>
              <a:t>приложение.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9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927" y="609600"/>
            <a:ext cx="5324743" cy="705394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Состав проекта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8" y="1505441"/>
            <a:ext cx="7489373" cy="3498393"/>
          </a:xfrm>
        </p:spPr>
        <p:txBody>
          <a:bodyPr>
            <a:normAutofit/>
          </a:bodyPr>
          <a:lstStyle/>
          <a:p>
            <a:r>
              <a:rPr lang="ru-RU" sz="2800" dirty="0"/>
              <a:t>БД </a:t>
            </a:r>
            <a:r>
              <a:rPr lang="en-US" sz="2800" dirty="0" err="1"/>
              <a:t>MariaDB</a:t>
            </a:r>
            <a:r>
              <a:rPr lang="ru-RU" sz="2800" dirty="0"/>
              <a:t> </a:t>
            </a:r>
            <a:r>
              <a:rPr lang="ru-RU" sz="2800" dirty="0" smtClean="0"/>
              <a:t>10.1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 smtClean="0"/>
              <a:t>Веб-приложение на </a:t>
            </a:r>
            <a:r>
              <a:rPr lang="en-US" sz="2800" dirty="0" err="1" smtClean="0"/>
              <a:t>php</a:t>
            </a:r>
            <a:r>
              <a:rPr lang="ru-RU" sz="2800" dirty="0" smtClean="0"/>
              <a:t> 5.6.19+</a:t>
            </a:r>
            <a:r>
              <a:rPr lang="en-US" sz="2800" dirty="0"/>
              <a:t>HTML</a:t>
            </a:r>
            <a:r>
              <a:rPr lang="ru-RU" sz="2800" dirty="0"/>
              <a:t>5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RESTful</a:t>
            </a:r>
            <a:r>
              <a:rPr lang="ru-RU" sz="2800" dirty="0" smtClean="0"/>
              <a:t>-ресурс к БД</a:t>
            </a:r>
            <a:r>
              <a:rPr lang="en-US" sz="2800" dirty="0" smtClean="0"/>
              <a:t> </a:t>
            </a:r>
            <a:r>
              <a:rPr lang="en-US" sz="2800" dirty="0"/>
              <a:t>(Java </a:t>
            </a:r>
            <a:r>
              <a:rPr lang="en-US" sz="2800" dirty="0" smtClean="0"/>
              <a:t>EE</a:t>
            </a:r>
            <a:r>
              <a:rPr lang="ru-RU" sz="2800" dirty="0" smtClean="0"/>
              <a:t>7</a:t>
            </a:r>
            <a:r>
              <a:rPr lang="en-US" sz="2800" dirty="0" smtClean="0"/>
              <a:t> + REST API);</a:t>
            </a:r>
            <a:endParaRPr lang="ru-RU" sz="2800" dirty="0"/>
          </a:p>
          <a:p>
            <a:r>
              <a:rPr lang="ru-RU" sz="2800" dirty="0" smtClean="0"/>
              <a:t>Приложение для</a:t>
            </a:r>
            <a:r>
              <a:rPr lang="en-US" sz="2800" dirty="0" smtClean="0"/>
              <a:t> Google Android;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2" y="4801105"/>
            <a:ext cx="2239330" cy="8457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772" y="4228472"/>
            <a:ext cx="1634958" cy="17248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82" y="4615924"/>
            <a:ext cx="2074460" cy="12161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94" y="4271394"/>
            <a:ext cx="1164751" cy="16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400" y="632817"/>
            <a:ext cx="6589199" cy="84763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Особенности: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9500" y="1349829"/>
            <a:ext cx="6591985" cy="37776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Возможность работать в </a:t>
            </a:r>
            <a:r>
              <a:rPr lang="en-US" sz="2400" dirty="0" smtClean="0"/>
              <a:t>offline </a:t>
            </a:r>
            <a:r>
              <a:rPr lang="ru-RU" sz="2400" dirty="0" smtClean="0"/>
              <a:t>режиме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Использование </a:t>
            </a:r>
            <a:r>
              <a:rPr lang="en-US" sz="2400" dirty="0" smtClean="0">
                <a:solidFill>
                  <a:srgbClr val="FF0000"/>
                </a:solidFill>
              </a:rPr>
              <a:t>HTML5 Application Cache API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для кэширования приложения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Кэширование </a:t>
            </a:r>
            <a:r>
              <a:rPr lang="en-US" sz="2400" dirty="0" smtClean="0"/>
              <a:t>MySQL-</a:t>
            </a:r>
            <a:r>
              <a:rPr lang="ru-RU" sz="2400" dirty="0" smtClean="0"/>
              <a:t>запросов с помощью классов </a:t>
            </a:r>
            <a:r>
              <a:rPr lang="ru-RU" sz="2400" dirty="0" err="1" smtClean="0">
                <a:solidFill>
                  <a:srgbClr val="FF0000"/>
                </a:solidFill>
              </a:rPr>
              <a:t>сериализации</a:t>
            </a:r>
            <a:r>
              <a:rPr lang="ru-RU" sz="2400" dirty="0" smtClean="0">
                <a:solidFill>
                  <a:srgbClr val="FF0000"/>
                </a:solidFill>
              </a:rPr>
              <a:t> и </a:t>
            </a:r>
            <a:r>
              <a:rPr lang="ru-RU" sz="2400" dirty="0" err="1" smtClean="0">
                <a:solidFill>
                  <a:srgbClr val="FF0000"/>
                </a:solidFill>
              </a:rPr>
              <a:t>десериализации</a:t>
            </a:r>
            <a:r>
              <a:rPr lang="ru-RU" sz="2400" dirty="0" smtClean="0">
                <a:solidFill>
                  <a:srgbClr val="FF0000"/>
                </a:solidFill>
              </a:rPr>
              <a:t> объектов</a:t>
            </a:r>
            <a:r>
              <a:rPr lang="en-US" sz="2400" dirty="0" smtClean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444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9166" y="624112"/>
            <a:ext cx="7175863" cy="960848"/>
          </a:xfrm>
        </p:spPr>
        <p:txBody>
          <a:bodyPr>
            <a:noAutofit/>
          </a:bodyPr>
          <a:lstStyle/>
          <a:p>
            <a:r>
              <a:rPr lang="ru-RU" sz="4000" dirty="0"/>
              <a:t>Система меток иерархии публикаций 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5262" y="2055223"/>
            <a:ext cx="6095596" cy="2307771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school;</a:t>
            </a:r>
          </a:p>
          <a:p>
            <a:r>
              <a:rPr lang="en-US" sz="3000" dirty="0"/>
              <a:t>city;</a:t>
            </a:r>
          </a:p>
          <a:p>
            <a:r>
              <a:rPr lang="en-US" sz="3000" dirty="0"/>
              <a:t>area</a:t>
            </a:r>
            <a:r>
              <a:rPr lang="en-US" sz="3000" dirty="0" smtClean="0"/>
              <a:t>;</a:t>
            </a:r>
            <a:endParaRPr lang="ru-RU" sz="3000" dirty="0" smtClean="0"/>
          </a:p>
          <a:p>
            <a:r>
              <a:rPr lang="en-US" sz="3000" dirty="0" smtClean="0"/>
              <a:t>global;</a:t>
            </a:r>
            <a:endParaRPr lang="ru-RU" sz="3000" dirty="0"/>
          </a:p>
          <a:p>
            <a:r>
              <a:rPr lang="en-US" sz="3000" dirty="0" smtClean="0"/>
              <a:t>system</a:t>
            </a:r>
            <a:endParaRPr lang="en-US" sz="3000" dirty="0"/>
          </a:p>
          <a:p>
            <a:endParaRPr lang="en-US" sz="3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пользователей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Обычный пользователь (</a:t>
            </a:r>
            <a:r>
              <a:rPr lang="en-US" sz="2800" dirty="0" smtClean="0"/>
              <a:t>user)</a:t>
            </a:r>
          </a:p>
          <a:p>
            <a:r>
              <a:rPr lang="ru-RU" sz="2800" dirty="0" smtClean="0"/>
              <a:t>Модератор (</a:t>
            </a:r>
            <a:r>
              <a:rPr lang="en-US" sz="2800" dirty="0" smtClean="0"/>
              <a:t>moderator)</a:t>
            </a:r>
          </a:p>
          <a:p>
            <a:r>
              <a:rPr lang="ru-RU" sz="2800" dirty="0" smtClean="0"/>
              <a:t>Администратор (</a:t>
            </a:r>
            <a:r>
              <a:rPr lang="en-US" sz="2800" dirty="0" smtClean="0"/>
              <a:t>administrator)</a:t>
            </a:r>
          </a:p>
        </p:txBody>
      </p:sp>
    </p:spTree>
    <p:extLst>
      <p:ext uri="{BB962C8B-B14F-4D97-AF65-F5344CB8AC3E}">
        <p14:creationId xmlns:p14="http://schemas.microsoft.com/office/powerpoint/2010/main" val="27666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7023" y="479672"/>
            <a:ext cx="7115033" cy="128089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Внешний вид 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3888" y="1760562"/>
            <a:ext cx="6591985" cy="3777622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1" y="1565880"/>
            <a:ext cx="8325136" cy="44745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8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7148" y="352292"/>
            <a:ext cx="6589199" cy="1280890"/>
          </a:xfrm>
        </p:spPr>
        <p:txBody>
          <a:bodyPr/>
          <a:lstStyle/>
          <a:p>
            <a:pPr algn="ctr"/>
            <a:r>
              <a:rPr lang="ru-RU" dirty="0" smtClean="0"/>
              <a:t>Страница редактирования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64" y="1132763"/>
            <a:ext cx="8134568" cy="54806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9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5048</TotalTime>
  <Words>191</Words>
  <Application>Microsoft Office PowerPoint</Application>
  <PresentationFormat>Экран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Легкий дым</vt:lpstr>
      <vt:lpstr>распределенная системА публичных объявлений в проекте «Интеллектуальная школа»</vt:lpstr>
      <vt:lpstr>Цели:</vt:lpstr>
      <vt:lpstr>Задачи:</vt:lpstr>
      <vt:lpstr>Состав проекта:</vt:lpstr>
      <vt:lpstr>Особенности:</vt:lpstr>
      <vt:lpstr>Система меток иерархии публикаций :</vt:lpstr>
      <vt:lpstr>Роли пользователей системы</vt:lpstr>
      <vt:lpstr>Внешний вид страницы</vt:lpstr>
      <vt:lpstr>Страница редактирования</vt:lpstr>
      <vt:lpstr>Презентация PowerPoint</vt:lpstr>
      <vt:lpstr>Клиентское приложение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распределенной системы публичных объявлений в проекте «Интеллектуальная школа»</dc:title>
  <dc:creator>Brainsurgery</dc:creator>
  <cp:lastModifiedBy>Сергей Елисеев</cp:lastModifiedBy>
  <cp:revision>51</cp:revision>
  <dcterms:created xsi:type="dcterms:W3CDTF">2016-03-29T09:35:00Z</dcterms:created>
  <dcterms:modified xsi:type="dcterms:W3CDTF">2016-05-23T11:47:24Z</dcterms:modified>
</cp:coreProperties>
</file>