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D102C-60C1-4755-A793-0F5914ED05B0}" v="205" dt="2023-02-13T08:48:07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7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BB44EC-6EF4-738C-98B9-7BCA2CA13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" r="230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0" name="Рисунок 80">
            <a:extLst>
              <a:ext uri="{FF2B5EF4-FFF2-40B4-BE49-F238E27FC236}">
                <a16:creationId xmlns:a16="http://schemas.microsoft.com/office/drawing/2014/main" id="{CCEFD8A8-411C-37E9-0A70-6E72FD3F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044" y="4922256"/>
            <a:ext cx="5384369" cy="352083"/>
          </a:xfrm>
          <a:prstGeom prst="rect">
            <a:avLst/>
          </a:prstGeom>
        </p:spPr>
      </p:pic>
      <p:pic>
        <p:nvPicPr>
          <p:cNvPr id="81" name="Рисунок 81">
            <a:extLst>
              <a:ext uri="{FF2B5EF4-FFF2-40B4-BE49-F238E27FC236}">
                <a16:creationId xmlns:a16="http://schemas.microsoft.com/office/drawing/2014/main" id="{B4442C7E-8CD6-CCFD-DEFE-B06F3D7AE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180" y="5432408"/>
            <a:ext cx="5578098" cy="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8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D9CE34-6FF3-3517-FC92-17D9D7E8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6" y="-41237"/>
            <a:ext cx="11383505" cy="2155374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75670A-5886-2583-E5AC-AD7F9119A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06" y="3894933"/>
            <a:ext cx="10744199" cy="2736068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5F57BE1B-9A4F-6679-2472-FCC7C2CAB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83" y="2415295"/>
            <a:ext cx="2743200" cy="1175004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031ABEB8-2849-F190-7846-24BE53357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078" y="2415295"/>
            <a:ext cx="2743200" cy="1175004"/>
          </a:xfrm>
          <a:prstGeom prst="rect">
            <a:avLst/>
          </a:prstGeom>
        </p:spPr>
      </p:pic>
      <p:pic>
        <p:nvPicPr>
          <p:cNvPr id="9" name="Рисунок 6" descr="Изображение выглядит как кроссворд&#10;&#10;Автоматически созданное описание">
            <a:extLst>
              <a:ext uri="{FF2B5EF4-FFF2-40B4-BE49-F238E27FC236}">
                <a16:creationId xmlns:a16="http://schemas.microsoft.com/office/drawing/2014/main" id="{1EE017BE-8C85-448B-B87F-CBFD668DB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111" y="2415294"/>
            <a:ext cx="2743200" cy="1175004"/>
          </a:xfrm>
          <a:prstGeom prst="rect">
            <a:avLst/>
          </a:prstGeom>
        </p:spPr>
      </p:pic>
      <p:pic>
        <p:nvPicPr>
          <p:cNvPr id="10" name="Рисунок 8" descr="Изображение выглядит как кроссворд&#10;&#10;Автоматически созданное описание">
            <a:extLst>
              <a:ext uri="{FF2B5EF4-FFF2-40B4-BE49-F238E27FC236}">
                <a16:creationId xmlns:a16="http://schemas.microsoft.com/office/drawing/2014/main" id="{5B772477-02AD-1105-91F8-81310687A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772" y="2415294"/>
            <a:ext cx="2743200" cy="1175004"/>
          </a:xfrm>
          <a:prstGeom prst="rect">
            <a:avLst/>
          </a:prstGeom>
        </p:spPr>
      </p:pic>
      <p:pic>
        <p:nvPicPr>
          <p:cNvPr id="12" name="Рисунок 8" descr="Изображение выглядит как кроссворд&#10;&#10;Автоматически созданное описание">
            <a:extLst>
              <a:ext uri="{FF2B5EF4-FFF2-40B4-BE49-F238E27FC236}">
                <a16:creationId xmlns:a16="http://schemas.microsoft.com/office/drawing/2014/main" id="{AF16443C-0F9F-2B34-D873-26034E019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890" y="2415294"/>
            <a:ext cx="2820691" cy="11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1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923931A-4269-5821-AD45-5AA7E1AB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" y="-34779"/>
            <a:ext cx="10989589" cy="1884153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29A52A81-A646-7CE7-6BF5-BE114D781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12" y="2131410"/>
            <a:ext cx="5403742" cy="175569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0C22DC9-88F4-F8B9-6E17-88F26DB63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97" y="2746708"/>
            <a:ext cx="5326250" cy="113856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9927036D-2B1C-E610-F0B3-4180DA40E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7125" y="2746708"/>
            <a:ext cx="5448946" cy="113857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7F9F930-72B4-9EA8-CF90-2929DCE76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249" y="2746704"/>
            <a:ext cx="5332709" cy="1138572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703A52-6BD5-6A5E-29E5-0A519E29B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9" y="4020609"/>
            <a:ext cx="11925946" cy="22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2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17F02A-CC3E-8825-B45F-B9BFCBEF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32" y="-50678"/>
            <a:ext cx="9891793" cy="2516509"/>
          </a:xfrm>
          <a:prstGeom prst="rect">
            <a:avLst/>
          </a:prstGeom>
        </p:spPr>
      </p:pic>
      <p:pic>
        <p:nvPicPr>
          <p:cNvPr id="6" name="Рисунок 6" descr="Изображение выглядит как кроссворд&#10;&#10;Автоматически созданное описание">
            <a:extLst>
              <a:ext uri="{FF2B5EF4-FFF2-40B4-BE49-F238E27FC236}">
                <a16:creationId xmlns:a16="http://schemas.microsoft.com/office/drawing/2014/main" id="{25344606-158F-BC94-6E25-E72DFDF9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3" y="5514956"/>
            <a:ext cx="2743200" cy="1175004"/>
          </a:xfrm>
          <a:prstGeom prst="rect">
            <a:avLst/>
          </a:prstGeom>
        </p:spPr>
      </p:pic>
      <p:pic>
        <p:nvPicPr>
          <p:cNvPr id="8" name="Рисунок 8" descr="Изображение выглядит как кроссворд&#10;&#10;Автоматически созданное описание">
            <a:extLst>
              <a:ext uri="{FF2B5EF4-FFF2-40B4-BE49-F238E27FC236}">
                <a16:creationId xmlns:a16="http://schemas.microsoft.com/office/drawing/2014/main" id="{7925E059-9EDB-95D5-1236-D6C31FAEF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078" y="5514956"/>
            <a:ext cx="2743200" cy="1175004"/>
          </a:xfrm>
          <a:prstGeom prst="rect">
            <a:avLst/>
          </a:prstGeom>
        </p:spPr>
      </p:pic>
      <p:pic>
        <p:nvPicPr>
          <p:cNvPr id="10" name="Рисунок 6" descr="Изображение выглядит как кроссворд&#10;&#10;Автоматически созданное описание">
            <a:extLst>
              <a:ext uri="{FF2B5EF4-FFF2-40B4-BE49-F238E27FC236}">
                <a16:creationId xmlns:a16="http://schemas.microsoft.com/office/drawing/2014/main" id="{0C4C63FE-7FA9-FE67-F04C-8235FF9E3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111" y="5514955"/>
            <a:ext cx="2743200" cy="1175004"/>
          </a:xfrm>
          <a:prstGeom prst="rect">
            <a:avLst/>
          </a:prstGeom>
        </p:spPr>
      </p:pic>
      <p:pic>
        <p:nvPicPr>
          <p:cNvPr id="12" name="Рисунок 8" descr="Изображение выглядит как кроссворд&#10;&#10;Автоматически созданное описание">
            <a:extLst>
              <a:ext uri="{FF2B5EF4-FFF2-40B4-BE49-F238E27FC236}">
                <a16:creationId xmlns:a16="http://schemas.microsoft.com/office/drawing/2014/main" id="{8358EC9E-4488-3F9B-C53F-FAAA16DA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772" y="5514955"/>
            <a:ext cx="2743200" cy="1175004"/>
          </a:xfrm>
          <a:prstGeom prst="rect">
            <a:avLst/>
          </a:prstGeom>
        </p:spPr>
      </p:pic>
      <p:pic>
        <p:nvPicPr>
          <p:cNvPr id="14" name="Рисунок 8" descr="Изображение выглядит как кроссворд&#10;&#10;Автоматически созданное описание">
            <a:extLst>
              <a:ext uri="{FF2B5EF4-FFF2-40B4-BE49-F238E27FC236}">
                <a16:creationId xmlns:a16="http://schemas.microsoft.com/office/drawing/2014/main" id="{766BB2EC-C8CB-DBDC-E544-5BECAF89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890" y="5514955"/>
            <a:ext cx="2820691" cy="1175004"/>
          </a:xfrm>
          <a:prstGeom prst="rect">
            <a:avLst/>
          </a:prstGeom>
        </p:spPr>
      </p:pic>
      <p:pic>
        <p:nvPicPr>
          <p:cNvPr id="15" name="Рисунок 15" descr="Изображение выглядит как текст, грузовик&#10;&#10;Автоматически созданное описание">
            <a:extLst>
              <a:ext uri="{FF2B5EF4-FFF2-40B4-BE49-F238E27FC236}">
                <a16:creationId xmlns:a16="http://schemas.microsoft.com/office/drawing/2014/main" id="{6EFC5F81-F49C-A5B5-89B3-7D8A8A98D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739" y="3072103"/>
            <a:ext cx="8186979" cy="367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07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106</cp:revision>
  <dcterms:created xsi:type="dcterms:W3CDTF">2023-02-13T08:04:37Z</dcterms:created>
  <dcterms:modified xsi:type="dcterms:W3CDTF">2023-02-13T08:48:37Z</dcterms:modified>
</cp:coreProperties>
</file>