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29" dirty="0" smtClean="0"/>
              <a:t>Identifying Cultural Food Epicentres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029" dirty="0" smtClean="0"/>
              <a:t>Richard Swain Jr.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7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Immigration &amp;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78" y="2288317"/>
            <a:ext cx="4348655" cy="3678238"/>
          </a:xfrm>
        </p:spPr>
      </p:pic>
      <p:sp>
        <p:nvSpPr>
          <p:cNvPr id="5" name="TextBox 4"/>
          <p:cNvSpPr txBox="1"/>
          <p:nvPr/>
        </p:nvSpPr>
        <p:spPr>
          <a:xfrm>
            <a:off x="453081" y="2117124"/>
            <a:ext cx="6236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769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</TotalTime>
  <Words>16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Wingdings 2</vt:lpstr>
      <vt:lpstr>Dividend</vt:lpstr>
      <vt:lpstr>Identifying Cultural Food Epicentres</vt:lpstr>
      <vt:lpstr>Immigration &amp;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Cultural Food Epicentres</dc:title>
  <dc:creator>Richard Swain</dc:creator>
  <cp:lastModifiedBy>Richard Swain</cp:lastModifiedBy>
  <cp:revision>3</cp:revision>
  <dcterms:created xsi:type="dcterms:W3CDTF">2020-04-04T04:09:19Z</dcterms:created>
  <dcterms:modified xsi:type="dcterms:W3CDTF">2020-04-04T04:31:32Z</dcterms:modified>
</cp:coreProperties>
</file>