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29" dirty="0" smtClean="0"/>
              <a:t>Identifying Cultural Food Epicentres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29" dirty="0" smtClean="0"/>
              <a:t>Richard Swain Jr.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7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307" y="2059460"/>
            <a:ext cx="11318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sz="2000" dirty="0" smtClean="0"/>
              <a:t>Immigrants to Canada often most are tasked with securing stable employment as part of their agreement with the government. Many are skilled workers and even entrepreneurs looking to re-establish themselves.  To the unknowing, this could prove to be a daunting and time intensive task. In this scenario, we consider the potential restaurant owners coming out of the Caribbean.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412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Background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8" y="2117124"/>
            <a:ext cx="4348655" cy="3678238"/>
          </a:xfrm>
        </p:spPr>
      </p:pic>
      <p:sp>
        <p:nvSpPr>
          <p:cNvPr id="5" name="TextBox 4"/>
          <p:cNvSpPr txBox="1"/>
          <p:nvPr/>
        </p:nvSpPr>
        <p:spPr>
          <a:xfrm>
            <a:off x="453081" y="2117124"/>
            <a:ext cx="62360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2000" dirty="0" smtClean="0"/>
              <a:t>Toronto has 5 boroughs which have a combined tally of 103 neighbourhoods.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2000" dirty="0" smtClean="0"/>
              <a:t>In 2019, the province of Ontario (of which Toronto is the capital) saw an increase of 139,071 legal immigrants out of a total of ~313,000[1].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dirty="0" smtClean="0"/>
              <a:t>Migrants from the Americas account for roughly 15% of the 313k immigrants.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dirty="0" smtClean="0"/>
              <a:t>Canada has become a vast multicultural society with over 250 ethnic groups reported in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7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Data Acquisition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081" y="2117124"/>
            <a:ext cx="623604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2000" dirty="0" smtClean="0"/>
              <a:t>Toronto Borough information was scrapped from the Wikipedia webpage.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2000" dirty="0" smtClean="0"/>
              <a:t>The data was cleaned up and filtered to show geographical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2000" dirty="0" smtClean="0"/>
              <a:t>Foursquare API pulled venue information for the neighbourhoods.</a:t>
            </a:r>
          </a:p>
          <a:p>
            <a:endParaRPr lang="en-029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92" y="1981601"/>
            <a:ext cx="4653609" cy="2720846"/>
          </a:xfrm>
        </p:spPr>
      </p:pic>
      <p:sp>
        <p:nvSpPr>
          <p:cNvPr id="7" name="TextBox 6"/>
          <p:cNvSpPr txBox="1"/>
          <p:nvPr/>
        </p:nvSpPr>
        <p:spPr>
          <a:xfrm>
            <a:off x="6878595" y="4893276"/>
            <a:ext cx="4539048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dirty="0" smtClean="0"/>
              <a:t>Map of Toronto’s Boroughs &amp; Neighbourhoods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81" y="4426507"/>
            <a:ext cx="5247619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9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Data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65" y="2659168"/>
            <a:ext cx="5591175" cy="3381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52"/>
          <a:stretch/>
        </p:blipFill>
        <p:spPr>
          <a:xfrm>
            <a:off x="581192" y="3491318"/>
            <a:ext cx="5524500" cy="2310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3914" y="2019371"/>
            <a:ext cx="477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dirty="0" smtClean="0"/>
              <a:t>Venue Count per Neighbourhood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8238" y="2010032"/>
            <a:ext cx="456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dirty="0" smtClean="0"/>
              <a:t>Venues in Neighbourhoods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947719" y="2100649"/>
            <a:ext cx="8238" cy="429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3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discussion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 smtClean="0"/>
              <a:t>Observations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029" dirty="0" smtClean="0"/>
              <a:t>Asian themed restaurants are more common throughout the Boroughs.</a:t>
            </a:r>
          </a:p>
          <a:p>
            <a:r>
              <a:rPr lang="en-029" dirty="0" smtClean="0"/>
              <a:t>Fast Food restaurants and take-</a:t>
            </a:r>
            <a:r>
              <a:rPr lang="en-029" dirty="0" err="1" smtClean="0"/>
              <a:t>aways</a:t>
            </a:r>
            <a:r>
              <a:rPr lang="en-029" dirty="0" smtClean="0"/>
              <a:t> are also very common</a:t>
            </a:r>
          </a:p>
          <a:p>
            <a:r>
              <a:rPr lang="en-029" dirty="0" smtClean="0"/>
              <a:t>Cultural food centres such as Chinatown and Lil Jamaica (only Caribbean presence) are present and gives context for the expected demographic to that area.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029" dirty="0" smtClean="0"/>
              <a:t>Recommendations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029" dirty="0" smtClean="0"/>
              <a:t>Any neighbourhood is a good candidate for a Caribbean themed restaurant.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12" y="3731725"/>
            <a:ext cx="4152306" cy="281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2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Fair to say that there are ample opportunities for immigrants to find ideal locations for food-based businesses in most if not all areas of Toronto. This model can be utilized </a:t>
            </a:r>
            <a:r>
              <a:rPr lang="en-US" sz="2400" dirty="0" smtClean="0"/>
              <a:t>to explore the market presence of any </a:t>
            </a:r>
            <a:r>
              <a:rPr lang="en-US" sz="2400" dirty="0"/>
              <a:t>other business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2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references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307" y="2059460"/>
            <a:ext cx="1131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“Number of immigrants in Canada from 2000 to 2019 (in 1,000s).” Statista. </a:t>
            </a:r>
            <a:r>
              <a:rPr lang="en-US" dirty="0"/>
              <a:t>Web. https://www.statista.com/statistics/443063/number-of-immigrants-in-canada/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029" dirty="0" smtClean="0"/>
              <a:t>Foursquare API</a:t>
            </a:r>
          </a:p>
          <a:p>
            <a:pPr marL="342900" indent="-342900">
              <a:buFont typeface="+mj-lt"/>
              <a:buAutoNum type="arabicPeriod"/>
            </a:pPr>
            <a:r>
              <a:rPr lang="en-029" dirty="0" smtClean="0"/>
              <a:t>Wikipedia – Toronto Postal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300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2685</TotalTime>
  <Words>331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Identifying Cultural Food Epicentres</vt:lpstr>
      <vt:lpstr>Problem Statement</vt:lpstr>
      <vt:lpstr>Background information</vt:lpstr>
      <vt:lpstr>Data Acquisition</vt:lpstr>
      <vt:lpstr>Data breakdown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Cultural Food Epicentres</dc:title>
  <dc:creator>Richard Swain</dc:creator>
  <cp:lastModifiedBy>Richard Swain</cp:lastModifiedBy>
  <cp:revision>17</cp:revision>
  <dcterms:created xsi:type="dcterms:W3CDTF">2020-04-04T04:09:19Z</dcterms:created>
  <dcterms:modified xsi:type="dcterms:W3CDTF">2020-04-06T00:54:58Z</dcterms:modified>
</cp:coreProperties>
</file>