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757F9-9A3C-860D-95B4-688C69D8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0086B3-EBA3-3968-3C72-B1D35C68D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D1E5C-240B-86A6-E8EB-4206424E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21FE9-B47F-625A-0542-1284E9A4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7D8D3-3388-0C7D-336B-A58F4DEA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7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C715D-0469-E1E9-8B34-4AFABE50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804692-3D95-7CD4-BC35-E587E3229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393EC-8309-601C-D612-6F4E38C5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D724A-B8F4-8C0E-21B1-9C772F00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76126-31F9-DD7B-A2E7-60651F0F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DC2A15-AD0C-62E8-0B56-8C6907D4B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22E50B-5140-EE06-161D-27EB30017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82D40-AB8F-82A8-A942-60020B95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4944F6-B730-D0B5-09F9-5A8B25DF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700C53-E5F1-0595-4344-B204A62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57F3E-1E57-7EA0-25CD-3D59ACBB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F028D-4950-4BD0-8354-463EDFC6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96A8C-2ED4-CB60-C3DA-AF7B942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AD1A2-2EE4-D7AB-450D-BF9EAF3C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7E5E8-FDBB-04E6-4257-F711E91D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3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A7633-FD35-C972-C739-5B8D136B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89DA2-3507-54C4-683C-6F34EC7B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62DFC-00E2-DDBE-08F8-A0062BA0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8E3AED-CE3A-4CAD-0F76-94FF689C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2A147-78DD-1078-A9D3-5DC6BF0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25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E83AA-BD43-2693-D699-7E530683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8AADA-5738-E97F-BB9F-FFAAA8CC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0BEF6E-DAB0-241F-9A2F-FED40639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1A877-5A9B-BE4D-820A-49FCC677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7BBD3-4843-5092-20DC-C8D97C83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B0B57-B574-3CD4-CAA7-B54DAB80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28CA6-F928-17AF-B45B-ED54606E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EAAE6-FFC0-E2AC-FD4A-CACCCD0F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D8DC5-CAA3-E22F-6329-B7046B545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77458D-5DBE-57CE-8050-01740D33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3FA35E-5B8F-D514-3EC1-7C9B3B719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25EDB1-5E7D-446B-9458-E690AFE7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549E55-30E3-BFC2-B397-C581A1DF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616DA-570C-B90D-8E25-2F402F8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211CE-425D-9675-C6B8-D336A8F2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7A59B2-9CA6-76F1-2B57-43A9F1A0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B693FE-E314-CD71-772C-284CEEFD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B1AB99-61BE-1F07-FC12-828AB8B5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1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550B82-A389-631E-F7EF-7B313B3E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E2C4AD-4368-4590-3A70-1DB9D5C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93D570-188F-1187-DEE3-D2E5DA13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E97DC-8C99-27FC-D0FF-1CEF7664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8AE86-B2CA-E147-8EBF-5CA2264D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624247-ED34-C842-0A43-805F921EF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C2AAE4-738D-CDF9-EDF9-3B29A630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7DFE25-7114-7892-DB72-CE44789B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B8FB9-AAD4-9DC3-60DB-B5FF96F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E73C-7787-6928-2B75-25F6311C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B18CD0-480D-EC18-C65D-83000416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AF407-FEEB-035B-DAE2-7C1CEF87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06ED4E-C7C9-7D8A-B5DC-540FC653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E943FB-8F9B-E21C-CB3B-A05ACFDA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F7AF3-6150-3D33-96CA-5CFCEF47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0986E-1DC6-2754-9D5E-296BAD4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34668-F8BD-A075-ACA1-4E805CBD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FDC61-0D04-E3A3-7428-563682257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F383D-9956-457A-BD8E-4FF6065593DD}" type="datetimeFigureOut">
              <a:rPr lang="ru-RU" smtClean="0"/>
              <a:t>12.08.2023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FA9E3-C6FC-8E19-D341-CEDFE310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2840B-18DD-A70A-B960-02DE5384F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2111-F570-48FE-A8A2-F85561A89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12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9F3C1B-1D8F-2D9A-CD26-9C575B68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369D4A-FED4-FCEE-2904-C7882133B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50" y="3797843"/>
            <a:ext cx="561724" cy="5617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7D4D42-8107-EA2C-41EC-D3C94C01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50" y="2586414"/>
            <a:ext cx="561724" cy="5617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11EFD7-93DF-6651-216B-AF6453EE2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66" y="5722896"/>
            <a:ext cx="561724" cy="5617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81F33F-20B4-28A3-FC63-964CBA064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35" y="5923422"/>
            <a:ext cx="561724" cy="5617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09E34D-D5AA-D307-A37E-74F10704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66" y="629527"/>
            <a:ext cx="561724" cy="5617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1D18BA-9BFB-C815-0ED3-634331841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35" y="392907"/>
            <a:ext cx="561724" cy="56172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2457EF-B7DF-69E7-E645-5B872C0D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8" y="1953001"/>
            <a:ext cx="561724" cy="5617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A4A0300-A798-364C-71DF-BE69412B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8" y="4343276"/>
            <a:ext cx="561724" cy="5617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A503668-CECE-2C53-91DF-952B62C21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8612">
            <a:off x="8105716" y="4785872"/>
            <a:ext cx="679907" cy="68247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92B057B-EF61-35B6-8043-60AB14C8D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7512">
            <a:off x="6045180" y="5943382"/>
            <a:ext cx="679907" cy="6824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A31F611-0B86-AD9E-BB2B-08F7B1103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0491">
            <a:off x="3871344" y="5229419"/>
            <a:ext cx="679907" cy="6824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566B6F4-13B4-8B20-93CC-FEA8E6506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0915">
            <a:off x="8146289" y="1331689"/>
            <a:ext cx="679907" cy="68247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ED7DE7-9B27-871D-33FB-0835FC3E0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2480">
            <a:off x="6045178" y="205852"/>
            <a:ext cx="679907" cy="68247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DFA3DD2-29A6-A4C6-D15A-750A4AA5A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6133">
            <a:off x="3888047" y="975831"/>
            <a:ext cx="679907" cy="682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9C255-8AF2-7F1D-EDC2-AC18054F7384}"/>
              </a:ext>
            </a:extLst>
          </p:cNvPr>
          <p:cNvSpPr txBox="1"/>
          <p:nvPr/>
        </p:nvSpPr>
        <p:spPr>
          <a:xfrm rot="678412">
            <a:off x="7314932" y="3645815"/>
            <a:ext cx="14109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5.000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F40E6-0451-658C-E80E-7AA0715A3A64}"/>
              </a:ext>
            </a:extLst>
          </p:cNvPr>
          <p:cNvSpPr txBox="1"/>
          <p:nvPr/>
        </p:nvSpPr>
        <p:spPr>
          <a:xfrm rot="15224934">
            <a:off x="4769732" y="1376936"/>
            <a:ext cx="1474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5.000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EDDF9-CE6B-8B2E-5842-8629C71B038C}"/>
              </a:ext>
            </a:extLst>
          </p:cNvPr>
          <p:cNvSpPr txBox="1"/>
          <p:nvPr/>
        </p:nvSpPr>
        <p:spPr>
          <a:xfrm rot="9317691">
            <a:off x="3641456" y="3977834"/>
            <a:ext cx="165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10.000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1F036-9D2D-3D8F-132B-5B17D531FD10}"/>
              </a:ext>
            </a:extLst>
          </p:cNvPr>
          <p:cNvSpPr txBox="1"/>
          <p:nvPr/>
        </p:nvSpPr>
        <p:spPr>
          <a:xfrm rot="3791092">
            <a:off x="6345596" y="4940738"/>
            <a:ext cx="1474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1.000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B1C9B-0693-B01E-655D-13663504FE45}"/>
              </a:ext>
            </a:extLst>
          </p:cNvPr>
          <p:cNvSpPr txBox="1"/>
          <p:nvPr/>
        </p:nvSpPr>
        <p:spPr>
          <a:xfrm rot="18085020">
            <a:off x="6331755" y="1510281"/>
            <a:ext cx="1474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1.000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B37BB7-D874-9C78-9852-75F1C9820A30}"/>
              </a:ext>
            </a:extLst>
          </p:cNvPr>
          <p:cNvSpPr txBox="1"/>
          <p:nvPr/>
        </p:nvSpPr>
        <p:spPr>
          <a:xfrm rot="6580784">
            <a:off x="4964386" y="5241697"/>
            <a:ext cx="963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500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5A240-5AF4-5175-E8F1-D0A04E965AC3}"/>
              </a:ext>
            </a:extLst>
          </p:cNvPr>
          <p:cNvSpPr txBox="1"/>
          <p:nvPr/>
        </p:nvSpPr>
        <p:spPr>
          <a:xfrm rot="12094670">
            <a:off x="3633994" y="2343701"/>
            <a:ext cx="963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200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DCB2D2-3BB5-92E4-AEB3-F2B52BAF1271}"/>
              </a:ext>
            </a:extLst>
          </p:cNvPr>
          <p:cNvSpPr txBox="1"/>
          <p:nvPr/>
        </p:nvSpPr>
        <p:spPr>
          <a:xfrm rot="21038100">
            <a:off x="7714352" y="2792858"/>
            <a:ext cx="970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100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731968-AB57-4E36-164D-8D5936CDEB41}"/>
              </a:ext>
            </a:extLst>
          </p:cNvPr>
          <p:cNvSpPr txBox="1"/>
          <p:nvPr/>
        </p:nvSpPr>
        <p:spPr>
          <a:xfrm rot="13833426">
            <a:off x="4242626" y="1698493"/>
            <a:ext cx="954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100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2758A7-193C-9565-2145-9442448C7584}"/>
              </a:ext>
            </a:extLst>
          </p:cNvPr>
          <p:cNvSpPr txBox="1"/>
          <p:nvPr/>
        </p:nvSpPr>
        <p:spPr>
          <a:xfrm rot="5130123">
            <a:off x="5941582" y="5306187"/>
            <a:ext cx="681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50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58C61E-E036-3979-BE18-D03EF05E08F7}"/>
              </a:ext>
            </a:extLst>
          </p:cNvPr>
          <p:cNvSpPr txBox="1"/>
          <p:nvPr/>
        </p:nvSpPr>
        <p:spPr>
          <a:xfrm rot="19435891">
            <a:off x="7585440" y="1871455"/>
            <a:ext cx="681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25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8DB65-988F-37DA-1205-9DE34F449F48}"/>
              </a:ext>
            </a:extLst>
          </p:cNvPr>
          <p:cNvSpPr txBox="1"/>
          <p:nvPr/>
        </p:nvSpPr>
        <p:spPr>
          <a:xfrm rot="7820794">
            <a:off x="4341480" y="4810975"/>
            <a:ext cx="681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15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6B952A-35D3-C6C4-1ACC-1DCBD983117D}"/>
              </a:ext>
            </a:extLst>
          </p:cNvPr>
          <p:cNvSpPr txBox="1"/>
          <p:nvPr/>
        </p:nvSpPr>
        <p:spPr>
          <a:xfrm rot="16562184">
            <a:off x="6107075" y="877008"/>
            <a:ext cx="473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5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8325D-256B-5436-CE81-3CF0E95C3EDD}"/>
              </a:ext>
            </a:extLst>
          </p:cNvPr>
          <p:cNvSpPr txBox="1"/>
          <p:nvPr/>
        </p:nvSpPr>
        <p:spPr>
          <a:xfrm rot="2360435">
            <a:off x="7495924" y="4442690"/>
            <a:ext cx="698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ystix Monospace" panose="02010609020102020304" pitchFamily="49" charset="0"/>
              </a:rPr>
              <a:t>10</a:t>
            </a:r>
            <a:endParaRPr lang="ru-RU" sz="2400" dirty="0"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82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Joystix Monospace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Прохоров</dc:creator>
  <cp:lastModifiedBy>Тимофей Прохоров</cp:lastModifiedBy>
  <cp:revision>3</cp:revision>
  <dcterms:created xsi:type="dcterms:W3CDTF">2023-08-12T20:14:52Z</dcterms:created>
  <dcterms:modified xsi:type="dcterms:W3CDTF">2023-08-12T20:38:56Z</dcterms:modified>
</cp:coreProperties>
</file>