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56" r:id="rId2"/>
  </p:sldMasterIdLst>
  <p:notesMasterIdLst>
    <p:notesMasterId r:id="rId7"/>
  </p:notes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4A62"/>
    <a:srgbClr val="4370D5"/>
    <a:srgbClr val="DD6096"/>
    <a:srgbClr val="5C9EF2"/>
    <a:srgbClr val="358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showGuides="1">
      <p:cViewPr varScale="1">
        <p:scale>
          <a:sx n="89" d="100"/>
          <a:sy n="89" d="100"/>
        </p:scale>
        <p:origin x="509" y="1219"/>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B18FA-C481-4D7B-86E2-01BD78A98C48}" type="datetimeFigureOut">
              <a:rPr lang="zh-CN" altLang="en-US" smtClean="0"/>
              <a:t>2023/10/29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CBB6A-B306-4F63-BC8A-D2E52115FC28}" type="slidenum">
              <a:rPr lang="zh-CN" altLang="en-US" smtClean="0"/>
              <a:t>‹#›</a:t>
            </a:fld>
            <a:endParaRPr lang="zh-CN" altLang="en-US"/>
          </a:p>
        </p:txBody>
      </p:sp>
    </p:spTree>
    <p:extLst>
      <p:ext uri="{BB962C8B-B14F-4D97-AF65-F5344CB8AC3E}">
        <p14:creationId xmlns:p14="http://schemas.microsoft.com/office/powerpoint/2010/main" val="70787997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626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459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026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4102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6914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6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72556D-CE4E-49A8-89CC-D4C7B7C300CA}"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930361768"/>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00206-B0E1-480A-9798-F77F0A3F4673}" type="datetimeFigureOut">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72556D-CE4E-49A8-89CC-D4C7B7C300CA}" type="slidenum">
              <a:rPr lang="zh-CN" altLang="en-US" smtClean="0"/>
              <a:t>‹#›</a:t>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00206-B0E1-480A-9798-F77F0A3F4673}" type="datetimeFigureOut">
              <a:rPr lang="zh-CN" altLang="en-US" smtClean="0"/>
              <a:t>2023/10/29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2556D-CE4E-49A8-89CC-D4C7B7C300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54" r:id="rId6"/>
    <p:sldLayoutId id="2147483654" r:id="rId7"/>
    <p:sldLayoutId id="2147483655" r:id="rId8"/>
    <p:sldLayoutId id="2147483656" r:id="rId9"/>
    <p:sldLayoutId id="2147483657" r:id="rId10"/>
    <p:sldLayoutId id="2147483658" r:id="rId11"/>
    <p:sldLayoutId id="2147483659"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913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file:///C:\Users\zhaozhan\OneDrive\&#26700;&#38754;\&#32705;&#24378;&#33258;&#36848;.mp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a:off x="-2314011" y="-1605780"/>
            <a:ext cx="16844795" cy="2969005"/>
          </a:xfrm>
          <a:prstGeom prst="rect">
            <a:avLst/>
          </a:prstGeom>
        </p:spPr>
      </p:pic>
      <p:grpSp>
        <p:nvGrpSpPr>
          <p:cNvPr id="26" name="组合 25"/>
          <p:cNvGrpSpPr/>
          <p:nvPr/>
        </p:nvGrpSpPr>
        <p:grpSpPr>
          <a:xfrm>
            <a:off x="2139752" y="1532055"/>
            <a:ext cx="7839471" cy="3866913"/>
            <a:chOff x="2176264" y="1823757"/>
            <a:chExt cx="7839471" cy="3866913"/>
          </a:xfrm>
        </p:grpSpPr>
        <p:grpSp>
          <p:nvGrpSpPr>
            <p:cNvPr id="25" name="组合 24"/>
            <p:cNvGrpSpPr/>
            <p:nvPr/>
          </p:nvGrpSpPr>
          <p:grpSpPr>
            <a:xfrm>
              <a:off x="2176264" y="1823757"/>
              <a:ext cx="7839471" cy="3210486"/>
              <a:chOff x="2176263" y="1882744"/>
              <a:chExt cx="7839471" cy="3210486"/>
            </a:xfrm>
          </p:grpSpPr>
          <p:grpSp>
            <p:nvGrpSpPr>
              <p:cNvPr id="23" name="组合 22"/>
              <p:cNvGrpSpPr/>
              <p:nvPr/>
            </p:nvGrpSpPr>
            <p:grpSpPr>
              <a:xfrm>
                <a:off x="2176263" y="4485605"/>
                <a:ext cx="7839471" cy="607625"/>
                <a:chOff x="-143597" y="4118714"/>
                <a:chExt cx="7715253" cy="607625"/>
              </a:xfrm>
              <a:solidFill>
                <a:schemeClr val="bg1">
                  <a:lumMod val="50000"/>
                </a:schemeClr>
              </a:solidFill>
            </p:grpSpPr>
            <p:sp>
              <p:nvSpPr>
                <p:cNvPr id="21" name="等腰三角形 20"/>
                <p:cNvSpPr/>
                <p:nvPr/>
              </p:nvSpPr>
              <p:spPr>
                <a:xfrm rot="5400000">
                  <a:off x="1472277" y="2502841"/>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16200000" flipH="1">
                  <a:off x="5348159" y="2502840"/>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矩形 19"/>
              <p:cNvSpPr/>
              <p:nvPr/>
            </p:nvSpPr>
            <p:spPr>
              <a:xfrm>
                <a:off x="2220119" y="1882744"/>
                <a:ext cx="7751762" cy="2931282"/>
              </a:xfrm>
              <a:prstGeom prst="rect">
                <a:avLst/>
              </a:prstGeom>
              <a:gradFill>
                <a:gsLst>
                  <a:gs pos="0">
                    <a:srgbClr val="4370D5"/>
                  </a:gs>
                  <a:gs pos="100000">
                    <a:srgbClr val="DA4A6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3758010" y="2002164"/>
                <a:ext cx="4572000" cy="1569660"/>
              </a:xfrm>
              <a:prstGeom prst="rect">
                <a:avLst/>
              </a:prstGeom>
              <a:noFill/>
            </p:spPr>
            <p:txBody>
              <a:bodyPr wrap="square" rtlCol="0">
                <a:spAutoFit/>
              </a:bodyPr>
              <a:lstStyle/>
              <a:p>
                <a:pPr algn="ctr"/>
                <a:endParaRPr lang="zh-CN" altLang="en-US" sz="9600" b="1" spc="600" dirty="0">
                  <a:solidFill>
                    <a:schemeClr val="bg1"/>
                  </a:solidFill>
                  <a:cs typeface="+mn-ea"/>
                  <a:sym typeface="+mn-lt"/>
                </a:endParaRPr>
              </a:p>
            </p:txBody>
          </p:sp>
          <p:sp>
            <p:nvSpPr>
              <p:cNvPr id="9" name="文本框 8"/>
              <p:cNvSpPr txBox="1"/>
              <p:nvPr/>
            </p:nvSpPr>
            <p:spPr>
              <a:xfrm>
                <a:off x="2734946" y="2831714"/>
                <a:ext cx="6819900" cy="769441"/>
              </a:xfrm>
              <a:prstGeom prst="rect">
                <a:avLst/>
              </a:prstGeom>
              <a:noFill/>
            </p:spPr>
            <p:txBody>
              <a:bodyPr wrap="square" rtlCol="0">
                <a:spAutoFit/>
              </a:bodyPr>
              <a:lstStyle/>
              <a:p>
                <a:pPr algn="ctr"/>
                <a:r>
                  <a:rPr lang="zh-CN" altLang="en-US" sz="4400" b="1" dirty="0">
                    <a:solidFill>
                      <a:schemeClr val="bg1"/>
                    </a:solidFill>
                    <a:cs typeface="+mn-ea"/>
                    <a:sym typeface="+mn-lt"/>
                  </a:rPr>
                  <a:t>团支书换届</a:t>
                </a:r>
              </a:p>
            </p:txBody>
          </p:sp>
        </p:grpSp>
        <p:grpSp>
          <p:nvGrpSpPr>
            <p:cNvPr id="19" name="组合 18"/>
            <p:cNvGrpSpPr/>
            <p:nvPr/>
          </p:nvGrpSpPr>
          <p:grpSpPr>
            <a:xfrm>
              <a:off x="2963742" y="5347301"/>
              <a:ext cx="6484188" cy="343369"/>
              <a:chOff x="5467933" y="5077360"/>
              <a:chExt cx="6484188" cy="343369"/>
            </a:xfrm>
          </p:grpSpPr>
          <p:sp>
            <p:nvSpPr>
              <p:cNvPr id="11" name="文本框 10"/>
              <p:cNvSpPr txBox="1"/>
              <p:nvPr/>
            </p:nvSpPr>
            <p:spPr>
              <a:xfrm>
                <a:off x="8844748" y="5112952"/>
                <a:ext cx="3107373" cy="307777"/>
              </a:xfrm>
              <a:prstGeom prst="rect">
                <a:avLst/>
              </a:prstGeom>
              <a:noFill/>
            </p:spPr>
            <p:txBody>
              <a:bodyPr wrap="square" rtlCol="0">
                <a:spAutoFit/>
              </a:bodyPr>
              <a:lstStyle/>
              <a:p>
                <a:pPr algn="ctr"/>
                <a:r>
                  <a:rPr lang="zh-CN" altLang="en-US" sz="1400" spc="600" dirty="0">
                    <a:cs typeface="+mn-ea"/>
                    <a:sym typeface="+mn-lt"/>
                  </a:rPr>
                  <a:t>汇报时间：</a:t>
                </a:r>
                <a:r>
                  <a:rPr lang="en-US" altLang="zh-CN" sz="1400" spc="600" dirty="0">
                    <a:cs typeface="+mn-ea"/>
                    <a:sym typeface="+mn-lt"/>
                  </a:rPr>
                  <a:t>2023.10.29</a:t>
                </a:r>
                <a:endParaRPr lang="zh-CN" altLang="en-US" sz="1400" spc="600" dirty="0">
                  <a:cs typeface="+mn-ea"/>
                  <a:sym typeface="+mn-lt"/>
                </a:endParaRPr>
              </a:p>
            </p:txBody>
          </p:sp>
          <p:sp>
            <p:nvSpPr>
              <p:cNvPr id="12" name="文本框 11"/>
              <p:cNvSpPr txBox="1"/>
              <p:nvPr/>
            </p:nvSpPr>
            <p:spPr>
              <a:xfrm>
                <a:off x="5467933" y="5077360"/>
                <a:ext cx="2534006" cy="307777"/>
              </a:xfrm>
              <a:prstGeom prst="rect">
                <a:avLst/>
              </a:prstGeom>
              <a:noFill/>
            </p:spPr>
            <p:txBody>
              <a:bodyPr wrap="square" rtlCol="0">
                <a:spAutoFit/>
              </a:bodyPr>
              <a:lstStyle/>
              <a:p>
                <a:pPr algn="ctr"/>
                <a:r>
                  <a:rPr lang="zh-CN" altLang="en-US" sz="1400" spc="600" dirty="0">
                    <a:cs typeface="+mn-ea"/>
                    <a:sym typeface="+mn-lt"/>
                  </a:rPr>
                  <a:t>主持人：赵展</a:t>
                </a:r>
              </a:p>
            </p:txBody>
          </p:sp>
        </p:grpSp>
      </p:gr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flipH="1" flipV="1">
            <a:off x="-2314012" y="5516710"/>
            <a:ext cx="16844795" cy="2969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a:off x="-2314011" y="-1605780"/>
            <a:ext cx="16844795" cy="2969005"/>
          </a:xfrm>
          <a:prstGeom prst="rect">
            <a:avLst/>
          </a:prstGeom>
        </p:spPr>
      </p:pic>
      <p:grpSp>
        <p:nvGrpSpPr>
          <p:cNvPr id="26" name="组合 25"/>
          <p:cNvGrpSpPr/>
          <p:nvPr/>
        </p:nvGrpSpPr>
        <p:grpSpPr>
          <a:xfrm>
            <a:off x="2139752" y="1532055"/>
            <a:ext cx="7839471" cy="3518261"/>
            <a:chOff x="2176264" y="1823757"/>
            <a:chExt cx="7839471" cy="3518261"/>
          </a:xfrm>
        </p:grpSpPr>
        <p:grpSp>
          <p:nvGrpSpPr>
            <p:cNvPr id="25" name="组合 24"/>
            <p:cNvGrpSpPr/>
            <p:nvPr/>
          </p:nvGrpSpPr>
          <p:grpSpPr>
            <a:xfrm>
              <a:off x="2176264" y="1823757"/>
              <a:ext cx="7839471" cy="3210486"/>
              <a:chOff x="2176263" y="1882744"/>
              <a:chExt cx="7839471" cy="3210486"/>
            </a:xfrm>
          </p:grpSpPr>
          <p:grpSp>
            <p:nvGrpSpPr>
              <p:cNvPr id="23" name="组合 22"/>
              <p:cNvGrpSpPr/>
              <p:nvPr/>
            </p:nvGrpSpPr>
            <p:grpSpPr>
              <a:xfrm>
                <a:off x="2176263" y="4485605"/>
                <a:ext cx="7839471" cy="607625"/>
                <a:chOff x="-143597" y="4118714"/>
                <a:chExt cx="7715253" cy="607625"/>
              </a:xfrm>
              <a:solidFill>
                <a:schemeClr val="bg1">
                  <a:lumMod val="50000"/>
                </a:schemeClr>
              </a:solidFill>
            </p:grpSpPr>
            <p:sp>
              <p:nvSpPr>
                <p:cNvPr id="21" name="等腰三角形 20"/>
                <p:cNvSpPr/>
                <p:nvPr/>
              </p:nvSpPr>
              <p:spPr>
                <a:xfrm rot="5400000">
                  <a:off x="1472277" y="2502841"/>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16200000" flipH="1">
                  <a:off x="5348159" y="2502840"/>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矩形 19"/>
              <p:cNvSpPr/>
              <p:nvPr/>
            </p:nvSpPr>
            <p:spPr>
              <a:xfrm>
                <a:off x="2220119" y="1882744"/>
                <a:ext cx="7751762" cy="2931282"/>
              </a:xfrm>
              <a:prstGeom prst="rect">
                <a:avLst/>
              </a:prstGeom>
              <a:gradFill>
                <a:gsLst>
                  <a:gs pos="0">
                    <a:srgbClr val="4370D5"/>
                  </a:gs>
                  <a:gs pos="100000">
                    <a:srgbClr val="DA4A6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3758010" y="2002164"/>
                <a:ext cx="4572000" cy="1569660"/>
              </a:xfrm>
              <a:prstGeom prst="rect">
                <a:avLst/>
              </a:prstGeom>
              <a:noFill/>
            </p:spPr>
            <p:txBody>
              <a:bodyPr wrap="square" rtlCol="0">
                <a:spAutoFit/>
              </a:bodyPr>
              <a:lstStyle/>
              <a:p>
                <a:pPr algn="ctr"/>
                <a:endParaRPr lang="zh-CN" altLang="en-US" sz="9600" b="1" spc="600" dirty="0">
                  <a:solidFill>
                    <a:schemeClr val="bg1"/>
                  </a:solidFill>
                  <a:cs typeface="+mn-ea"/>
                  <a:sym typeface="+mn-lt"/>
                </a:endParaRPr>
              </a:p>
            </p:txBody>
          </p:sp>
          <p:sp>
            <p:nvSpPr>
              <p:cNvPr id="9" name="文本框 8"/>
              <p:cNvSpPr txBox="1"/>
              <p:nvPr/>
            </p:nvSpPr>
            <p:spPr>
              <a:xfrm>
                <a:off x="2734946" y="2831714"/>
                <a:ext cx="6819900" cy="769441"/>
              </a:xfrm>
              <a:prstGeom prst="rect">
                <a:avLst/>
              </a:prstGeom>
              <a:noFill/>
            </p:spPr>
            <p:txBody>
              <a:bodyPr wrap="square" rtlCol="0">
                <a:spAutoFit/>
              </a:bodyPr>
              <a:lstStyle/>
              <a:p>
                <a:pPr algn="ctr"/>
                <a:r>
                  <a:rPr lang="zh-CN" altLang="en-US" sz="4400" b="1" dirty="0">
                    <a:solidFill>
                      <a:schemeClr val="bg1"/>
                    </a:solidFill>
                    <a:cs typeface="+mn-ea"/>
                    <a:sym typeface="+mn-lt"/>
                  </a:rPr>
                  <a:t>三分钟自述</a:t>
                </a:r>
              </a:p>
            </p:txBody>
          </p:sp>
        </p:grpSp>
        <p:sp>
          <p:nvSpPr>
            <p:cNvPr id="12" name="文本框 11"/>
            <p:cNvSpPr txBox="1"/>
            <p:nvPr/>
          </p:nvSpPr>
          <p:spPr>
            <a:xfrm>
              <a:off x="4877894" y="5034241"/>
              <a:ext cx="2534006" cy="307777"/>
            </a:xfrm>
            <a:prstGeom prst="rect">
              <a:avLst/>
            </a:prstGeom>
            <a:noFill/>
          </p:spPr>
          <p:txBody>
            <a:bodyPr wrap="square" rtlCol="0">
              <a:spAutoFit/>
            </a:bodyPr>
            <a:lstStyle/>
            <a:p>
              <a:pPr algn="ctr"/>
              <a:r>
                <a:rPr lang="zh-CN" altLang="en-US" sz="1400" spc="600" dirty="0">
                  <a:cs typeface="+mn-ea"/>
                  <a:sym typeface="+mn-lt"/>
                </a:rPr>
                <a:t>参与竞选人：王琢玉</a:t>
              </a:r>
            </a:p>
          </p:txBody>
        </p:sp>
      </p:gr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flipH="1" flipV="1">
            <a:off x="-2314012" y="5516710"/>
            <a:ext cx="16844795" cy="2969005"/>
          </a:xfrm>
          <a:prstGeom prst="rect">
            <a:avLst/>
          </a:prstGeom>
        </p:spPr>
      </p:pic>
    </p:spTree>
    <p:extLst>
      <p:ext uri="{BB962C8B-B14F-4D97-AF65-F5344CB8AC3E}">
        <p14:creationId xmlns:p14="http://schemas.microsoft.com/office/powerpoint/2010/main" val="2385444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a:off x="-2314011" y="-1605780"/>
            <a:ext cx="16844795" cy="2969005"/>
          </a:xfrm>
          <a:prstGeom prst="rect">
            <a:avLst/>
          </a:prstGeom>
        </p:spPr>
      </p:pic>
      <p:grpSp>
        <p:nvGrpSpPr>
          <p:cNvPr id="26" name="组合 25"/>
          <p:cNvGrpSpPr/>
          <p:nvPr/>
        </p:nvGrpSpPr>
        <p:grpSpPr>
          <a:xfrm>
            <a:off x="2139752" y="1532055"/>
            <a:ext cx="7839471" cy="3518261"/>
            <a:chOff x="2176264" y="1823757"/>
            <a:chExt cx="7839471" cy="3518261"/>
          </a:xfrm>
        </p:grpSpPr>
        <p:grpSp>
          <p:nvGrpSpPr>
            <p:cNvPr id="25" name="组合 24"/>
            <p:cNvGrpSpPr/>
            <p:nvPr/>
          </p:nvGrpSpPr>
          <p:grpSpPr>
            <a:xfrm>
              <a:off x="2176264" y="1823757"/>
              <a:ext cx="7839471" cy="3210486"/>
              <a:chOff x="2176263" y="1882744"/>
              <a:chExt cx="7839471" cy="3210486"/>
            </a:xfrm>
          </p:grpSpPr>
          <p:grpSp>
            <p:nvGrpSpPr>
              <p:cNvPr id="23" name="组合 22"/>
              <p:cNvGrpSpPr/>
              <p:nvPr/>
            </p:nvGrpSpPr>
            <p:grpSpPr>
              <a:xfrm>
                <a:off x="2176263" y="4485605"/>
                <a:ext cx="7839471" cy="607625"/>
                <a:chOff x="-143597" y="4118714"/>
                <a:chExt cx="7715253" cy="607625"/>
              </a:xfrm>
              <a:solidFill>
                <a:schemeClr val="bg1">
                  <a:lumMod val="50000"/>
                </a:schemeClr>
              </a:solidFill>
            </p:grpSpPr>
            <p:sp>
              <p:nvSpPr>
                <p:cNvPr id="21" name="等腰三角形 20"/>
                <p:cNvSpPr/>
                <p:nvPr/>
              </p:nvSpPr>
              <p:spPr>
                <a:xfrm rot="5400000">
                  <a:off x="1472277" y="2502841"/>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16200000" flipH="1">
                  <a:off x="5348159" y="2502840"/>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矩形 19"/>
              <p:cNvSpPr/>
              <p:nvPr/>
            </p:nvSpPr>
            <p:spPr>
              <a:xfrm>
                <a:off x="2220119" y="1882744"/>
                <a:ext cx="7751762" cy="2931282"/>
              </a:xfrm>
              <a:prstGeom prst="rect">
                <a:avLst/>
              </a:prstGeom>
              <a:gradFill>
                <a:gsLst>
                  <a:gs pos="0">
                    <a:srgbClr val="4370D5"/>
                  </a:gs>
                  <a:gs pos="100000">
                    <a:srgbClr val="DA4A6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3758010" y="2002164"/>
                <a:ext cx="4572000" cy="1569660"/>
              </a:xfrm>
              <a:prstGeom prst="rect">
                <a:avLst/>
              </a:prstGeom>
              <a:noFill/>
            </p:spPr>
            <p:txBody>
              <a:bodyPr wrap="square" rtlCol="0">
                <a:spAutoFit/>
              </a:bodyPr>
              <a:lstStyle/>
              <a:p>
                <a:pPr algn="ctr"/>
                <a:endParaRPr lang="zh-CN" altLang="en-US" sz="9600" b="1" spc="600" dirty="0">
                  <a:solidFill>
                    <a:schemeClr val="bg1"/>
                  </a:solidFill>
                  <a:cs typeface="+mn-ea"/>
                  <a:sym typeface="+mn-lt"/>
                </a:endParaRPr>
              </a:p>
            </p:txBody>
          </p:sp>
          <p:sp>
            <p:nvSpPr>
              <p:cNvPr id="9" name="文本框 8"/>
              <p:cNvSpPr txBox="1"/>
              <p:nvPr/>
            </p:nvSpPr>
            <p:spPr>
              <a:xfrm>
                <a:off x="2734946" y="2831714"/>
                <a:ext cx="6819900" cy="769441"/>
              </a:xfrm>
              <a:prstGeom prst="rect">
                <a:avLst/>
              </a:prstGeom>
              <a:noFill/>
            </p:spPr>
            <p:txBody>
              <a:bodyPr wrap="square" rtlCol="0">
                <a:spAutoFit/>
              </a:bodyPr>
              <a:lstStyle/>
              <a:p>
                <a:pPr algn="ctr"/>
                <a:r>
                  <a:rPr lang="zh-CN" altLang="en-US" sz="4400" b="1" dirty="0">
                    <a:solidFill>
                      <a:schemeClr val="bg1"/>
                    </a:solidFill>
                    <a:cs typeface="+mn-ea"/>
                    <a:sym typeface="+mn-lt"/>
                  </a:rPr>
                  <a:t>三分钟自述</a:t>
                </a:r>
              </a:p>
            </p:txBody>
          </p:sp>
        </p:grpSp>
        <p:sp>
          <p:nvSpPr>
            <p:cNvPr id="12" name="文本框 11"/>
            <p:cNvSpPr txBox="1"/>
            <p:nvPr/>
          </p:nvSpPr>
          <p:spPr>
            <a:xfrm>
              <a:off x="4877894" y="5034241"/>
              <a:ext cx="2534006" cy="307777"/>
            </a:xfrm>
            <a:prstGeom prst="rect">
              <a:avLst/>
            </a:prstGeom>
            <a:noFill/>
          </p:spPr>
          <p:txBody>
            <a:bodyPr wrap="square" rtlCol="0">
              <a:spAutoFit/>
            </a:bodyPr>
            <a:lstStyle/>
            <a:p>
              <a:pPr algn="ctr"/>
              <a:r>
                <a:rPr lang="zh-CN" altLang="en-US" sz="1400" spc="600" dirty="0">
                  <a:cs typeface="+mn-ea"/>
                  <a:sym typeface="+mn-lt"/>
                </a:rPr>
                <a:t>参与竞选人：</a:t>
              </a:r>
              <a:r>
                <a:rPr lang="zh-CN" altLang="en-US" sz="1400" spc="600" dirty="0">
                  <a:cs typeface="+mn-ea"/>
                  <a:sym typeface="+mn-lt"/>
                  <a:hlinkClick r:id="rId4" action="ppaction://hlinkfile"/>
                </a:rPr>
                <a:t>翁强</a:t>
              </a:r>
              <a:endParaRPr lang="zh-CN" altLang="en-US" sz="1400" spc="600" dirty="0">
                <a:cs typeface="+mn-ea"/>
                <a:sym typeface="+mn-lt"/>
              </a:endParaRPr>
            </a:p>
          </p:txBody>
        </p:sp>
      </p:gr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flipH="1" flipV="1">
            <a:off x="-2314012" y="5516710"/>
            <a:ext cx="16844795" cy="2969005"/>
          </a:xfrm>
          <a:prstGeom prst="rect">
            <a:avLst/>
          </a:prstGeom>
        </p:spPr>
      </p:pic>
    </p:spTree>
    <p:extLst>
      <p:ext uri="{BB962C8B-B14F-4D97-AF65-F5344CB8AC3E}">
        <p14:creationId xmlns:p14="http://schemas.microsoft.com/office/powerpoint/2010/main" val="3331708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a:off x="-2314011" y="-1605780"/>
            <a:ext cx="16844795" cy="2969005"/>
          </a:xfrm>
          <a:prstGeom prst="rect">
            <a:avLst/>
          </a:prstGeom>
        </p:spPr>
      </p:pic>
      <p:grpSp>
        <p:nvGrpSpPr>
          <p:cNvPr id="26" name="组合 25"/>
          <p:cNvGrpSpPr/>
          <p:nvPr/>
        </p:nvGrpSpPr>
        <p:grpSpPr>
          <a:xfrm>
            <a:off x="2139752" y="1532055"/>
            <a:ext cx="7839471" cy="3518261"/>
            <a:chOff x="2176264" y="1823757"/>
            <a:chExt cx="7839471" cy="3518261"/>
          </a:xfrm>
        </p:grpSpPr>
        <p:grpSp>
          <p:nvGrpSpPr>
            <p:cNvPr id="25" name="组合 24"/>
            <p:cNvGrpSpPr/>
            <p:nvPr/>
          </p:nvGrpSpPr>
          <p:grpSpPr>
            <a:xfrm>
              <a:off x="2176264" y="1823757"/>
              <a:ext cx="7839471" cy="3210486"/>
              <a:chOff x="2176263" y="1882744"/>
              <a:chExt cx="7839471" cy="3210486"/>
            </a:xfrm>
          </p:grpSpPr>
          <p:grpSp>
            <p:nvGrpSpPr>
              <p:cNvPr id="23" name="组合 22"/>
              <p:cNvGrpSpPr/>
              <p:nvPr/>
            </p:nvGrpSpPr>
            <p:grpSpPr>
              <a:xfrm>
                <a:off x="2176263" y="4485605"/>
                <a:ext cx="7839471" cy="607625"/>
                <a:chOff x="-143597" y="4118714"/>
                <a:chExt cx="7715253" cy="607625"/>
              </a:xfrm>
              <a:solidFill>
                <a:schemeClr val="bg1">
                  <a:lumMod val="50000"/>
                </a:schemeClr>
              </a:solidFill>
            </p:grpSpPr>
            <p:sp>
              <p:nvSpPr>
                <p:cNvPr id="21" name="等腰三角形 20"/>
                <p:cNvSpPr/>
                <p:nvPr/>
              </p:nvSpPr>
              <p:spPr>
                <a:xfrm rot="5400000">
                  <a:off x="1472277" y="2502841"/>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16200000" flipH="1">
                  <a:off x="5348159" y="2502840"/>
                  <a:ext cx="607624" cy="3839371"/>
                </a:xfrm>
                <a:prstGeom prst="triangle">
                  <a:avLst/>
                </a:prstGeom>
                <a:solidFill>
                  <a:schemeClr val="bg1">
                    <a:lumMod val="50000"/>
                    <a:alpha val="28000"/>
                  </a:scheme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矩形 19"/>
              <p:cNvSpPr/>
              <p:nvPr/>
            </p:nvSpPr>
            <p:spPr>
              <a:xfrm>
                <a:off x="2220119" y="1882744"/>
                <a:ext cx="7751762" cy="2931282"/>
              </a:xfrm>
              <a:prstGeom prst="rect">
                <a:avLst/>
              </a:prstGeom>
              <a:gradFill>
                <a:gsLst>
                  <a:gs pos="0">
                    <a:srgbClr val="4370D5"/>
                  </a:gs>
                  <a:gs pos="100000">
                    <a:srgbClr val="DA4A6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3758010" y="2002164"/>
                <a:ext cx="4572000" cy="1569660"/>
              </a:xfrm>
              <a:prstGeom prst="rect">
                <a:avLst/>
              </a:prstGeom>
              <a:noFill/>
            </p:spPr>
            <p:txBody>
              <a:bodyPr wrap="square" rtlCol="0">
                <a:spAutoFit/>
              </a:bodyPr>
              <a:lstStyle/>
              <a:p>
                <a:pPr algn="ctr"/>
                <a:endParaRPr lang="zh-CN" altLang="en-US" sz="9600" b="1" spc="600" dirty="0">
                  <a:solidFill>
                    <a:schemeClr val="bg1"/>
                  </a:solidFill>
                  <a:cs typeface="+mn-ea"/>
                  <a:sym typeface="+mn-lt"/>
                </a:endParaRPr>
              </a:p>
            </p:txBody>
          </p:sp>
          <p:sp>
            <p:nvSpPr>
              <p:cNvPr id="9" name="文本框 8"/>
              <p:cNvSpPr txBox="1"/>
              <p:nvPr/>
            </p:nvSpPr>
            <p:spPr>
              <a:xfrm>
                <a:off x="2734946" y="2380285"/>
                <a:ext cx="6819900" cy="769441"/>
              </a:xfrm>
              <a:prstGeom prst="rect">
                <a:avLst/>
              </a:prstGeom>
              <a:noFill/>
            </p:spPr>
            <p:txBody>
              <a:bodyPr wrap="square" rtlCol="0">
                <a:spAutoFit/>
              </a:bodyPr>
              <a:lstStyle/>
              <a:p>
                <a:pPr algn="ctr"/>
                <a:r>
                  <a:rPr lang="zh-CN" altLang="en-US" sz="4400" b="1" dirty="0">
                    <a:solidFill>
                      <a:schemeClr val="bg1"/>
                    </a:solidFill>
                    <a:cs typeface="+mn-ea"/>
                    <a:sym typeface="+mn-lt"/>
                  </a:rPr>
                  <a:t>开始投票</a:t>
                </a:r>
              </a:p>
            </p:txBody>
          </p:sp>
        </p:grpSp>
        <p:sp>
          <p:nvSpPr>
            <p:cNvPr id="12" name="文本框 11"/>
            <p:cNvSpPr txBox="1"/>
            <p:nvPr/>
          </p:nvSpPr>
          <p:spPr>
            <a:xfrm>
              <a:off x="4157490" y="5034241"/>
              <a:ext cx="3974814" cy="307777"/>
            </a:xfrm>
            <a:prstGeom prst="rect">
              <a:avLst/>
            </a:prstGeom>
            <a:noFill/>
          </p:spPr>
          <p:txBody>
            <a:bodyPr wrap="square" rtlCol="0">
              <a:spAutoFit/>
            </a:bodyPr>
            <a:lstStyle/>
            <a:p>
              <a:pPr algn="ctr"/>
              <a:r>
                <a:rPr lang="zh-CN" altLang="en-US" sz="1400" spc="600" dirty="0">
                  <a:cs typeface="+mn-ea"/>
                  <a:sym typeface="+mn-lt"/>
                </a:rPr>
                <a:t>投票人：候选人外所有参会人员</a:t>
              </a:r>
            </a:p>
          </p:txBody>
        </p:sp>
      </p:gr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5462" flipH="1" flipV="1">
            <a:off x="-2314012" y="5516710"/>
            <a:ext cx="16844795" cy="2969005"/>
          </a:xfrm>
          <a:prstGeom prst="rect">
            <a:avLst/>
          </a:prstGeom>
        </p:spPr>
      </p:pic>
      <p:sp>
        <p:nvSpPr>
          <p:cNvPr id="2" name="文本框 1">
            <a:extLst>
              <a:ext uri="{FF2B5EF4-FFF2-40B4-BE49-F238E27FC236}">
                <a16:creationId xmlns:a16="http://schemas.microsoft.com/office/drawing/2014/main" id="{F8F5E59D-27EE-0558-722E-C06061A6B820}"/>
              </a:ext>
            </a:extLst>
          </p:cNvPr>
          <p:cNvSpPr txBox="1"/>
          <p:nvPr/>
        </p:nvSpPr>
        <p:spPr>
          <a:xfrm>
            <a:off x="4072081" y="3162539"/>
            <a:ext cx="3974814" cy="1169551"/>
          </a:xfrm>
          <a:prstGeom prst="rect">
            <a:avLst/>
          </a:prstGeom>
          <a:noFill/>
        </p:spPr>
        <p:txBody>
          <a:bodyPr wrap="square" rtlCol="0">
            <a:spAutoFit/>
          </a:bodyPr>
          <a:lstStyle/>
          <a:p>
            <a:pPr algn="ctr"/>
            <a:r>
              <a:rPr lang="zh-CN" altLang="en-US" sz="1400" spc="600" dirty="0">
                <a:cs typeface="+mn-ea"/>
                <a:sym typeface="+mn-lt"/>
              </a:rPr>
              <a:t>请所有参会人员通过平时以及此次自述对两位候选人的了解选出认为更适合担任团支书职位的一位。投票地址在此次腾讯会议之中。</a:t>
            </a:r>
          </a:p>
        </p:txBody>
      </p:sp>
    </p:spTree>
    <p:extLst>
      <p:ext uri="{BB962C8B-B14F-4D97-AF65-F5344CB8AC3E}">
        <p14:creationId xmlns:p14="http://schemas.microsoft.com/office/powerpoint/2010/main" val="1366305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aqids2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aqids2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72</Words>
  <Application>Microsoft Office PowerPoint</Application>
  <PresentationFormat>宽屏</PresentationFormat>
  <Paragraphs>10</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vt:i4>
      </vt:variant>
    </vt:vector>
  </HeadingPairs>
  <TitlesOfParts>
    <vt:vector size="9" baseType="lpstr">
      <vt:lpstr>等线</vt:lpstr>
      <vt:lpstr>微软雅黑</vt:lpstr>
      <vt:lpstr>Arial</vt:lpstr>
      <vt:lpstr>第一PPT，www.1ppt.com</vt:lpstr>
      <vt:lpstr>自定义设计方案</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展 赵</cp:lastModifiedBy>
  <cp:revision>47</cp:revision>
  <dcterms:created xsi:type="dcterms:W3CDTF">2019-05-25T04:02:00Z</dcterms:created>
  <dcterms:modified xsi:type="dcterms:W3CDTF">2023-10-29T12:43:20Z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BE215C68F807439990DDDD07B4441BF1_12</vt:lpwstr>
  </property>
  <property fmtid="{D5CDD505-2E9C-101B-9397-08002B2CF9AE}" pid="3" name="KSOProductBuildVer">
    <vt:lpwstr>2052-12.1.0.15120</vt:lpwstr>
  </property>
</Properties>
</file>