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 id="2147483886" r:id="rId3"/>
  </p:sldMasterIdLst>
  <p:notesMasterIdLst>
    <p:notesMasterId r:id="rId7"/>
  </p:notesMasterIdLst>
  <p:handoutMasterIdLst>
    <p:handoutMasterId r:id="rId8"/>
  </p:handoutMasterIdLst>
  <p:sldIdLst>
    <p:sldId id="3781" r:id="rId4"/>
    <p:sldId id="3783" r:id="rId5"/>
    <p:sldId id="3785" r:id="rId6"/>
  </p:sldIdLst>
  <p:sldSz cx="12192000" cy="6858000"/>
  <p:notesSz cx="7102475" cy="9388475"/>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1" autoAdjust="0"/>
  </p:normalViewPr>
  <p:slideViewPr>
    <p:cSldViewPr snapToGrid="0" snapToObjects="1">
      <p:cViewPr varScale="1">
        <p:scale>
          <a:sx n="80" d="100"/>
          <a:sy n="80" d="100"/>
        </p:scale>
        <p:origin x="136" y="4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viewProps" Target="viewProps.xml"/><Relationship Id="rId17" Type="http://schemas.microsoft.com/office/2018/10/relationships/authors" Targe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tags" Target="tags/tag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27 January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27 January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97.xml"/><Relationship Id="rId13" Type="http://schemas.openxmlformats.org/officeDocument/2006/relationships/tags" Target="../tags/tag102.xml"/><Relationship Id="rId18" Type="http://schemas.openxmlformats.org/officeDocument/2006/relationships/image" Target="../media/image1.emf"/><Relationship Id="rId3" Type="http://schemas.openxmlformats.org/officeDocument/2006/relationships/tags" Target="../tags/tag92.xml"/><Relationship Id="rId7" Type="http://schemas.openxmlformats.org/officeDocument/2006/relationships/tags" Target="../tags/tag96.xml"/><Relationship Id="rId12" Type="http://schemas.openxmlformats.org/officeDocument/2006/relationships/tags" Target="../tags/tag101.xml"/><Relationship Id="rId17" Type="http://schemas.openxmlformats.org/officeDocument/2006/relationships/oleObject" Target="../embeddings/oleObject9.bin"/><Relationship Id="rId2" Type="http://schemas.openxmlformats.org/officeDocument/2006/relationships/tags" Target="../tags/tag91.xml"/><Relationship Id="rId16"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tags" Target="../tags/tag95.xml"/><Relationship Id="rId11" Type="http://schemas.openxmlformats.org/officeDocument/2006/relationships/tags" Target="../tags/tag100.xml"/><Relationship Id="rId5" Type="http://schemas.openxmlformats.org/officeDocument/2006/relationships/tags" Target="../tags/tag94.xml"/><Relationship Id="rId15" Type="http://schemas.openxmlformats.org/officeDocument/2006/relationships/tags" Target="../tags/tag104.xml"/><Relationship Id="rId10" Type="http://schemas.openxmlformats.org/officeDocument/2006/relationships/tags" Target="../tags/tag99.xml"/><Relationship Id="rId4" Type="http://schemas.openxmlformats.org/officeDocument/2006/relationships/tags" Target="../tags/tag93.xml"/><Relationship Id="rId9" Type="http://schemas.openxmlformats.org/officeDocument/2006/relationships/tags" Target="../tags/tag98.xml"/><Relationship Id="rId14" Type="http://schemas.openxmlformats.org/officeDocument/2006/relationships/tags" Target="../tags/tag10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tags" Target="../tags/tag116.xml"/><Relationship Id="rId18" Type="http://schemas.openxmlformats.org/officeDocument/2006/relationships/image" Target="../media/image6.emf"/><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tags" Target="../tags/tag115.xml"/><Relationship Id="rId17" Type="http://schemas.openxmlformats.org/officeDocument/2006/relationships/oleObject" Target="../embeddings/oleObject10.bin"/><Relationship Id="rId2" Type="http://schemas.openxmlformats.org/officeDocument/2006/relationships/tags" Target="../tags/tag105.xml"/><Relationship Id="rId16" Type="http://schemas.openxmlformats.org/officeDocument/2006/relationships/slideMaster" Target="../slideMasters/slideMaster1.xml"/><Relationship Id="rId1" Type="http://schemas.openxmlformats.org/officeDocument/2006/relationships/vmlDrawing" Target="../drawings/vmlDrawing10.vml"/><Relationship Id="rId6" Type="http://schemas.openxmlformats.org/officeDocument/2006/relationships/tags" Target="../tags/tag109.xml"/><Relationship Id="rId11" Type="http://schemas.openxmlformats.org/officeDocument/2006/relationships/tags" Target="../tags/tag114.xml"/><Relationship Id="rId5" Type="http://schemas.openxmlformats.org/officeDocument/2006/relationships/tags" Target="../tags/tag108.xml"/><Relationship Id="rId15" Type="http://schemas.openxmlformats.org/officeDocument/2006/relationships/tags" Target="../tags/tag118.xml"/><Relationship Id="rId10" Type="http://schemas.openxmlformats.org/officeDocument/2006/relationships/tags" Target="../tags/tag113.xml"/><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tags" Target="../tags/tag117.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25.xml"/><Relationship Id="rId13" Type="http://schemas.openxmlformats.org/officeDocument/2006/relationships/tags" Target="../tags/tag130.xml"/><Relationship Id="rId18" Type="http://schemas.openxmlformats.org/officeDocument/2006/relationships/tags" Target="../tags/tag135.xml"/><Relationship Id="rId26" Type="http://schemas.openxmlformats.org/officeDocument/2006/relationships/slideMaster" Target="../slideMasters/slideMaster1.xml"/><Relationship Id="rId3" Type="http://schemas.openxmlformats.org/officeDocument/2006/relationships/tags" Target="../tags/tag120.xml"/><Relationship Id="rId21" Type="http://schemas.openxmlformats.org/officeDocument/2006/relationships/tags" Target="../tags/tag138.xml"/><Relationship Id="rId7" Type="http://schemas.openxmlformats.org/officeDocument/2006/relationships/tags" Target="../tags/tag124.xml"/><Relationship Id="rId12" Type="http://schemas.openxmlformats.org/officeDocument/2006/relationships/tags" Target="../tags/tag129.xml"/><Relationship Id="rId17" Type="http://schemas.openxmlformats.org/officeDocument/2006/relationships/tags" Target="../tags/tag134.xml"/><Relationship Id="rId25" Type="http://schemas.openxmlformats.org/officeDocument/2006/relationships/tags" Target="../tags/tag142.xml"/><Relationship Id="rId2" Type="http://schemas.openxmlformats.org/officeDocument/2006/relationships/tags" Target="../tags/tag119.xml"/><Relationship Id="rId16" Type="http://schemas.openxmlformats.org/officeDocument/2006/relationships/tags" Target="../tags/tag133.xml"/><Relationship Id="rId20" Type="http://schemas.openxmlformats.org/officeDocument/2006/relationships/tags" Target="../tags/tag137.xml"/><Relationship Id="rId29" Type="http://schemas.openxmlformats.org/officeDocument/2006/relationships/image" Target="../media/image7.png"/><Relationship Id="rId1" Type="http://schemas.openxmlformats.org/officeDocument/2006/relationships/vmlDrawing" Target="../drawings/vmlDrawing11.vml"/><Relationship Id="rId6" Type="http://schemas.openxmlformats.org/officeDocument/2006/relationships/tags" Target="../tags/tag123.xml"/><Relationship Id="rId11" Type="http://schemas.openxmlformats.org/officeDocument/2006/relationships/tags" Target="../tags/tag128.xml"/><Relationship Id="rId24" Type="http://schemas.openxmlformats.org/officeDocument/2006/relationships/tags" Target="../tags/tag141.xml"/><Relationship Id="rId5" Type="http://schemas.openxmlformats.org/officeDocument/2006/relationships/tags" Target="../tags/tag122.xml"/><Relationship Id="rId15" Type="http://schemas.openxmlformats.org/officeDocument/2006/relationships/tags" Target="../tags/tag132.xml"/><Relationship Id="rId23" Type="http://schemas.openxmlformats.org/officeDocument/2006/relationships/tags" Target="../tags/tag140.xml"/><Relationship Id="rId28" Type="http://schemas.openxmlformats.org/officeDocument/2006/relationships/image" Target="../media/image1.emf"/><Relationship Id="rId10" Type="http://schemas.openxmlformats.org/officeDocument/2006/relationships/tags" Target="../tags/tag127.xml"/><Relationship Id="rId19" Type="http://schemas.openxmlformats.org/officeDocument/2006/relationships/tags" Target="../tags/tag136.xml"/><Relationship Id="rId4" Type="http://schemas.openxmlformats.org/officeDocument/2006/relationships/tags" Target="../tags/tag121.xml"/><Relationship Id="rId9" Type="http://schemas.openxmlformats.org/officeDocument/2006/relationships/tags" Target="../tags/tag126.xml"/><Relationship Id="rId14" Type="http://schemas.openxmlformats.org/officeDocument/2006/relationships/tags" Target="../tags/tag131.xml"/><Relationship Id="rId22" Type="http://schemas.openxmlformats.org/officeDocument/2006/relationships/tags" Target="../tags/tag139.xml"/><Relationship Id="rId27" Type="http://schemas.openxmlformats.org/officeDocument/2006/relationships/oleObject" Target="../embeddings/oleObject11.bin"/><Relationship Id="rId30" Type="http://schemas.openxmlformats.org/officeDocument/2006/relationships/image" Target="../media/image8.svg"/></Relationships>
</file>

<file path=ppt/slideLayouts/_rels/slideLayout1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45.xml"/><Relationship Id="rId7" Type="http://schemas.openxmlformats.org/officeDocument/2006/relationships/tags" Target="../tags/tag149.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5" Type="http://schemas.openxmlformats.org/officeDocument/2006/relationships/tags" Target="../tags/tag147.xml"/><Relationship Id="rId4" Type="http://schemas.openxmlformats.org/officeDocument/2006/relationships/tags" Target="../tags/tag14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5" Type="http://schemas.openxmlformats.org/officeDocument/2006/relationships/slideMaster" Target="../slideMasters/slideMaster1.xml"/><Relationship Id="rId4" Type="http://schemas.openxmlformats.org/officeDocument/2006/relationships/tags" Target="../tags/tag153.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155.xml"/><Relationship Id="rId7" Type="http://schemas.openxmlformats.org/officeDocument/2006/relationships/image" Target="../media/image2.emf"/><Relationship Id="rId2" Type="http://schemas.openxmlformats.org/officeDocument/2006/relationships/tags" Target="../tags/tag154.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slideMaster" Target="../slideMasters/slideMaster1.xml"/><Relationship Id="rId4" Type="http://schemas.openxmlformats.org/officeDocument/2006/relationships/tags" Target="../tags/tag156.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image" Target="../media/image2.emf"/><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oleObject" Target="../embeddings/oleObject14.bin"/><Relationship Id="rId2" Type="http://schemas.openxmlformats.org/officeDocument/2006/relationships/tags" Target="../tags/tag180.xml"/><Relationship Id="rId1" Type="http://schemas.openxmlformats.org/officeDocument/2006/relationships/vmlDrawing" Target="../drawings/vmlDrawing14.vml"/><Relationship Id="rId6" Type="http://schemas.openxmlformats.org/officeDocument/2006/relationships/tags" Target="../tags/tag184.xml"/><Relationship Id="rId11" Type="http://schemas.openxmlformats.org/officeDocument/2006/relationships/image" Target="../media/image10.png"/><Relationship Id="rId5" Type="http://schemas.openxmlformats.org/officeDocument/2006/relationships/tags" Target="../tags/tag183.xml"/><Relationship Id="rId10" Type="http://schemas.openxmlformats.org/officeDocument/2006/relationships/slideMaster" Target="../slideMasters/slideMaster2.xml"/><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94.xml"/><Relationship Id="rId3" Type="http://schemas.openxmlformats.org/officeDocument/2006/relationships/tags" Target="../tags/tag189.xml"/><Relationship Id="rId7" Type="http://schemas.openxmlformats.org/officeDocument/2006/relationships/tags" Target="../tags/tag193.xml"/><Relationship Id="rId2" Type="http://schemas.openxmlformats.org/officeDocument/2006/relationships/tags" Target="../tags/tag188.xml"/><Relationship Id="rId1" Type="http://schemas.openxmlformats.org/officeDocument/2006/relationships/vmlDrawing" Target="../drawings/vmlDrawing15.vml"/><Relationship Id="rId6" Type="http://schemas.openxmlformats.org/officeDocument/2006/relationships/tags" Target="../tags/tag192.xml"/><Relationship Id="rId11" Type="http://schemas.openxmlformats.org/officeDocument/2006/relationships/image" Target="../media/image1.emf"/><Relationship Id="rId5" Type="http://schemas.openxmlformats.org/officeDocument/2006/relationships/tags" Target="../tags/tag191.xml"/><Relationship Id="rId10" Type="http://schemas.openxmlformats.org/officeDocument/2006/relationships/oleObject" Target="../embeddings/oleObject15.bin"/><Relationship Id="rId4" Type="http://schemas.openxmlformats.org/officeDocument/2006/relationships/tags" Target="../tags/tag190.xml"/><Relationship Id="rId9"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 Id="rId5" Type="http://schemas.openxmlformats.org/officeDocument/2006/relationships/slideMaster" Target="../slideMasters/slideMaster2.xml"/><Relationship Id="rId4" Type="http://schemas.openxmlformats.org/officeDocument/2006/relationships/tags" Target="../tags/tag198.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 Id="rId5" Type="http://schemas.openxmlformats.org/officeDocument/2006/relationships/slideMaster" Target="../slideMasters/slideMaster2.xml"/><Relationship Id="rId4" Type="http://schemas.openxmlformats.org/officeDocument/2006/relationships/tags" Target="../tags/tag202.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04.xml"/><Relationship Id="rId7" Type="http://schemas.openxmlformats.org/officeDocument/2006/relationships/tags" Target="../tags/tag208.xml"/><Relationship Id="rId2" Type="http://schemas.openxmlformats.org/officeDocument/2006/relationships/tags" Target="../tags/tag203.xml"/><Relationship Id="rId1" Type="http://schemas.openxmlformats.org/officeDocument/2006/relationships/vmlDrawing" Target="../drawings/vmlDrawing16.vml"/><Relationship Id="rId6" Type="http://schemas.openxmlformats.org/officeDocument/2006/relationships/tags" Target="../tags/tag207.xml"/><Relationship Id="rId5" Type="http://schemas.openxmlformats.org/officeDocument/2006/relationships/tags" Target="../tags/tag206.xml"/><Relationship Id="rId10" Type="http://schemas.openxmlformats.org/officeDocument/2006/relationships/image" Target="../media/image5.emf"/><Relationship Id="rId4" Type="http://schemas.openxmlformats.org/officeDocument/2006/relationships/tags" Target="../tags/tag205.xml"/><Relationship Id="rId9" Type="http://schemas.openxmlformats.org/officeDocument/2006/relationships/oleObject" Target="../embeddings/oleObject16.bin"/></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15.xml"/><Relationship Id="rId3" Type="http://schemas.openxmlformats.org/officeDocument/2006/relationships/tags" Target="../tags/tag210.xml"/><Relationship Id="rId7" Type="http://schemas.openxmlformats.org/officeDocument/2006/relationships/tags" Target="../tags/tag214.xml"/><Relationship Id="rId2" Type="http://schemas.openxmlformats.org/officeDocument/2006/relationships/tags" Target="../tags/tag209.xml"/><Relationship Id="rId1" Type="http://schemas.openxmlformats.org/officeDocument/2006/relationships/vmlDrawing" Target="../drawings/vmlDrawing17.vml"/><Relationship Id="rId6" Type="http://schemas.openxmlformats.org/officeDocument/2006/relationships/tags" Target="../tags/tag213.xml"/><Relationship Id="rId11" Type="http://schemas.openxmlformats.org/officeDocument/2006/relationships/image" Target="../media/image5.emf"/><Relationship Id="rId5" Type="http://schemas.openxmlformats.org/officeDocument/2006/relationships/tags" Target="../tags/tag212.xml"/><Relationship Id="rId10" Type="http://schemas.openxmlformats.org/officeDocument/2006/relationships/oleObject" Target="../embeddings/oleObject17.bin"/><Relationship Id="rId4" Type="http://schemas.openxmlformats.org/officeDocument/2006/relationships/tags" Target="../tags/tag211.xml"/><Relationship Id="rId9"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22.xml"/><Relationship Id="rId13" Type="http://schemas.openxmlformats.org/officeDocument/2006/relationships/tags" Target="../tags/tag227.xml"/><Relationship Id="rId3" Type="http://schemas.openxmlformats.org/officeDocument/2006/relationships/tags" Target="../tags/tag217.xml"/><Relationship Id="rId7" Type="http://schemas.openxmlformats.org/officeDocument/2006/relationships/tags" Target="../tags/tag221.xml"/><Relationship Id="rId12" Type="http://schemas.openxmlformats.org/officeDocument/2006/relationships/tags" Target="../tags/tag226.xml"/><Relationship Id="rId17" Type="http://schemas.openxmlformats.org/officeDocument/2006/relationships/image" Target="../media/image1.emf"/><Relationship Id="rId2" Type="http://schemas.openxmlformats.org/officeDocument/2006/relationships/tags" Target="../tags/tag216.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20.xml"/><Relationship Id="rId11" Type="http://schemas.openxmlformats.org/officeDocument/2006/relationships/tags" Target="../tags/tag225.xml"/><Relationship Id="rId5" Type="http://schemas.openxmlformats.org/officeDocument/2006/relationships/tags" Target="../tags/tag219.xml"/><Relationship Id="rId15" Type="http://schemas.openxmlformats.org/officeDocument/2006/relationships/slideMaster" Target="../slideMasters/slideMaster2.xml"/><Relationship Id="rId10" Type="http://schemas.openxmlformats.org/officeDocument/2006/relationships/tags" Target="../tags/tag224.xml"/><Relationship Id="rId4" Type="http://schemas.openxmlformats.org/officeDocument/2006/relationships/tags" Target="../tags/tag218.xml"/><Relationship Id="rId9" Type="http://schemas.openxmlformats.org/officeDocument/2006/relationships/tags" Target="../tags/tag223.xml"/><Relationship Id="rId14" Type="http://schemas.openxmlformats.org/officeDocument/2006/relationships/tags" Target="../tags/tag228.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35.xml"/><Relationship Id="rId13" Type="http://schemas.openxmlformats.org/officeDocument/2006/relationships/tags" Target="../tags/tag240.xml"/><Relationship Id="rId3" Type="http://schemas.openxmlformats.org/officeDocument/2006/relationships/tags" Target="../tags/tag230.xml"/><Relationship Id="rId7" Type="http://schemas.openxmlformats.org/officeDocument/2006/relationships/tags" Target="../tags/tag234.xml"/><Relationship Id="rId12" Type="http://schemas.openxmlformats.org/officeDocument/2006/relationships/tags" Target="../tags/tag239.xml"/><Relationship Id="rId17" Type="http://schemas.openxmlformats.org/officeDocument/2006/relationships/image" Target="../media/image1.emf"/><Relationship Id="rId2" Type="http://schemas.openxmlformats.org/officeDocument/2006/relationships/tags" Target="../tags/tag229.xml"/><Relationship Id="rId16"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233.xml"/><Relationship Id="rId11" Type="http://schemas.openxmlformats.org/officeDocument/2006/relationships/tags" Target="../tags/tag238.xml"/><Relationship Id="rId5" Type="http://schemas.openxmlformats.org/officeDocument/2006/relationships/tags" Target="../tags/tag232.xml"/><Relationship Id="rId15" Type="http://schemas.openxmlformats.org/officeDocument/2006/relationships/slideMaster" Target="../slideMasters/slideMaster2.xml"/><Relationship Id="rId10" Type="http://schemas.openxmlformats.org/officeDocument/2006/relationships/tags" Target="../tags/tag237.xml"/><Relationship Id="rId4" Type="http://schemas.openxmlformats.org/officeDocument/2006/relationships/tags" Target="../tags/tag231.xml"/><Relationship Id="rId9" Type="http://schemas.openxmlformats.org/officeDocument/2006/relationships/tags" Target="../tags/tag236.xml"/><Relationship Id="rId14" Type="http://schemas.openxmlformats.org/officeDocument/2006/relationships/tags" Target="../tags/tag241.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48.xml"/><Relationship Id="rId13" Type="http://schemas.openxmlformats.org/officeDocument/2006/relationships/tags" Target="../tags/tag253.xml"/><Relationship Id="rId3" Type="http://schemas.openxmlformats.org/officeDocument/2006/relationships/tags" Target="../tags/tag243.xml"/><Relationship Id="rId7" Type="http://schemas.openxmlformats.org/officeDocument/2006/relationships/tags" Target="../tags/tag247.xml"/><Relationship Id="rId12" Type="http://schemas.openxmlformats.org/officeDocument/2006/relationships/tags" Target="../tags/tag252.xml"/><Relationship Id="rId17" Type="http://schemas.openxmlformats.org/officeDocument/2006/relationships/image" Target="../media/image4.emf"/><Relationship Id="rId2" Type="http://schemas.openxmlformats.org/officeDocument/2006/relationships/tags" Target="../tags/tag242.xml"/><Relationship Id="rId16"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246.xml"/><Relationship Id="rId11" Type="http://schemas.openxmlformats.org/officeDocument/2006/relationships/tags" Target="../tags/tag251.xml"/><Relationship Id="rId5" Type="http://schemas.openxmlformats.org/officeDocument/2006/relationships/tags" Target="../tags/tag245.xml"/><Relationship Id="rId15" Type="http://schemas.openxmlformats.org/officeDocument/2006/relationships/slideMaster" Target="../slideMasters/slideMaster2.xml"/><Relationship Id="rId10" Type="http://schemas.openxmlformats.org/officeDocument/2006/relationships/tags" Target="../tags/tag250.xml"/><Relationship Id="rId4" Type="http://schemas.openxmlformats.org/officeDocument/2006/relationships/tags" Target="../tags/tag244.xml"/><Relationship Id="rId9" Type="http://schemas.openxmlformats.org/officeDocument/2006/relationships/tags" Target="../tags/tag249.xml"/><Relationship Id="rId14" Type="http://schemas.openxmlformats.org/officeDocument/2006/relationships/tags" Target="../tags/tag254.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61.xml"/><Relationship Id="rId13" Type="http://schemas.openxmlformats.org/officeDocument/2006/relationships/tags" Target="../tags/tag266.xml"/><Relationship Id="rId3" Type="http://schemas.openxmlformats.org/officeDocument/2006/relationships/tags" Target="../tags/tag256.xml"/><Relationship Id="rId7" Type="http://schemas.openxmlformats.org/officeDocument/2006/relationships/tags" Target="../tags/tag260.xml"/><Relationship Id="rId12" Type="http://schemas.openxmlformats.org/officeDocument/2006/relationships/tags" Target="../tags/tag265.xml"/><Relationship Id="rId17" Type="http://schemas.openxmlformats.org/officeDocument/2006/relationships/image" Target="../media/image1.emf"/><Relationship Id="rId2" Type="http://schemas.openxmlformats.org/officeDocument/2006/relationships/tags" Target="../tags/tag255.xml"/><Relationship Id="rId16" Type="http://schemas.openxmlformats.org/officeDocument/2006/relationships/oleObject" Target="../embeddings/oleObject21.bin"/><Relationship Id="rId1" Type="http://schemas.openxmlformats.org/officeDocument/2006/relationships/vmlDrawing" Target="../drawings/vmlDrawing21.vml"/><Relationship Id="rId6" Type="http://schemas.openxmlformats.org/officeDocument/2006/relationships/tags" Target="../tags/tag259.xml"/><Relationship Id="rId11" Type="http://schemas.openxmlformats.org/officeDocument/2006/relationships/tags" Target="../tags/tag264.xml"/><Relationship Id="rId5" Type="http://schemas.openxmlformats.org/officeDocument/2006/relationships/tags" Target="../tags/tag258.xml"/><Relationship Id="rId15" Type="http://schemas.openxmlformats.org/officeDocument/2006/relationships/slideMaster" Target="../slideMasters/slideMaster2.xml"/><Relationship Id="rId10" Type="http://schemas.openxmlformats.org/officeDocument/2006/relationships/tags" Target="../tags/tag263.xml"/><Relationship Id="rId4" Type="http://schemas.openxmlformats.org/officeDocument/2006/relationships/tags" Target="../tags/tag257.xml"/><Relationship Id="rId9" Type="http://schemas.openxmlformats.org/officeDocument/2006/relationships/tags" Target="../tags/tag262.xml"/><Relationship Id="rId14" Type="http://schemas.openxmlformats.org/officeDocument/2006/relationships/tags" Target="../tags/tag267.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4.xml"/><Relationship Id="rId13" Type="http://schemas.openxmlformats.org/officeDocument/2006/relationships/tags" Target="../tags/tag279.xml"/><Relationship Id="rId3" Type="http://schemas.openxmlformats.org/officeDocument/2006/relationships/tags" Target="../tags/tag269.xml"/><Relationship Id="rId7" Type="http://schemas.openxmlformats.org/officeDocument/2006/relationships/tags" Target="../tags/tag273.xml"/><Relationship Id="rId12" Type="http://schemas.openxmlformats.org/officeDocument/2006/relationships/tags" Target="../tags/tag278.xml"/><Relationship Id="rId17" Type="http://schemas.openxmlformats.org/officeDocument/2006/relationships/image" Target="../media/image4.emf"/><Relationship Id="rId2" Type="http://schemas.openxmlformats.org/officeDocument/2006/relationships/tags" Target="../tags/tag268.xml"/><Relationship Id="rId16" Type="http://schemas.openxmlformats.org/officeDocument/2006/relationships/oleObject" Target="../embeddings/oleObject22.bin"/><Relationship Id="rId1" Type="http://schemas.openxmlformats.org/officeDocument/2006/relationships/vmlDrawing" Target="../drawings/vmlDrawing22.vml"/><Relationship Id="rId6" Type="http://schemas.openxmlformats.org/officeDocument/2006/relationships/tags" Target="../tags/tag272.xml"/><Relationship Id="rId11" Type="http://schemas.openxmlformats.org/officeDocument/2006/relationships/tags" Target="../tags/tag277.xml"/><Relationship Id="rId5" Type="http://schemas.openxmlformats.org/officeDocument/2006/relationships/tags" Target="../tags/tag271.xml"/><Relationship Id="rId15" Type="http://schemas.openxmlformats.org/officeDocument/2006/relationships/slideMaster" Target="../slideMasters/slideMaster2.xml"/><Relationship Id="rId10" Type="http://schemas.openxmlformats.org/officeDocument/2006/relationships/tags" Target="../tags/tag276.xml"/><Relationship Id="rId4" Type="http://schemas.openxmlformats.org/officeDocument/2006/relationships/tags" Target="../tags/tag270.xml"/><Relationship Id="rId9" Type="http://schemas.openxmlformats.org/officeDocument/2006/relationships/tags" Target="../tags/tag275.xml"/><Relationship Id="rId14" Type="http://schemas.openxmlformats.org/officeDocument/2006/relationships/tags" Target="../tags/tag280.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87.xml"/><Relationship Id="rId13" Type="http://schemas.openxmlformats.org/officeDocument/2006/relationships/tags" Target="../tags/tag292.xml"/><Relationship Id="rId3" Type="http://schemas.openxmlformats.org/officeDocument/2006/relationships/tags" Target="../tags/tag282.xml"/><Relationship Id="rId7" Type="http://schemas.openxmlformats.org/officeDocument/2006/relationships/tags" Target="../tags/tag286.xml"/><Relationship Id="rId12" Type="http://schemas.openxmlformats.org/officeDocument/2006/relationships/tags" Target="../tags/tag291.xml"/><Relationship Id="rId17" Type="http://schemas.openxmlformats.org/officeDocument/2006/relationships/image" Target="../media/image4.emf"/><Relationship Id="rId2" Type="http://schemas.openxmlformats.org/officeDocument/2006/relationships/tags" Target="../tags/tag281.xml"/><Relationship Id="rId16" Type="http://schemas.openxmlformats.org/officeDocument/2006/relationships/oleObject" Target="../embeddings/oleObject23.bin"/><Relationship Id="rId1" Type="http://schemas.openxmlformats.org/officeDocument/2006/relationships/vmlDrawing" Target="../drawings/vmlDrawing23.vml"/><Relationship Id="rId6" Type="http://schemas.openxmlformats.org/officeDocument/2006/relationships/tags" Target="../tags/tag285.xml"/><Relationship Id="rId11" Type="http://schemas.openxmlformats.org/officeDocument/2006/relationships/tags" Target="../tags/tag290.xml"/><Relationship Id="rId5" Type="http://schemas.openxmlformats.org/officeDocument/2006/relationships/tags" Target="../tags/tag284.xml"/><Relationship Id="rId15" Type="http://schemas.openxmlformats.org/officeDocument/2006/relationships/slideMaster" Target="../slideMasters/slideMaster2.xml"/><Relationship Id="rId10" Type="http://schemas.openxmlformats.org/officeDocument/2006/relationships/tags" Target="../tags/tag289.xml"/><Relationship Id="rId4" Type="http://schemas.openxmlformats.org/officeDocument/2006/relationships/tags" Target="../tags/tag283.xml"/><Relationship Id="rId9" Type="http://schemas.openxmlformats.org/officeDocument/2006/relationships/tags" Target="../tags/tag288.xml"/><Relationship Id="rId14" Type="http://schemas.openxmlformats.org/officeDocument/2006/relationships/tags" Target="../tags/tag293.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300.xml"/><Relationship Id="rId13" Type="http://schemas.openxmlformats.org/officeDocument/2006/relationships/tags" Target="../tags/tag305.xml"/><Relationship Id="rId3" Type="http://schemas.openxmlformats.org/officeDocument/2006/relationships/tags" Target="../tags/tag295.xml"/><Relationship Id="rId7" Type="http://schemas.openxmlformats.org/officeDocument/2006/relationships/tags" Target="../tags/tag299.xml"/><Relationship Id="rId12" Type="http://schemas.openxmlformats.org/officeDocument/2006/relationships/tags" Target="../tags/tag304.xml"/><Relationship Id="rId17" Type="http://schemas.openxmlformats.org/officeDocument/2006/relationships/image" Target="../media/image1.emf"/><Relationship Id="rId2" Type="http://schemas.openxmlformats.org/officeDocument/2006/relationships/tags" Target="../tags/tag294.xml"/><Relationship Id="rId16" Type="http://schemas.openxmlformats.org/officeDocument/2006/relationships/oleObject" Target="../embeddings/oleObject24.bin"/><Relationship Id="rId1" Type="http://schemas.openxmlformats.org/officeDocument/2006/relationships/vmlDrawing" Target="../drawings/vmlDrawing24.vml"/><Relationship Id="rId6" Type="http://schemas.openxmlformats.org/officeDocument/2006/relationships/tags" Target="../tags/tag298.xml"/><Relationship Id="rId11" Type="http://schemas.openxmlformats.org/officeDocument/2006/relationships/tags" Target="../tags/tag303.xml"/><Relationship Id="rId5" Type="http://schemas.openxmlformats.org/officeDocument/2006/relationships/tags" Target="../tags/tag297.xml"/><Relationship Id="rId15" Type="http://schemas.openxmlformats.org/officeDocument/2006/relationships/slideMaster" Target="../slideMasters/slideMaster2.xml"/><Relationship Id="rId10" Type="http://schemas.openxmlformats.org/officeDocument/2006/relationships/tags" Target="../tags/tag302.xml"/><Relationship Id="rId4" Type="http://schemas.openxmlformats.org/officeDocument/2006/relationships/tags" Target="../tags/tag296.xml"/><Relationship Id="rId9" Type="http://schemas.openxmlformats.org/officeDocument/2006/relationships/tags" Target="../tags/tag301.xml"/><Relationship Id="rId14" Type="http://schemas.openxmlformats.org/officeDocument/2006/relationships/tags" Target="../tags/tag306.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313.xml"/><Relationship Id="rId13" Type="http://schemas.openxmlformats.org/officeDocument/2006/relationships/tags" Target="../tags/tag318.xml"/><Relationship Id="rId3" Type="http://schemas.openxmlformats.org/officeDocument/2006/relationships/tags" Target="../tags/tag308.xml"/><Relationship Id="rId7" Type="http://schemas.openxmlformats.org/officeDocument/2006/relationships/tags" Target="../tags/tag312.xml"/><Relationship Id="rId12" Type="http://schemas.openxmlformats.org/officeDocument/2006/relationships/tags" Target="../tags/tag317.xml"/><Relationship Id="rId17" Type="http://schemas.openxmlformats.org/officeDocument/2006/relationships/image" Target="../media/image1.emf"/><Relationship Id="rId2" Type="http://schemas.openxmlformats.org/officeDocument/2006/relationships/tags" Target="../tags/tag307.xml"/><Relationship Id="rId16" Type="http://schemas.openxmlformats.org/officeDocument/2006/relationships/oleObject" Target="../embeddings/oleObject25.bin"/><Relationship Id="rId1" Type="http://schemas.openxmlformats.org/officeDocument/2006/relationships/vmlDrawing" Target="../drawings/vmlDrawing25.vml"/><Relationship Id="rId6" Type="http://schemas.openxmlformats.org/officeDocument/2006/relationships/tags" Target="../tags/tag311.xml"/><Relationship Id="rId11" Type="http://schemas.openxmlformats.org/officeDocument/2006/relationships/tags" Target="../tags/tag316.xml"/><Relationship Id="rId5" Type="http://schemas.openxmlformats.org/officeDocument/2006/relationships/tags" Target="../tags/tag310.xml"/><Relationship Id="rId15" Type="http://schemas.openxmlformats.org/officeDocument/2006/relationships/slideMaster" Target="../slideMasters/slideMaster2.xml"/><Relationship Id="rId10" Type="http://schemas.openxmlformats.org/officeDocument/2006/relationships/tags" Target="../tags/tag315.xml"/><Relationship Id="rId4" Type="http://schemas.openxmlformats.org/officeDocument/2006/relationships/tags" Target="../tags/tag309.xml"/><Relationship Id="rId9" Type="http://schemas.openxmlformats.org/officeDocument/2006/relationships/tags" Target="../tags/tag314.xml"/><Relationship Id="rId14" Type="http://schemas.openxmlformats.org/officeDocument/2006/relationships/tags" Target="../tags/tag319.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41.xml"/><Relationship Id="rId7" Type="http://schemas.openxmlformats.org/officeDocument/2006/relationships/oleObject" Target="../embeddings/oleObject4.bin"/><Relationship Id="rId2" Type="http://schemas.openxmlformats.org/officeDocument/2006/relationships/tags" Target="../tags/tag4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43.xml"/><Relationship Id="rId4" Type="http://schemas.openxmlformats.org/officeDocument/2006/relationships/tags" Target="../tags/tag42.xml"/></Relationships>
</file>

<file path=ppt/slideLayouts/_rels/slideLayout30.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22.xml"/><Relationship Id="rId7" Type="http://schemas.openxmlformats.org/officeDocument/2006/relationships/tags" Target="../tags/tag326.xml"/><Relationship Id="rId2" Type="http://schemas.openxmlformats.org/officeDocument/2006/relationships/tags" Target="../tags/tag321.xml"/><Relationship Id="rId1" Type="http://schemas.openxmlformats.org/officeDocument/2006/relationships/tags" Target="../tags/tag320.xml"/><Relationship Id="rId6" Type="http://schemas.openxmlformats.org/officeDocument/2006/relationships/tags" Target="../tags/tag325.xml"/><Relationship Id="rId5" Type="http://schemas.openxmlformats.org/officeDocument/2006/relationships/tags" Target="../tags/tag324.xml"/><Relationship Id="rId4" Type="http://schemas.openxmlformats.org/officeDocument/2006/relationships/tags" Target="../tags/tag323.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329.xml"/><Relationship Id="rId2" Type="http://schemas.openxmlformats.org/officeDocument/2006/relationships/tags" Target="../tags/tag328.xml"/><Relationship Id="rId1" Type="http://schemas.openxmlformats.org/officeDocument/2006/relationships/tags" Target="../tags/tag327.xml"/><Relationship Id="rId5" Type="http://schemas.openxmlformats.org/officeDocument/2006/relationships/slideMaster" Target="../slideMasters/slideMaster2.xml"/><Relationship Id="rId4" Type="http://schemas.openxmlformats.org/officeDocument/2006/relationships/tags" Target="../tags/tag330.xml"/></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32.xml"/><Relationship Id="rId7" Type="http://schemas.openxmlformats.org/officeDocument/2006/relationships/oleObject" Target="../embeddings/oleObject26.bin"/><Relationship Id="rId2" Type="http://schemas.openxmlformats.org/officeDocument/2006/relationships/tags" Target="../tags/tag331.xml"/><Relationship Id="rId1" Type="http://schemas.openxmlformats.org/officeDocument/2006/relationships/vmlDrawing" Target="../drawings/vmlDrawing26.vml"/><Relationship Id="rId6" Type="http://schemas.openxmlformats.org/officeDocument/2006/relationships/image" Target="../media/image10.png"/><Relationship Id="rId5" Type="http://schemas.openxmlformats.org/officeDocument/2006/relationships/slideMaster" Target="../slideMasters/slideMaster2.xml"/><Relationship Id="rId4" Type="http://schemas.openxmlformats.org/officeDocument/2006/relationships/tags" Target="../tags/tag333.xml"/><Relationship Id="rId9" Type="http://schemas.openxmlformats.org/officeDocument/2006/relationships/image" Target="../media/image9.png"/></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364.xml"/><Relationship Id="rId13" Type="http://schemas.openxmlformats.org/officeDocument/2006/relationships/image" Target="../media/image12.png"/><Relationship Id="rId3" Type="http://schemas.openxmlformats.org/officeDocument/2006/relationships/tags" Target="../tags/tag359.xml"/><Relationship Id="rId7" Type="http://schemas.openxmlformats.org/officeDocument/2006/relationships/tags" Target="../tags/tag363.xml"/><Relationship Id="rId12" Type="http://schemas.openxmlformats.org/officeDocument/2006/relationships/image" Target="../media/image2.emf"/><Relationship Id="rId2" Type="http://schemas.openxmlformats.org/officeDocument/2006/relationships/tags" Target="../tags/tag358.xml"/><Relationship Id="rId1" Type="http://schemas.openxmlformats.org/officeDocument/2006/relationships/vmlDrawing" Target="../drawings/vmlDrawing28.vml"/><Relationship Id="rId6" Type="http://schemas.openxmlformats.org/officeDocument/2006/relationships/tags" Target="../tags/tag362.xml"/><Relationship Id="rId11" Type="http://schemas.openxmlformats.org/officeDocument/2006/relationships/oleObject" Target="../embeddings/oleObject28.bin"/><Relationship Id="rId5" Type="http://schemas.openxmlformats.org/officeDocument/2006/relationships/tags" Target="../tags/tag361.xml"/><Relationship Id="rId10" Type="http://schemas.openxmlformats.org/officeDocument/2006/relationships/image" Target="../media/image11.png"/><Relationship Id="rId4" Type="http://schemas.openxmlformats.org/officeDocument/2006/relationships/tags" Target="../tags/tag360.xml"/><Relationship Id="rId9" Type="http://schemas.openxmlformats.org/officeDocument/2006/relationships/slideMaster" Target="../slideMasters/slideMaster3.xml"/><Relationship Id="rId14" Type="http://schemas.openxmlformats.org/officeDocument/2006/relationships/image" Target="../media/image13.svg"/></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371.xml"/><Relationship Id="rId3" Type="http://schemas.openxmlformats.org/officeDocument/2006/relationships/tags" Target="../tags/tag366.xml"/><Relationship Id="rId7" Type="http://schemas.openxmlformats.org/officeDocument/2006/relationships/tags" Target="../tags/tag370.xml"/><Relationship Id="rId2" Type="http://schemas.openxmlformats.org/officeDocument/2006/relationships/tags" Target="../tags/tag365.xml"/><Relationship Id="rId1" Type="http://schemas.openxmlformats.org/officeDocument/2006/relationships/vmlDrawing" Target="../drawings/vmlDrawing29.vml"/><Relationship Id="rId6" Type="http://schemas.openxmlformats.org/officeDocument/2006/relationships/tags" Target="../tags/tag369.xml"/><Relationship Id="rId11" Type="http://schemas.openxmlformats.org/officeDocument/2006/relationships/image" Target="../media/image1.emf"/><Relationship Id="rId5" Type="http://schemas.openxmlformats.org/officeDocument/2006/relationships/tags" Target="../tags/tag368.xml"/><Relationship Id="rId10" Type="http://schemas.openxmlformats.org/officeDocument/2006/relationships/oleObject" Target="../embeddings/oleObject29.bin"/><Relationship Id="rId4" Type="http://schemas.openxmlformats.org/officeDocument/2006/relationships/tags" Target="../tags/tag367.xml"/><Relationship Id="rId9"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374.xml"/><Relationship Id="rId2" Type="http://schemas.openxmlformats.org/officeDocument/2006/relationships/tags" Target="../tags/tag373.xml"/><Relationship Id="rId1" Type="http://schemas.openxmlformats.org/officeDocument/2006/relationships/tags" Target="../tags/tag372.xml"/><Relationship Id="rId5" Type="http://schemas.openxmlformats.org/officeDocument/2006/relationships/slideMaster" Target="../slideMasters/slideMaster3.xml"/><Relationship Id="rId4" Type="http://schemas.openxmlformats.org/officeDocument/2006/relationships/tags" Target="../tags/tag375.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378.xml"/><Relationship Id="rId2" Type="http://schemas.openxmlformats.org/officeDocument/2006/relationships/tags" Target="../tags/tag377.xml"/><Relationship Id="rId1" Type="http://schemas.openxmlformats.org/officeDocument/2006/relationships/tags" Target="../tags/tag376.xml"/><Relationship Id="rId5" Type="http://schemas.openxmlformats.org/officeDocument/2006/relationships/slideMaster" Target="../slideMasters/slideMaster3.xml"/><Relationship Id="rId4" Type="http://schemas.openxmlformats.org/officeDocument/2006/relationships/tags" Target="../tags/tag379.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382.xml"/><Relationship Id="rId2" Type="http://schemas.openxmlformats.org/officeDocument/2006/relationships/tags" Target="../tags/tag381.xml"/><Relationship Id="rId1" Type="http://schemas.openxmlformats.org/officeDocument/2006/relationships/tags" Target="../tags/tag380.xml"/><Relationship Id="rId5" Type="http://schemas.openxmlformats.org/officeDocument/2006/relationships/slideMaster" Target="../slideMasters/slideMaster3.xml"/><Relationship Id="rId4" Type="http://schemas.openxmlformats.org/officeDocument/2006/relationships/tags" Target="../tags/tag383.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386.xml"/><Relationship Id="rId2" Type="http://schemas.openxmlformats.org/officeDocument/2006/relationships/tags" Target="../tags/tag385.xml"/><Relationship Id="rId1" Type="http://schemas.openxmlformats.org/officeDocument/2006/relationships/tags" Target="../tags/tag384.xml"/><Relationship Id="rId6" Type="http://schemas.openxmlformats.org/officeDocument/2006/relationships/slideMaster" Target="../slideMasters/slideMaster3.xml"/><Relationship Id="rId5" Type="http://schemas.openxmlformats.org/officeDocument/2006/relationships/tags" Target="../tags/tag388.xml"/><Relationship Id="rId4" Type="http://schemas.openxmlformats.org/officeDocument/2006/relationships/tags" Target="../tags/tag387.xml"/></Relationships>
</file>

<file path=ppt/slideLayouts/_rels/slideLayout39.xml.rels><?xml version="1.0" encoding="UTF-8" standalone="yes"?>
<Relationships xmlns="http://schemas.openxmlformats.org/package/2006/relationships"><Relationship Id="rId8" Type="http://schemas.openxmlformats.org/officeDocument/2006/relationships/tags" Target="../tags/tag395.xml"/><Relationship Id="rId13" Type="http://schemas.openxmlformats.org/officeDocument/2006/relationships/tags" Target="../tags/tag400.xml"/><Relationship Id="rId18" Type="http://schemas.openxmlformats.org/officeDocument/2006/relationships/oleObject" Target="../embeddings/oleObject30.bin"/><Relationship Id="rId3" Type="http://schemas.openxmlformats.org/officeDocument/2006/relationships/tags" Target="../tags/tag390.xml"/><Relationship Id="rId7" Type="http://schemas.openxmlformats.org/officeDocument/2006/relationships/tags" Target="../tags/tag394.xml"/><Relationship Id="rId12" Type="http://schemas.openxmlformats.org/officeDocument/2006/relationships/tags" Target="../tags/tag399.xml"/><Relationship Id="rId17" Type="http://schemas.openxmlformats.org/officeDocument/2006/relationships/slideMaster" Target="../slideMasters/slideMaster3.xml"/><Relationship Id="rId2" Type="http://schemas.openxmlformats.org/officeDocument/2006/relationships/tags" Target="../tags/tag389.xml"/><Relationship Id="rId16" Type="http://schemas.openxmlformats.org/officeDocument/2006/relationships/tags" Target="../tags/tag403.xml"/><Relationship Id="rId1" Type="http://schemas.openxmlformats.org/officeDocument/2006/relationships/vmlDrawing" Target="../drawings/vmlDrawing30.vml"/><Relationship Id="rId6" Type="http://schemas.openxmlformats.org/officeDocument/2006/relationships/tags" Target="../tags/tag393.xml"/><Relationship Id="rId11" Type="http://schemas.openxmlformats.org/officeDocument/2006/relationships/tags" Target="../tags/tag398.xml"/><Relationship Id="rId5" Type="http://schemas.openxmlformats.org/officeDocument/2006/relationships/tags" Target="../tags/tag392.xml"/><Relationship Id="rId15" Type="http://schemas.openxmlformats.org/officeDocument/2006/relationships/tags" Target="../tags/tag402.xml"/><Relationship Id="rId10" Type="http://schemas.openxmlformats.org/officeDocument/2006/relationships/tags" Target="../tags/tag397.xml"/><Relationship Id="rId19" Type="http://schemas.openxmlformats.org/officeDocument/2006/relationships/image" Target="../media/image1.emf"/><Relationship Id="rId4" Type="http://schemas.openxmlformats.org/officeDocument/2006/relationships/tags" Target="../tags/tag391.xml"/><Relationship Id="rId9" Type="http://schemas.openxmlformats.org/officeDocument/2006/relationships/tags" Target="../tags/tag396.xml"/><Relationship Id="rId14" Type="http://schemas.openxmlformats.org/officeDocument/2006/relationships/tags" Target="../tags/tag40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40.xml.rels><?xml version="1.0" encoding="UTF-8" standalone="yes"?>
<Relationships xmlns="http://schemas.openxmlformats.org/package/2006/relationships"><Relationship Id="rId8" Type="http://schemas.openxmlformats.org/officeDocument/2006/relationships/tags" Target="../tags/tag410.xml"/><Relationship Id="rId13" Type="http://schemas.openxmlformats.org/officeDocument/2006/relationships/tags" Target="../tags/tag415.xml"/><Relationship Id="rId18" Type="http://schemas.openxmlformats.org/officeDocument/2006/relationships/image" Target="../media/image1.emf"/><Relationship Id="rId3" Type="http://schemas.openxmlformats.org/officeDocument/2006/relationships/tags" Target="../tags/tag405.xml"/><Relationship Id="rId7" Type="http://schemas.openxmlformats.org/officeDocument/2006/relationships/tags" Target="../tags/tag409.xml"/><Relationship Id="rId12" Type="http://schemas.openxmlformats.org/officeDocument/2006/relationships/tags" Target="../tags/tag414.xml"/><Relationship Id="rId17" Type="http://schemas.openxmlformats.org/officeDocument/2006/relationships/oleObject" Target="../embeddings/oleObject31.bin"/><Relationship Id="rId2" Type="http://schemas.openxmlformats.org/officeDocument/2006/relationships/tags" Target="../tags/tag404.xml"/><Relationship Id="rId16" Type="http://schemas.openxmlformats.org/officeDocument/2006/relationships/slideMaster" Target="../slideMasters/slideMaster3.xml"/><Relationship Id="rId1" Type="http://schemas.openxmlformats.org/officeDocument/2006/relationships/vmlDrawing" Target="../drawings/vmlDrawing31.vml"/><Relationship Id="rId6" Type="http://schemas.openxmlformats.org/officeDocument/2006/relationships/tags" Target="../tags/tag408.xml"/><Relationship Id="rId11" Type="http://schemas.openxmlformats.org/officeDocument/2006/relationships/tags" Target="../tags/tag413.xml"/><Relationship Id="rId5" Type="http://schemas.openxmlformats.org/officeDocument/2006/relationships/tags" Target="../tags/tag407.xml"/><Relationship Id="rId15" Type="http://schemas.openxmlformats.org/officeDocument/2006/relationships/tags" Target="../tags/tag417.xml"/><Relationship Id="rId10" Type="http://schemas.openxmlformats.org/officeDocument/2006/relationships/tags" Target="../tags/tag412.xml"/><Relationship Id="rId4" Type="http://schemas.openxmlformats.org/officeDocument/2006/relationships/tags" Target="../tags/tag406.xml"/><Relationship Id="rId9" Type="http://schemas.openxmlformats.org/officeDocument/2006/relationships/tags" Target="../tags/tag411.xml"/><Relationship Id="rId14" Type="http://schemas.openxmlformats.org/officeDocument/2006/relationships/tags" Target="../tags/tag416.xml"/></Relationships>
</file>

<file path=ppt/slideLayouts/_rels/slideLayout41.xml.rels><?xml version="1.0" encoding="UTF-8" standalone="yes"?>
<Relationships xmlns="http://schemas.openxmlformats.org/package/2006/relationships"><Relationship Id="rId8" Type="http://schemas.openxmlformats.org/officeDocument/2006/relationships/tags" Target="../tags/tag425.xml"/><Relationship Id="rId13" Type="http://schemas.openxmlformats.org/officeDocument/2006/relationships/slideMaster" Target="../slideMasters/slideMaster3.xml"/><Relationship Id="rId3" Type="http://schemas.openxmlformats.org/officeDocument/2006/relationships/tags" Target="../tags/tag420.xml"/><Relationship Id="rId7" Type="http://schemas.openxmlformats.org/officeDocument/2006/relationships/tags" Target="../tags/tag424.xml"/><Relationship Id="rId12" Type="http://schemas.openxmlformats.org/officeDocument/2006/relationships/tags" Target="../tags/tag429.xml"/><Relationship Id="rId2" Type="http://schemas.openxmlformats.org/officeDocument/2006/relationships/tags" Target="../tags/tag419.xml"/><Relationship Id="rId1" Type="http://schemas.openxmlformats.org/officeDocument/2006/relationships/tags" Target="../tags/tag418.xml"/><Relationship Id="rId6" Type="http://schemas.openxmlformats.org/officeDocument/2006/relationships/tags" Target="../tags/tag423.xml"/><Relationship Id="rId11" Type="http://schemas.openxmlformats.org/officeDocument/2006/relationships/tags" Target="../tags/tag428.xml"/><Relationship Id="rId5" Type="http://schemas.openxmlformats.org/officeDocument/2006/relationships/tags" Target="../tags/tag422.xml"/><Relationship Id="rId10" Type="http://schemas.openxmlformats.org/officeDocument/2006/relationships/tags" Target="../tags/tag427.xml"/><Relationship Id="rId4" Type="http://schemas.openxmlformats.org/officeDocument/2006/relationships/tags" Target="../tags/tag421.xml"/><Relationship Id="rId9" Type="http://schemas.openxmlformats.org/officeDocument/2006/relationships/tags" Target="../tags/tag426.xml"/></Relationships>
</file>

<file path=ppt/slideLayouts/_rels/slideLayout42.xml.rels><?xml version="1.0" encoding="UTF-8" standalone="yes"?>
<Relationships xmlns="http://schemas.openxmlformats.org/package/2006/relationships"><Relationship Id="rId8" Type="http://schemas.openxmlformats.org/officeDocument/2006/relationships/tags" Target="../tags/tag436.xml"/><Relationship Id="rId13" Type="http://schemas.openxmlformats.org/officeDocument/2006/relationships/tags" Target="../tags/tag441.xml"/><Relationship Id="rId18" Type="http://schemas.openxmlformats.org/officeDocument/2006/relationships/image" Target="../media/image1.emf"/><Relationship Id="rId3" Type="http://schemas.openxmlformats.org/officeDocument/2006/relationships/tags" Target="../tags/tag431.xml"/><Relationship Id="rId7" Type="http://schemas.openxmlformats.org/officeDocument/2006/relationships/tags" Target="../tags/tag435.xml"/><Relationship Id="rId12" Type="http://schemas.openxmlformats.org/officeDocument/2006/relationships/tags" Target="../tags/tag440.xml"/><Relationship Id="rId17" Type="http://schemas.openxmlformats.org/officeDocument/2006/relationships/oleObject" Target="../embeddings/oleObject32.bin"/><Relationship Id="rId2" Type="http://schemas.openxmlformats.org/officeDocument/2006/relationships/tags" Target="../tags/tag430.xml"/><Relationship Id="rId16" Type="http://schemas.openxmlformats.org/officeDocument/2006/relationships/slideMaster" Target="../slideMasters/slideMaster3.xml"/><Relationship Id="rId1" Type="http://schemas.openxmlformats.org/officeDocument/2006/relationships/vmlDrawing" Target="../drawings/vmlDrawing32.vml"/><Relationship Id="rId6" Type="http://schemas.openxmlformats.org/officeDocument/2006/relationships/tags" Target="../tags/tag434.xml"/><Relationship Id="rId11" Type="http://schemas.openxmlformats.org/officeDocument/2006/relationships/tags" Target="../tags/tag439.xml"/><Relationship Id="rId5" Type="http://schemas.openxmlformats.org/officeDocument/2006/relationships/tags" Target="../tags/tag433.xml"/><Relationship Id="rId15" Type="http://schemas.openxmlformats.org/officeDocument/2006/relationships/tags" Target="../tags/tag443.xml"/><Relationship Id="rId10" Type="http://schemas.openxmlformats.org/officeDocument/2006/relationships/tags" Target="../tags/tag438.xml"/><Relationship Id="rId4" Type="http://schemas.openxmlformats.org/officeDocument/2006/relationships/tags" Target="../tags/tag432.xml"/><Relationship Id="rId9" Type="http://schemas.openxmlformats.org/officeDocument/2006/relationships/tags" Target="../tags/tag437.xml"/><Relationship Id="rId14" Type="http://schemas.openxmlformats.org/officeDocument/2006/relationships/tags" Target="../tags/tag442.xml"/></Relationships>
</file>

<file path=ppt/slideLayouts/_rels/slideLayout43.xml.rels><?xml version="1.0" encoding="UTF-8" standalone="yes"?>
<Relationships xmlns="http://schemas.openxmlformats.org/package/2006/relationships"><Relationship Id="rId8" Type="http://schemas.openxmlformats.org/officeDocument/2006/relationships/tags" Target="../tags/tag450.xml"/><Relationship Id="rId13" Type="http://schemas.openxmlformats.org/officeDocument/2006/relationships/tags" Target="../tags/tag455.xml"/><Relationship Id="rId18" Type="http://schemas.openxmlformats.org/officeDocument/2006/relationships/image" Target="../media/image4.emf"/><Relationship Id="rId3" Type="http://schemas.openxmlformats.org/officeDocument/2006/relationships/tags" Target="../tags/tag445.xml"/><Relationship Id="rId7" Type="http://schemas.openxmlformats.org/officeDocument/2006/relationships/tags" Target="../tags/tag449.xml"/><Relationship Id="rId12" Type="http://schemas.openxmlformats.org/officeDocument/2006/relationships/tags" Target="../tags/tag454.xml"/><Relationship Id="rId17" Type="http://schemas.openxmlformats.org/officeDocument/2006/relationships/oleObject" Target="../embeddings/oleObject33.bin"/><Relationship Id="rId2" Type="http://schemas.openxmlformats.org/officeDocument/2006/relationships/tags" Target="../tags/tag444.xml"/><Relationship Id="rId16" Type="http://schemas.openxmlformats.org/officeDocument/2006/relationships/slideMaster" Target="../slideMasters/slideMaster3.xml"/><Relationship Id="rId1" Type="http://schemas.openxmlformats.org/officeDocument/2006/relationships/vmlDrawing" Target="../drawings/vmlDrawing33.vml"/><Relationship Id="rId6" Type="http://schemas.openxmlformats.org/officeDocument/2006/relationships/tags" Target="../tags/tag448.xml"/><Relationship Id="rId11" Type="http://schemas.openxmlformats.org/officeDocument/2006/relationships/tags" Target="../tags/tag453.xml"/><Relationship Id="rId5" Type="http://schemas.openxmlformats.org/officeDocument/2006/relationships/tags" Target="../tags/tag447.xml"/><Relationship Id="rId15" Type="http://schemas.openxmlformats.org/officeDocument/2006/relationships/tags" Target="../tags/tag457.xml"/><Relationship Id="rId10" Type="http://schemas.openxmlformats.org/officeDocument/2006/relationships/tags" Target="../tags/tag452.xml"/><Relationship Id="rId4" Type="http://schemas.openxmlformats.org/officeDocument/2006/relationships/tags" Target="../tags/tag446.xml"/><Relationship Id="rId9" Type="http://schemas.openxmlformats.org/officeDocument/2006/relationships/tags" Target="../tags/tag451.xml"/><Relationship Id="rId14" Type="http://schemas.openxmlformats.org/officeDocument/2006/relationships/tags" Target="../tags/tag456.xml"/></Relationships>
</file>

<file path=ppt/slideLayouts/_rels/slideLayout44.xml.rels><?xml version="1.0" encoding="UTF-8" standalone="yes"?>
<Relationships xmlns="http://schemas.openxmlformats.org/package/2006/relationships"><Relationship Id="rId8" Type="http://schemas.openxmlformats.org/officeDocument/2006/relationships/tags" Target="../tags/tag464.xml"/><Relationship Id="rId13" Type="http://schemas.openxmlformats.org/officeDocument/2006/relationships/tags" Target="../tags/tag469.xml"/><Relationship Id="rId3" Type="http://schemas.openxmlformats.org/officeDocument/2006/relationships/tags" Target="../tags/tag459.xml"/><Relationship Id="rId7" Type="http://schemas.openxmlformats.org/officeDocument/2006/relationships/tags" Target="../tags/tag463.xml"/><Relationship Id="rId12" Type="http://schemas.openxmlformats.org/officeDocument/2006/relationships/tags" Target="../tags/tag468.xml"/><Relationship Id="rId17" Type="http://schemas.openxmlformats.org/officeDocument/2006/relationships/image" Target="../media/image1.emf"/><Relationship Id="rId2" Type="http://schemas.openxmlformats.org/officeDocument/2006/relationships/tags" Target="../tags/tag458.xml"/><Relationship Id="rId16" Type="http://schemas.openxmlformats.org/officeDocument/2006/relationships/oleObject" Target="../embeddings/oleObject34.bin"/><Relationship Id="rId1" Type="http://schemas.openxmlformats.org/officeDocument/2006/relationships/vmlDrawing" Target="../drawings/vmlDrawing34.vml"/><Relationship Id="rId6" Type="http://schemas.openxmlformats.org/officeDocument/2006/relationships/tags" Target="../tags/tag462.xml"/><Relationship Id="rId11" Type="http://schemas.openxmlformats.org/officeDocument/2006/relationships/tags" Target="../tags/tag467.xml"/><Relationship Id="rId5" Type="http://schemas.openxmlformats.org/officeDocument/2006/relationships/tags" Target="../tags/tag461.xml"/><Relationship Id="rId15" Type="http://schemas.openxmlformats.org/officeDocument/2006/relationships/slideMaster" Target="../slideMasters/slideMaster3.xml"/><Relationship Id="rId10" Type="http://schemas.openxmlformats.org/officeDocument/2006/relationships/tags" Target="../tags/tag466.xml"/><Relationship Id="rId4" Type="http://schemas.openxmlformats.org/officeDocument/2006/relationships/tags" Target="../tags/tag460.xml"/><Relationship Id="rId9" Type="http://schemas.openxmlformats.org/officeDocument/2006/relationships/tags" Target="../tags/tag465.xml"/><Relationship Id="rId14" Type="http://schemas.openxmlformats.org/officeDocument/2006/relationships/tags" Target="../tags/tag470.xml"/></Relationships>
</file>

<file path=ppt/slideLayouts/_rels/slideLayout45.xml.rels><?xml version="1.0" encoding="UTF-8" standalone="yes"?>
<Relationships xmlns="http://schemas.openxmlformats.org/package/2006/relationships"><Relationship Id="rId8" Type="http://schemas.openxmlformats.org/officeDocument/2006/relationships/tags" Target="../tags/tag477.xml"/><Relationship Id="rId13" Type="http://schemas.openxmlformats.org/officeDocument/2006/relationships/tags" Target="../tags/tag482.xml"/><Relationship Id="rId3" Type="http://schemas.openxmlformats.org/officeDocument/2006/relationships/tags" Target="../tags/tag472.xml"/><Relationship Id="rId7" Type="http://schemas.openxmlformats.org/officeDocument/2006/relationships/tags" Target="../tags/tag476.xml"/><Relationship Id="rId12" Type="http://schemas.openxmlformats.org/officeDocument/2006/relationships/tags" Target="../tags/tag481.xml"/><Relationship Id="rId17" Type="http://schemas.openxmlformats.org/officeDocument/2006/relationships/image" Target="../media/image1.emf"/><Relationship Id="rId2" Type="http://schemas.openxmlformats.org/officeDocument/2006/relationships/tags" Target="../tags/tag471.xml"/><Relationship Id="rId16" Type="http://schemas.openxmlformats.org/officeDocument/2006/relationships/oleObject" Target="../embeddings/oleObject35.bin"/><Relationship Id="rId1" Type="http://schemas.openxmlformats.org/officeDocument/2006/relationships/vmlDrawing" Target="../drawings/vmlDrawing35.vml"/><Relationship Id="rId6" Type="http://schemas.openxmlformats.org/officeDocument/2006/relationships/tags" Target="../tags/tag475.xml"/><Relationship Id="rId11" Type="http://schemas.openxmlformats.org/officeDocument/2006/relationships/tags" Target="../tags/tag480.xml"/><Relationship Id="rId5" Type="http://schemas.openxmlformats.org/officeDocument/2006/relationships/tags" Target="../tags/tag474.xml"/><Relationship Id="rId15" Type="http://schemas.openxmlformats.org/officeDocument/2006/relationships/slideMaster" Target="../slideMasters/slideMaster3.xml"/><Relationship Id="rId10" Type="http://schemas.openxmlformats.org/officeDocument/2006/relationships/tags" Target="../tags/tag479.xml"/><Relationship Id="rId4" Type="http://schemas.openxmlformats.org/officeDocument/2006/relationships/tags" Target="../tags/tag473.xml"/><Relationship Id="rId9" Type="http://schemas.openxmlformats.org/officeDocument/2006/relationships/tags" Target="../tags/tag478.xml"/><Relationship Id="rId14" Type="http://schemas.openxmlformats.org/officeDocument/2006/relationships/tags" Target="../tags/tag483.xml"/></Relationships>
</file>

<file path=ppt/slideLayouts/_rels/slideLayout46.xml.rels><?xml version="1.0" encoding="UTF-8" standalone="yes"?>
<Relationships xmlns="http://schemas.openxmlformats.org/package/2006/relationships"><Relationship Id="rId8" Type="http://schemas.openxmlformats.org/officeDocument/2006/relationships/tags" Target="../tags/tag490.xml"/><Relationship Id="rId13" Type="http://schemas.openxmlformats.org/officeDocument/2006/relationships/tags" Target="../tags/tag495.xml"/><Relationship Id="rId3" Type="http://schemas.openxmlformats.org/officeDocument/2006/relationships/tags" Target="../tags/tag485.xml"/><Relationship Id="rId7" Type="http://schemas.openxmlformats.org/officeDocument/2006/relationships/tags" Target="../tags/tag489.xml"/><Relationship Id="rId12" Type="http://schemas.openxmlformats.org/officeDocument/2006/relationships/tags" Target="../tags/tag494.xml"/><Relationship Id="rId17" Type="http://schemas.openxmlformats.org/officeDocument/2006/relationships/image" Target="../media/image14.emf"/><Relationship Id="rId2" Type="http://schemas.openxmlformats.org/officeDocument/2006/relationships/tags" Target="../tags/tag484.xml"/><Relationship Id="rId16" Type="http://schemas.openxmlformats.org/officeDocument/2006/relationships/oleObject" Target="../embeddings/oleObject36.bin"/><Relationship Id="rId1" Type="http://schemas.openxmlformats.org/officeDocument/2006/relationships/vmlDrawing" Target="../drawings/vmlDrawing36.vml"/><Relationship Id="rId6" Type="http://schemas.openxmlformats.org/officeDocument/2006/relationships/tags" Target="../tags/tag488.xml"/><Relationship Id="rId11" Type="http://schemas.openxmlformats.org/officeDocument/2006/relationships/tags" Target="../tags/tag493.xml"/><Relationship Id="rId5" Type="http://schemas.openxmlformats.org/officeDocument/2006/relationships/tags" Target="../tags/tag487.xml"/><Relationship Id="rId15" Type="http://schemas.openxmlformats.org/officeDocument/2006/relationships/slideMaster" Target="../slideMasters/slideMaster3.xml"/><Relationship Id="rId10" Type="http://schemas.openxmlformats.org/officeDocument/2006/relationships/tags" Target="../tags/tag492.xml"/><Relationship Id="rId4" Type="http://schemas.openxmlformats.org/officeDocument/2006/relationships/tags" Target="../tags/tag486.xml"/><Relationship Id="rId9" Type="http://schemas.openxmlformats.org/officeDocument/2006/relationships/tags" Target="../tags/tag491.xml"/><Relationship Id="rId14" Type="http://schemas.openxmlformats.org/officeDocument/2006/relationships/tags" Target="../tags/tag496.xml"/></Relationships>
</file>

<file path=ppt/slideLayouts/_rels/slideLayout47.xml.rels><?xml version="1.0" encoding="UTF-8" standalone="yes"?>
<Relationships xmlns="http://schemas.openxmlformats.org/package/2006/relationships"><Relationship Id="rId8" Type="http://schemas.openxmlformats.org/officeDocument/2006/relationships/tags" Target="../tags/tag503.xml"/><Relationship Id="rId13" Type="http://schemas.openxmlformats.org/officeDocument/2006/relationships/tags" Target="../tags/tag508.xml"/><Relationship Id="rId3" Type="http://schemas.openxmlformats.org/officeDocument/2006/relationships/tags" Target="../tags/tag498.xml"/><Relationship Id="rId7" Type="http://schemas.openxmlformats.org/officeDocument/2006/relationships/tags" Target="../tags/tag502.xml"/><Relationship Id="rId12" Type="http://schemas.openxmlformats.org/officeDocument/2006/relationships/tags" Target="../tags/tag507.xml"/><Relationship Id="rId17" Type="http://schemas.openxmlformats.org/officeDocument/2006/relationships/image" Target="../media/image1.emf"/><Relationship Id="rId2" Type="http://schemas.openxmlformats.org/officeDocument/2006/relationships/tags" Target="../tags/tag497.xml"/><Relationship Id="rId16" Type="http://schemas.openxmlformats.org/officeDocument/2006/relationships/oleObject" Target="../embeddings/oleObject37.bin"/><Relationship Id="rId1" Type="http://schemas.openxmlformats.org/officeDocument/2006/relationships/vmlDrawing" Target="../drawings/vmlDrawing37.vml"/><Relationship Id="rId6" Type="http://schemas.openxmlformats.org/officeDocument/2006/relationships/tags" Target="../tags/tag501.xml"/><Relationship Id="rId11" Type="http://schemas.openxmlformats.org/officeDocument/2006/relationships/tags" Target="../tags/tag506.xml"/><Relationship Id="rId5" Type="http://schemas.openxmlformats.org/officeDocument/2006/relationships/tags" Target="../tags/tag500.xml"/><Relationship Id="rId15" Type="http://schemas.openxmlformats.org/officeDocument/2006/relationships/slideMaster" Target="../slideMasters/slideMaster3.xml"/><Relationship Id="rId10" Type="http://schemas.openxmlformats.org/officeDocument/2006/relationships/tags" Target="../tags/tag505.xml"/><Relationship Id="rId4" Type="http://schemas.openxmlformats.org/officeDocument/2006/relationships/tags" Target="../tags/tag499.xml"/><Relationship Id="rId9" Type="http://schemas.openxmlformats.org/officeDocument/2006/relationships/tags" Target="../tags/tag504.xml"/><Relationship Id="rId14" Type="http://schemas.openxmlformats.org/officeDocument/2006/relationships/tags" Target="../tags/tag509.xml"/></Relationships>
</file>

<file path=ppt/slideLayouts/_rels/slideLayout48.xml.rels><?xml version="1.0" encoding="UTF-8" standalone="yes"?>
<Relationships xmlns="http://schemas.openxmlformats.org/package/2006/relationships"><Relationship Id="rId8" Type="http://schemas.openxmlformats.org/officeDocument/2006/relationships/tags" Target="../tags/tag516.xml"/><Relationship Id="rId13" Type="http://schemas.openxmlformats.org/officeDocument/2006/relationships/tags" Target="../tags/tag521.xml"/><Relationship Id="rId18" Type="http://schemas.openxmlformats.org/officeDocument/2006/relationships/image" Target="../media/image4.emf"/><Relationship Id="rId3" Type="http://schemas.openxmlformats.org/officeDocument/2006/relationships/tags" Target="../tags/tag511.xml"/><Relationship Id="rId7" Type="http://schemas.openxmlformats.org/officeDocument/2006/relationships/tags" Target="../tags/tag515.xml"/><Relationship Id="rId12" Type="http://schemas.openxmlformats.org/officeDocument/2006/relationships/tags" Target="../tags/tag520.xml"/><Relationship Id="rId17" Type="http://schemas.openxmlformats.org/officeDocument/2006/relationships/oleObject" Target="../embeddings/oleObject38.bin"/><Relationship Id="rId2" Type="http://schemas.openxmlformats.org/officeDocument/2006/relationships/tags" Target="../tags/tag510.xml"/><Relationship Id="rId16" Type="http://schemas.openxmlformats.org/officeDocument/2006/relationships/slideMaster" Target="../slideMasters/slideMaster3.xml"/><Relationship Id="rId1" Type="http://schemas.openxmlformats.org/officeDocument/2006/relationships/vmlDrawing" Target="../drawings/vmlDrawing38.vml"/><Relationship Id="rId6" Type="http://schemas.openxmlformats.org/officeDocument/2006/relationships/tags" Target="../tags/tag514.xml"/><Relationship Id="rId11" Type="http://schemas.openxmlformats.org/officeDocument/2006/relationships/tags" Target="../tags/tag519.xml"/><Relationship Id="rId5" Type="http://schemas.openxmlformats.org/officeDocument/2006/relationships/tags" Target="../tags/tag513.xml"/><Relationship Id="rId15" Type="http://schemas.openxmlformats.org/officeDocument/2006/relationships/tags" Target="../tags/tag523.xml"/><Relationship Id="rId10" Type="http://schemas.openxmlformats.org/officeDocument/2006/relationships/tags" Target="../tags/tag518.xml"/><Relationship Id="rId4" Type="http://schemas.openxmlformats.org/officeDocument/2006/relationships/tags" Target="../tags/tag512.xml"/><Relationship Id="rId9" Type="http://schemas.openxmlformats.org/officeDocument/2006/relationships/tags" Target="../tags/tag517.xml"/><Relationship Id="rId14" Type="http://schemas.openxmlformats.org/officeDocument/2006/relationships/tags" Target="../tags/tag522.xml"/></Relationships>
</file>

<file path=ppt/slideLayouts/_rels/slideLayout49.xml.rels><?xml version="1.0" encoding="UTF-8" standalone="yes"?>
<Relationships xmlns="http://schemas.openxmlformats.org/package/2006/relationships"><Relationship Id="rId8" Type="http://schemas.openxmlformats.org/officeDocument/2006/relationships/tags" Target="../tags/tag531.xml"/><Relationship Id="rId3" Type="http://schemas.openxmlformats.org/officeDocument/2006/relationships/tags" Target="../tags/tag526.xml"/><Relationship Id="rId7" Type="http://schemas.openxmlformats.org/officeDocument/2006/relationships/tags" Target="../tags/tag530.xml"/><Relationship Id="rId2" Type="http://schemas.openxmlformats.org/officeDocument/2006/relationships/tags" Target="../tags/tag525.xml"/><Relationship Id="rId1" Type="http://schemas.openxmlformats.org/officeDocument/2006/relationships/tags" Target="../tags/tag524.xml"/><Relationship Id="rId6" Type="http://schemas.openxmlformats.org/officeDocument/2006/relationships/tags" Target="../tags/tag529.xml"/><Relationship Id="rId5" Type="http://schemas.openxmlformats.org/officeDocument/2006/relationships/tags" Target="../tags/tag528.xml"/><Relationship Id="rId4" Type="http://schemas.openxmlformats.org/officeDocument/2006/relationships/tags" Target="../tags/tag527.xml"/><Relationship Id="rId9"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slideMaster" Target="../slideMasters/slideMaster1.xml"/><Relationship Id="rId4" Type="http://schemas.openxmlformats.org/officeDocument/2006/relationships/tags" Target="../tags/tag51.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534.xml"/><Relationship Id="rId2" Type="http://schemas.openxmlformats.org/officeDocument/2006/relationships/tags" Target="../tags/tag533.xml"/><Relationship Id="rId1" Type="http://schemas.openxmlformats.org/officeDocument/2006/relationships/tags" Target="../tags/tag532.xml"/><Relationship Id="rId6" Type="http://schemas.openxmlformats.org/officeDocument/2006/relationships/slideMaster" Target="../slideMasters/slideMaster3.xml"/><Relationship Id="rId5" Type="http://schemas.openxmlformats.org/officeDocument/2006/relationships/tags" Target="../tags/tag536.xml"/><Relationship Id="rId4" Type="http://schemas.openxmlformats.org/officeDocument/2006/relationships/tags" Target="../tags/tag535.xml"/></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38.xml"/><Relationship Id="rId7" Type="http://schemas.openxmlformats.org/officeDocument/2006/relationships/slideMaster" Target="../slideMasters/slideMaster3.xml"/><Relationship Id="rId2" Type="http://schemas.openxmlformats.org/officeDocument/2006/relationships/tags" Target="../tags/tag537.xml"/><Relationship Id="rId1" Type="http://schemas.openxmlformats.org/officeDocument/2006/relationships/vmlDrawing" Target="../drawings/vmlDrawing39.vml"/><Relationship Id="rId6" Type="http://schemas.openxmlformats.org/officeDocument/2006/relationships/tags" Target="../tags/tag541.xml"/><Relationship Id="rId5" Type="http://schemas.openxmlformats.org/officeDocument/2006/relationships/tags" Target="../tags/tag540.xml"/><Relationship Id="rId10" Type="http://schemas.openxmlformats.org/officeDocument/2006/relationships/image" Target="../media/image2.emf"/><Relationship Id="rId4" Type="http://schemas.openxmlformats.org/officeDocument/2006/relationships/tags" Target="../tags/tag539.xml"/><Relationship Id="rId9" Type="http://schemas.openxmlformats.org/officeDocument/2006/relationships/oleObject" Target="../embeddings/oleObject39.bin"/></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53.xml"/><Relationship Id="rId7" Type="http://schemas.openxmlformats.org/officeDocument/2006/relationships/tags" Target="../tags/tag57.xml"/><Relationship Id="rId2" Type="http://schemas.openxmlformats.org/officeDocument/2006/relationships/tags" Target="../tags/tag52.xml"/><Relationship Id="rId1" Type="http://schemas.openxmlformats.org/officeDocument/2006/relationships/vmlDrawing" Target="../drawings/vmlDrawing5.vml"/><Relationship Id="rId6" Type="http://schemas.openxmlformats.org/officeDocument/2006/relationships/tags" Target="../tags/tag56.xml"/><Relationship Id="rId5" Type="http://schemas.openxmlformats.org/officeDocument/2006/relationships/tags" Target="../tags/tag55.xml"/><Relationship Id="rId10" Type="http://schemas.openxmlformats.org/officeDocument/2006/relationships/image" Target="../media/image5.emf"/><Relationship Id="rId4" Type="http://schemas.openxmlformats.org/officeDocument/2006/relationships/tags" Target="../tags/tag54.xml"/><Relationship Id="rId9"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2" Type="http://schemas.openxmlformats.org/officeDocument/2006/relationships/tags" Target="../tags/tag58.xml"/><Relationship Id="rId1" Type="http://schemas.openxmlformats.org/officeDocument/2006/relationships/vmlDrawing" Target="../drawings/vmlDrawing6.vml"/><Relationship Id="rId6" Type="http://schemas.openxmlformats.org/officeDocument/2006/relationships/tags" Target="../tags/tag62.xml"/><Relationship Id="rId11" Type="http://schemas.openxmlformats.org/officeDocument/2006/relationships/image" Target="../media/image5.emf"/><Relationship Id="rId5" Type="http://schemas.openxmlformats.org/officeDocument/2006/relationships/tags" Target="../tags/tag61.xml"/><Relationship Id="rId10" Type="http://schemas.openxmlformats.org/officeDocument/2006/relationships/oleObject" Target="../embeddings/oleObject6.bin"/><Relationship Id="rId4" Type="http://schemas.openxmlformats.org/officeDocument/2006/relationships/tags" Target="../tags/tag60.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tags" Target="../tags/tag76.xml"/><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tags" Target="../tags/tag75.xml"/><Relationship Id="rId17" Type="http://schemas.openxmlformats.org/officeDocument/2006/relationships/image" Target="../media/image1.emf"/><Relationship Id="rId2" Type="http://schemas.openxmlformats.org/officeDocument/2006/relationships/tags" Target="../tags/tag65.xml"/><Relationship Id="rId16" Type="http://schemas.openxmlformats.org/officeDocument/2006/relationships/oleObject" Target="../embeddings/oleObject7.bin"/><Relationship Id="rId1" Type="http://schemas.openxmlformats.org/officeDocument/2006/relationships/vmlDrawing" Target="../drawings/vmlDrawing7.vml"/><Relationship Id="rId6" Type="http://schemas.openxmlformats.org/officeDocument/2006/relationships/tags" Target="../tags/tag69.xml"/><Relationship Id="rId11" Type="http://schemas.openxmlformats.org/officeDocument/2006/relationships/tags" Target="../tags/tag74.xml"/><Relationship Id="rId5" Type="http://schemas.openxmlformats.org/officeDocument/2006/relationships/tags" Target="../tags/tag68.xml"/><Relationship Id="rId15" Type="http://schemas.openxmlformats.org/officeDocument/2006/relationships/slideMaster" Target="../slideMasters/slideMaster1.xml"/><Relationship Id="rId10" Type="http://schemas.openxmlformats.org/officeDocument/2006/relationships/tags" Target="../tags/tag73.xml"/><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tags" Target="../tags/tag77.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84.xml"/><Relationship Id="rId13" Type="http://schemas.openxmlformats.org/officeDocument/2006/relationships/tags" Target="../tags/tag89.xml"/><Relationship Id="rId3" Type="http://schemas.openxmlformats.org/officeDocument/2006/relationships/tags" Target="../tags/tag79.xml"/><Relationship Id="rId7" Type="http://schemas.openxmlformats.org/officeDocument/2006/relationships/tags" Target="../tags/tag83.xml"/><Relationship Id="rId12" Type="http://schemas.openxmlformats.org/officeDocument/2006/relationships/tags" Target="../tags/tag88.xml"/><Relationship Id="rId17" Type="http://schemas.openxmlformats.org/officeDocument/2006/relationships/image" Target="../media/image1.emf"/><Relationship Id="rId2" Type="http://schemas.openxmlformats.org/officeDocument/2006/relationships/tags" Target="../tags/tag78.xml"/><Relationship Id="rId16" Type="http://schemas.openxmlformats.org/officeDocument/2006/relationships/oleObject" Target="../embeddings/oleObject8.bin"/><Relationship Id="rId1" Type="http://schemas.openxmlformats.org/officeDocument/2006/relationships/vmlDrawing" Target="../drawings/vmlDrawing8.vml"/><Relationship Id="rId6" Type="http://schemas.openxmlformats.org/officeDocument/2006/relationships/tags" Target="../tags/tag82.xml"/><Relationship Id="rId11" Type="http://schemas.openxmlformats.org/officeDocument/2006/relationships/tags" Target="../tags/tag87.xml"/><Relationship Id="rId5" Type="http://schemas.openxmlformats.org/officeDocument/2006/relationships/tags" Target="../tags/tag81.xml"/><Relationship Id="rId15" Type="http://schemas.openxmlformats.org/officeDocument/2006/relationships/slideMaster" Target="../slideMasters/slideMaster1.xml"/><Relationship Id="rId10" Type="http://schemas.openxmlformats.org/officeDocument/2006/relationships/tags" Target="../tags/tag86.xml"/><Relationship Id="rId4" Type="http://schemas.openxmlformats.org/officeDocument/2006/relationships/tags" Target="../tags/tag80.xml"/><Relationship Id="rId9" Type="http://schemas.openxmlformats.org/officeDocument/2006/relationships/tags" Target="../tags/tag85.xml"/><Relationship Id="rId14" Type="http://schemas.openxmlformats.org/officeDocument/2006/relationships/tags" Target="../tags/tag9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23"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67"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91"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2174120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15" name="think-cell Slide" r:id="rId27" imgW="413" imgH="416" progId="TCLayout.ActiveDocument.1">
                  <p:embed/>
                </p:oleObj>
              </mc:Choice>
              <mc:Fallback>
                <p:oleObj name="think-cell Slide" r:id="rId2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2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12"/>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
        <p:nvSpPr>
          <p:cNvPr id="15" name="1. On-page tracker">
            <a:extLst>
              <a:ext uri="{FF2B5EF4-FFF2-40B4-BE49-F238E27FC236}">
                <a16:creationId xmlns:a16="http://schemas.microsoft.com/office/drawing/2014/main" id="{EFD19AA5-F4B7-4B22-A2A7-C7BE98722C57}"/>
              </a:ext>
            </a:extLst>
          </p:cNvPr>
          <p:cNvSpPr>
            <a:spLocks noGrp="1"/>
          </p:cNvSpPr>
          <p:nvPr>
            <p:ph type="body" sz="quarter" idx="18"/>
            <p:custDataLst>
              <p:tags r:id="rId13"/>
            </p:custDataLst>
          </p:nvPr>
        </p:nvSpPr>
        <p:spPr>
          <a:xfrm>
            <a:off x="9119860" y="78768"/>
            <a:ext cx="2520451" cy="123111"/>
          </a:xfrm>
        </p:spPr>
        <p:txBody>
          <a:bodyPr/>
          <a:lstStyle/>
          <a:p>
            <a:endParaRPr lang="en-US"/>
          </a:p>
        </p:txBody>
      </p:sp>
      <p:sp>
        <p:nvSpPr>
          <p:cNvPr id="16" name="3. Subtitle">
            <a:extLst>
              <a:ext uri="{FF2B5EF4-FFF2-40B4-BE49-F238E27FC236}">
                <a16:creationId xmlns:a16="http://schemas.microsoft.com/office/drawing/2014/main" id="{78F14C0E-474F-41AA-9366-9C706AE5036B}"/>
              </a:ext>
            </a:extLst>
          </p:cNvPr>
          <p:cNvSpPr>
            <a:spLocks noGrp="1"/>
          </p:cNvSpPr>
          <p:nvPr>
            <p:ph type="subTitle" idx="1"/>
            <p:custDataLst>
              <p:tags r:id="rId14"/>
            </p:custDataLst>
          </p:nvPr>
        </p:nvSpPr>
        <p:spPr>
          <a:xfrm>
            <a:off x="554736" y="903861"/>
            <a:ext cx="7918704" cy="276999"/>
          </a:xfrm>
        </p:spPr>
        <p:txBody>
          <a:bodyPr/>
          <a:lstStyle/>
          <a:p>
            <a:r>
              <a:rPr lang="en-US" sz="1800" dirty="0"/>
              <a:t>Instructions</a:t>
            </a:r>
          </a:p>
        </p:txBody>
      </p:sp>
      <p:sp>
        <p:nvSpPr>
          <p:cNvPr id="19" name="RectangleLight">
            <a:extLst>
              <a:ext uri="{FF2B5EF4-FFF2-40B4-BE49-F238E27FC236}">
                <a16:creationId xmlns:a16="http://schemas.microsoft.com/office/drawing/2014/main" id="{110ADEA1-65E2-4854-B7A1-B113085BAA01}"/>
              </a:ext>
            </a:extLst>
          </p:cNvPr>
          <p:cNvSpPr/>
          <p:nvPr userDrawn="1">
            <p:custDataLst>
              <p:tags r:id="rId15"/>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29" name="SlideLogoText">
            <a:extLst>
              <a:ext uri="{FF2B5EF4-FFF2-40B4-BE49-F238E27FC236}">
                <a16:creationId xmlns:a16="http://schemas.microsoft.com/office/drawing/2014/main" id="{55DCE63A-F8B6-4818-94B8-ED479CC2C35E}"/>
              </a:ext>
            </a:extLst>
          </p:cNvPr>
          <p:cNvSpPr txBox="1"/>
          <p:nvPr userDrawn="1">
            <p:custDataLst>
              <p:tags r:id="rId1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30" name="Slide Number">
            <a:extLst>
              <a:ext uri="{FF2B5EF4-FFF2-40B4-BE49-F238E27FC236}">
                <a16:creationId xmlns:a16="http://schemas.microsoft.com/office/drawing/2014/main" id="{CA8DD3AA-8BAB-47AA-B5A0-1DB508BF0CDB}"/>
              </a:ext>
            </a:extLst>
          </p:cNvPr>
          <p:cNvSpPr>
            <a:spLocks noChangeArrowheads="1"/>
          </p:cNvSpPr>
          <p:nvPr userDrawn="1">
            <p:custDataLst>
              <p:tags r:id="rId1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31" name="BottomLineRight">
            <a:extLst>
              <a:ext uri="{FF2B5EF4-FFF2-40B4-BE49-F238E27FC236}">
                <a16:creationId xmlns:a16="http://schemas.microsoft.com/office/drawing/2014/main" id="{87F23002-441F-42F8-B9E3-8A09089C790D}"/>
              </a:ext>
            </a:extLst>
          </p:cNvPr>
          <p:cNvCxnSpPr/>
          <p:nvPr userDrawn="1">
            <p:custDataLst>
              <p:tags r:id="rId18"/>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2" name="BottomLineLeft">
            <a:extLst>
              <a:ext uri="{FF2B5EF4-FFF2-40B4-BE49-F238E27FC236}">
                <a16:creationId xmlns:a16="http://schemas.microsoft.com/office/drawing/2014/main" id="{461A9E7B-698A-49CB-A4C6-C0A2CE155CE4}"/>
              </a:ext>
            </a:extLst>
          </p:cNvPr>
          <p:cNvCxnSpPr/>
          <p:nvPr userDrawn="1">
            <p:custDataLst>
              <p:tags r:id="rId19"/>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3" name="TopLineRight">
            <a:extLst>
              <a:ext uri="{FF2B5EF4-FFF2-40B4-BE49-F238E27FC236}">
                <a16:creationId xmlns:a16="http://schemas.microsoft.com/office/drawing/2014/main" id="{D860D1D7-AA97-4470-BF9F-E5B26D0309C7}"/>
              </a:ext>
            </a:extLst>
          </p:cNvPr>
          <p:cNvCxnSpPr/>
          <p:nvPr userDrawn="1">
            <p:custDataLst>
              <p:tags r:id="rId20"/>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4" name="TopLineLeft">
            <a:extLst>
              <a:ext uri="{FF2B5EF4-FFF2-40B4-BE49-F238E27FC236}">
                <a16:creationId xmlns:a16="http://schemas.microsoft.com/office/drawing/2014/main" id="{1F51EBBB-0C92-4186-BC9C-AEBFCC436B80}"/>
              </a:ext>
            </a:extLst>
          </p:cNvPr>
          <p:cNvCxnSpPr/>
          <p:nvPr userDrawn="1">
            <p:custDataLst>
              <p:tags r:id="rId21"/>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5" name="2. Slide Title">
            <a:extLst>
              <a:ext uri="{FF2B5EF4-FFF2-40B4-BE49-F238E27FC236}">
                <a16:creationId xmlns:a16="http://schemas.microsoft.com/office/drawing/2014/main" id="{79E24F66-8962-4AB1-A678-DD0465E800DA}"/>
              </a:ext>
            </a:extLst>
          </p:cNvPr>
          <p:cNvSpPr txBox="1">
            <a:spLocks/>
          </p:cNvSpPr>
          <p:nvPr userDrawn="1">
            <p:custDataLst>
              <p:tags r:id="rId22"/>
            </p:custDataLst>
          </p:nvPr>
        </p:nvSpPr>
        <p:spPr>
          <a:xfrm>
            <a:off x="554736" y="172212"/>
            <a:ext cx="7918704" cy="731520"/>
          </a:xfrm>
          <a:prstGeom prst="rect">
            <a:avLst/>
          </a:prstGeom>
        </p:spPr>
        <p:txBody>
          <a:bodyPr vert="horz" wrap="square" lIns="0" tIns="0" rIns="0" bIns="0" rtlCol="0" anchor="b" anchorCtr="0">
            <a:noAutofit/>
          </a:bodyPr>
          <a:lst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a:lstStyle>
          <a:p>
            <a:r>
              <a:rPr lang="en-US" dirty="0"/>
              <a:t>Using synthesis</a:t>
            </a:r>
          </a:p>
        </p:txBody>
      </p:sp>
      <p:pic>
        <p:nvPicPr>
          <p:cNvPr id="37" name="CustomIcon">
            <a:extLst>
              <a:ext uri="{FF2B5EF4-FFF2-40B4-BE49-F238E27FC236}">
                <a16:creationId xmlns:a16="http://schemas.microsoft.com/office/drawing/2014/main" id="{455E3AB4-EB23-45F6-B59F-1A6A77B498B9}"/>
              </a:ext>
            </a:extLst>
          </p:cNvPr>
          <p:cNvPicPr>
            <a:picLocks noChangeAspect="1"/>
          </p:cNvPicPr>
          <p:nvPr userDrawn="1">
            <p:custDataLst>
              <p:tags r:id="rId23"/>
            </p:custDataLst>
          </p:nvPr>
        </p:nvPicPr>
        <p:blipFill>
          <a:blip r:embed="rId29">
            <a:extLst>
              <a:ext uri="{96DAC541-7B7A-43D3-8B79-37D633B846F1}">
                <asvg:svgBlip xmlns:asvg="http://schemas.microsoft.com/office/drawing/2016/SVG/main" r:embed="rId30"/>
              </a:ext>
            </a:extLst>
          </a:blip>
          <a:stretch>
            <a:fillRect/>
          </a:stretch>
        </p:blipFill>
        <p:spPr>
          <a:xfrm>
            <a:off x="9092184" y="423715"/>
            <a:ext cx="609600" cy="609600"/>
          </a:xfrm>
          <a:prstGeom prst="rect">
            <a:avLst/>
          </a:prstGeom>
        </p:spPr>
      </p:pic>
      <p:sp>
        <p:nvSpPr>
          <p:cNvPr id="38" name="Rectangle 37">
            <a:extLst>
              <a:ext uri="{FF2B5EF4-FFF2-40B4-BE49-F238E27FC236}">
                <a16:creationId xmlns:a16="http://schemas.microsoft.com/office/drawing/2014/main" id="{6893D410-1C74-4771-B075-EA8C41A492F9}"/>
              </a:ext>
            </a:extLst>
          </p:cNvPr>
          <p:cNvSpPr/>
          <p:nvPr userDrawn="1"/>
        </p:nvSpPr>
        <p:spPr>
          <a:xfrm>
            <a:off x="9843795" y="494990"/>
            <a:ext cx="2243429" cy="467051"/>
          </a:xfrm>
          <a:prstGeom prst="rect">
            <a:avLst/>
          </a:prstGeom>
        </p:spPr>
        <p:txBody>
          <a:bodyPr wrap="square">
            <a:spAutoFit/>
          </a:bodyPr>
          <a:lstStyle/>
          <a:p>
            <a:pPr marR="0" lvl="0">
              <a:lnSpc>
                <a:spcPct val="110000"/>
              </a:lnSpc>
              <a:spcBef>
                <a:spcPts val="100"/>
              </a:spcBef>
              <a:spcAft>
                <a:spcPts val="100"/>
              </a:spcAft>
            </a:pPr>
            <a:r>
              <a:rPr lang="en-CA" sz="2400" b="1" dirty="0">
                <a:latin typeface="Arial (Body)"/>
                <a:ea typeface="Times New Roman" panose="02020603050405020304" pitchFamily="18" charset="0"/>
                <a:cs typeface="Times New Roman" panose="02020603050405020304" pitchFamily="18" charset="0"/>
              </a:rPr>
              <a:t>20 minutes</a:t>
            </a:r>
          </a:p>
        </p:txBody>
      </p:sp>
      <p:sp>
        <p:nvSpPr>
          <p:cNvPr id="39" name="TextBox 38">
            <a:extLst>
              <a:ext uri="{FF2B5EF4-FFF2-40B4-BE49-F238E27FC236}">
                <a16:creationId xmlns:a16="http://schemas.microsoft.com/office/drawing/2014/main" id="{E1AC3605-F271-4E32-946D-F91F70F6468B}"/>
              </a:ext>
            </a:extLst>
          </p:cNvPr>
          <p:cNvSpPr txBox="1">
            <a:spLocks/>
          </p:cNvSpPr>
          <p:nvPr userDrawn="1">
            <p:custDataLst>
              <p:tags r:id="rId24"/>
            </p:custDataLst>
          </p:nvPr>
        </p:nvSpPr>
        <p:spPr>
          <a:xfrm>
            <a:off x="554736" y="1687513"/>
            <a:ext cx="7918704" cy="4380686"/>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2000"/>
              </a:spcBef>
            </a:pPr>
            <a:r>
              <a:rPr lang="en-US" dirty="0"/>
              <a:t>The value of synthesis is that it suggests implications to the reader—it doesn’t just provide a summary and ask the reader to derive the “so what.” Synthesis delivers both the insight and the implications of that insight. </a:t>
            </a:r>
          </a:p>
          <a:p>
            <a:pPr lvl="1">
              <a:spcBef>
                <a:spcPts val="2000"/>
              </a:spcBef>
            </a:pPr>
            <a:r>
              <a:rPr lang="en-US" b="1" dirty="0">
                <a:cs typeface="Times New Roman" panose="02020603050405020304" pitchFamily="18" charset="0"/>
              </a:rPr>
              <a:t>Goal:</a:t>
            </a:r>
            <a:r>
              <a:rPr lang="en-US" dirty="0">
                <a:cs typeface="Times New Roman" panose="02020603050405020304" pitchFamily="18" charset="0"/>
              </a:rPr>
              <a:t> S</a:t>
            </a:r>
            <a:r>
              <a:rPr lang="en-US" dirty="0"/>
              <a:t>harpen your synthesis skills while also reflecting on your tendencies with regard to summary and synthesis</a:t>
            </a:r>
            <a:r>
              <a:rPr lang="en-US" dirty="0">
                <a:cs typeface="Times New Roman" panose="02020603050405020304" pitchFamily="18" charset="0"/>
              </a:rPr>
              <a:t>. Apply the synthesis approach to an email you have recently written that was more of a summary than a synthesis</a:t>
            </a:r>
          </a:p>
          <a:p>
            <a:pPr lvl="1">
              <a:spcBef>
                <a:spcPts val="2000"/>
              </a:spcBef>
            </a:pPr>
            <a:r>
              <a:rPr lang="en-US" b="1" dirty="0">
                <a:cs typeface="Times New Roman" panose="02020603050405020304" pitchFamily="18" charset="0"/>
              </a:rPr>
              <a:t>Logistics:</a:t>
            </a:r>
            <a:r>
              <a:rPr lang="en-US" dirty="0">
                <a:cs typeface="Times New Roman" panose="02020603050405020304" pitchFamily="18" charset="0"/>
              </a:rPr>
              <a:t> This is an individual exercise to be completed as soon as possible</a:t>
            </a:r>
          </a:p>
          <a:p>
            <a:pPr lvl="1">
              <a:spcBef>
                <a:spcPts val="2000"/>
              </a:spcBef>
            </a:pPr>
            <a:r>
              <a:rPr lang="en-US" b="1" dirty="0">
                <a:cs typeface="Times New Roman" panose="02020603050405020304" pitchFamily="18" charset="0"/>
              </a:rPr>
              <a:t>Estimated time:</a:t>
            </a:r>
            <a:r>
              <a:rPr lang="en-US" dirty="0">
                <a:cs typeface="Times New Roman" panose="02020603050405020304" pitchFamily="18" charset="0"/>
              </a:rPr>
              <a:t> 20 minutes</a:t>
            </a:r>
          </a:p>
          <a:p>
            <a:pPr marL="3175" lvl="1" indent="0">
              <a:spcBef>
                <a:spcPts val="2000"/>
              </a:spcBef>
              <a:buNone/>
            </a:pPr>
            <a:r>
              <a:rPr lang="en-US" dirty="0"/>
              <a:t>Select an email you have written recently (sent or drafted), one that you feel was more a summary than a synthesis, and that could have benefitted from being a synthesis. Re-write the email as a synthesis. Remember: a synthesis isn't just a summary of an analysis, but a perspective on the analysis—an insight that reflects your viewpoint on the facts and an implication that follows from that insight.</a:t>
            </a:r>
            <a:endParaRPr lang="en-US" dirty="0">
              <a:cs typeface="Times New Roman" panose="02020603050405020304" pitchFamily="18" charset="0"/>
            </a:endParaRPr>
          </a:p>
        </p:txBody>
      </p:sp>
      <p:sp>
        <p:nvSpPr>
          <p:cNvPr id="40" name="TextBox 39">
            <a:extLst>
              <a:ext uri="{FF2B5EF4-FFF2-40B4-BE49-F238E27FC236}">
                <a16:creationId xmlns:a16="http://schemas.microsoft.com/office/drawing/2014/main" id="{B1B362D5-0FEC-4D78-AE93-0F9C73721DEB}"/>
              </a:ext>
            </a:extLst>
          </p:cNvPr>
          <p:cNvSpPr txBox="1"/>
          <p:nvPr userDrawn="1">
            <p:custDataLst>
              <p:tags r:id="rId25"/>
            </p:custDataLst>
          </p:nvPr>
        </p:nvSpPr>
        <p:spPr>
          <a:xfrm>
            <a:off x="9092184" y="1687513"/>
            <a:ext cx="2542604" cy="227754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900"/>
              </a:spcBef>
            </a:pPr>
            <a:r>
              <a:rPr lang="en-US" b="1" dirty="0">
                <a:cs typeface="Times New Roman" panose="02020603050405020304" pitchFamily="18" charset="0"/>
              </a:rPr>
              <a:t>Questions to consider:</a:t>
            </a:r>
            <a:endParaRPr lang="en-US" dirty="0"/>
          </a:p>
          <a:p>
            <a:pPr lvl="1">
              <a:spcBef>
                <a:spcPts val="900"/>
              </a:spcBef>
            </a:pPr>
            <a:r>
              <a:rPr lang="en-US" dirty="0"/>
              <a:t>What is the “so what” I wanted the reader to take away upon reading the email? </a:t>
            </a:r>
          </a:p>
          <a:p>
            <a:pPr lvl="1">
              <a:spcBef>
                <a:spcPts val="900"/>
              </a:spcBef>
            </a:pPr>
            <a:r>
              <a:rPr lang="en-US" dirty="0"/>
              <a:t>What are the implications or conclusions of the “so what”?</a:t>
            </a:r>
          </a:p>
        </p:txBody>
      </p:sp>
    </p:spTree>
    <p:extLst>
      <p:ext uri="{BB962C8B-B14F-4D97-AF65-F5344CB8AC3E}">
        <p14:creationId xmlns:p14="http://schemas.microsoft.com/office/powerpoint/2010/main" val="1470861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39"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35" name="think-cell Slide" r:id="rId12" imgW="344" imgH="344" progId="TCLayout.ActiveDocument.1">
                  <p:embed/>
                </p:oleObj>
              </mc:Choice>
              <mc:Fallback>
                <p:oleObj name="think-cell Slide" r:id="rId12"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59"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6"/>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47"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82372"/>
            <a:ext cx="11082528" cy="731520"/>
          </a:xfrm>
        </p:spPr>
        <p:txBody>
          <a:bodyPr/>
          <a:lstStyle/>
          <a:p>
            <a:r>
              <a:rPr lang="en-US"/>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8"/>
            </p:custDataLst>
          </p:nvPr>
        </p:nvSpPr>
        <p:spPr>
          <a:xfrm>
            <a:off x="554736" y="903861"/>
            <a:ext cx="11082528"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2"/>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83"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2"/>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07"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31"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55"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79"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603"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2"/>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3"/>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4"/>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27"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2"/>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3"/>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4"/>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2"/>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51" name="think-cell Slide" r:id="rId16" imgW="473" imgH="473" progId="TCLayout.ActiveDocument.1">
                  <p:embed/>
                </p:oleObj>
              </mc:Choice>
              <mc:Fallback>
                <p:oleObj name="think-cell Slide" r:id="rId16"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2"/>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7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2"/>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3"/>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99"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2"/>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3"/>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1D194143-02EA-4031-AC06-A5558A91C323}"/>
              </a:ext>
            </a:extLst>
          </p:cNvPr>
          <p:cNvGraphicFramePr>
            <a:graphicFrameLocks noChangeAspect="1"/>
          </p:cNvGraphicFramePr>
          <p:nvPr userDrawn="1">
            <p:custDataLst>
              <p:tags r:id="rId2"/>
            </p:custDataLst>
            <p:extLst>
              <p:ext uri="{D42A27DB-BD31-4B8C-83A1-F6EECF244321}">
                <p14:modId xmlns:p14="http://schemas.microsoft.com/office/powerpoint/2010/main" val="3777256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28"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38902898-45A3-4B1C-89A4-8B20EEDA97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2. Slide Title">
            <a:extLst>
              <a:ext uri="{FF2B5EF4-FFF2-40B4-BE49-F238E27FC236}">
                <a16:creationId xmlns:a16="http://schemas.microsoft.com/office/drawing/2014/main" id="{85BC4BA2-7890-4DC7-9AAE-C987864713A6}"/>
              </a:ext>
            </a:extLst>
          </p:cNvPr>
          <p:cNvSpPr>
            <a:spLocks noGrp="1"/>
          </p:cNvSpPr>
          <p:nvPr>
            <p:ph type="title"/>
            <p:custDataLst>
              <p:tags r:id="rId4"/>
            </p:custDataLst>
          </p:nvPr>
        </p:nvSpPr>
        <p:spPr>
          <a:xfrm>
            <a:off x="554736" y="182372"/>
            <a:ext cx="11082528" cy="731520"/>
          </a:xfrm>
        </p:spPr>
        <p:txBody>
          <a:bodyPr/>
          <a:lstStyle/>
          <a:p>
            <a:r>
              <a:rPr lang="en-US" dirty="0"/>
              <a:t>Using synthesis</a:t>
            </a:r>
          </a:p>
        </p:txBody>
      </p:sp>
      <p:sp>
        <p:nvSpPr>
          <p:cNvPr id="5" name="3. Subtitle">
            <a:extLst>
              <a:ext uri="{FF2B5EF4-FFF2-40B4-BE49-F238E27FC236}">
                <a16:creationId xmlns:a16="http://schemas.microsoft.com/office/drawing/2014/main" id="{017DB6DB-A516-4E90-B26E-C73B411E2CDC}"/>
              </a:ext>
            </a:extLst>
          </p:cNvPr>
          <p:cNvSpPr>
            <a:spLocks noGrp="1"/>
          </p:cNvSpPr>
          <p:nvPr>
            <p:ph type="subTitle" idx="1"/>
            <p:custDataLst>
              <p:tags r:id="rId5"/>
            </p:custDataLst>
          </p:nvPr>
        </p:nvSpPr>
        <p:spPr>
          <a:xfrm>
            <a:off x="554736" y="903861"/>
            <a:ext cx="11082528" cy="276999"/>
          </a:xfrm>
        </p:spPr>
        <p:txBody>
          <a:bodyPr/>
          <a:lstStyle/>
          <a:p>
            <a:r>
              <a:rPr lang="en-US" dirty="0"/>
              <a:t>Worksheet 1</a:t>
            </a:r>
          </a:p>
        </p:txBody>
      </p:sp>
      <p:sp>
        <p:nvSpPr>
          <p:cNvPr id="6" name="TextBox 5">
            <a:extLst>
              <a:ext uri="{FF2B5EF4-FFF2-40B4-BE49-F238E27FC236}">
                <a16:creationId xmlns:a16="http://schemas.microsoft.com/office/drawing/2014/main" id="{2FC39607-89CE-463A-9DB5-B10D54767176}"/>
              </a:ext>
            </a:extLst>
          </p:cNvPr>
          <p:cNvSpPr txBox="1"/>
          <p:nvPr userDrawn="1"/>
        </p:nvSpPr>
        <p:spPr>
          <a:xfrm>
            <a:off x="557784" y="1490007"/>
            <a:ext cx="11082528" cy="3877985"/>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346075" lvl="1" indent="-342900">
              <a:spcBef>
                <a:spcPts val="900"/>
              </a:spcBef>
              <a:buFont typeface="+mj-lt"/>
              <a:buAutoNum type="arabicPeriod"/>
            </a:pPr>
            <a:r>
              <a:rPr lang="en-US" dirty="0"/>
              <a:t>Rewrite the email to make the “so what” and implications explicit. </a:t>
            </a:r>
          </a:p>
          <a:p>
            <a:pPr lvl="2">
              <a:spcBef>
                <a:spcPts val="900"/>
              </a:spcBef>
              <a:buFont typeface="Arial" panose="020B0604020202020204" pitchFamily="34" charset="0"/>
              <a:buChar char="•"/>
            </a:pPr>
            <a:r>
              <a:rPr lang="en-US" dirty="0"/>
              <a:t>Please note: you may choose to keep the summary as support for the synthesis, or you may choose to shorten or discard the summary. This choice is context-specific, depending on your audience and the information you feel they might need to align with your synthesis.</a:t>
            </a:r>
          </a:p>
          <a:p>
            <a:pPr marL="346075" lvl="1" indent="-342900">
              <a:spcBef>
                <a:spcPts val="900"/>
              </a:spcBef>
              <a:buFont typeface="+mj-lt"/>
              <a:buAutoNum type="arabicPeriod"/>
            </a:pPr>
            <a:r>
              <a:rPr lang="en-US" dirty="0"/>
              <a:t>After you’ve rewritten your email, review it, asking yourself one more time: what is the “so what” of this email? If you feel there is opportunity to further synthesize, continue to rewrite and ask yourself “so what?” until you feel satisfied that your email is truly a synthesis.</a:t>
            </a:r>
          </a:p>
          <a:p>
            <a:pPr marL="346075" lvl="1" indent="-342900">
              <a:spcBef>
                <a:spcPts val="900"/>
              </a:spcBef>
              <a:buFont typeface="+mj-lt"/>
              <a:buAutoNum type="arabicPeriod"/>
            </a:pPr>
            <a:r>
              <a:rPr lang="en-US" dirty="0"/>
              <a:t>Compare your initial email with your revised version. Consider: </a:t>
            </a:r>
          </a:p>
          <a:p>
            <a:pPr lvl="2">
              <a:spcBef>
                <a:spcPts val="900"/>
              </a:spcBef>
              <a:buFont typeface="Arial" panose="020B0604020202020204" pitchFamily="34" charset="0"/>
              <a:buChar char="•"/>
            </a:pPr>
            <a:r>
              <a:rPr lang="en-US" dirty="0"/>
              <a:t>Which email would you rather receive, if you were the reader?</a:t>
            </a:r>
          </a:p>
          <a:p>
            <a:pPr lvl="2">
              <a:spcBef>
                <a:spcPts val="900"/>
              </a:spcBef>
              <a:buFont typeface="Arial" panose="020B0604020202020204" pitchFamily="34" charset="0"/>
              <a:buChar char="•"/>
            </a:pPr>
            <a:r>
              <a:rPr lang="en-US" dirty="0"/>
              <a:t>What benefits does the synthesis convey that the summary didn’t, for your reader?</a:t>
            </a:r>
          </a:p>
          <a:p>
            <a:pPr lvl="2">
              <a:spcBef>
                <a:spcPts val="900"/>
              </a:spcBef>
              <a:buFont typeface="Arial" panose="020B0604020202020204" pitchFamily="34" charset="0"/>
              <a:buChar char="•"/>
            </a:pPr>
            <a:r>
              <a:rPr lang="en-US" dirty="0"/>
              <a:t>What was difficult for you about synthesis, and why do you think you didn’t synthesize in your first version? Make a mental note of any tendencies or habits you would like to shift based on this exercise moving forward.</a:t>
            </a:r>
          </a:p>
        </p:txBody>
      </p:sp>
    </p:spTree>
    <p:extLst>
      <p:ext uri="{BB962C8B-B14F-4D97-AF65-F5344CB8AC3E}">
        <p14:creationId xmlns:p14="http://schemas.microsoft.com/office/powerpoint/2010/main" val="31213977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23" name="think-cell Slide" r:id="rId7" imgW="344" imgH="344" progId="TCLayout.ActiveDocument.1">
                  <p:embed/>
                </p:oleObj>
              </mc:Choice>
              <mc:Fallback>
                <p:oleObj name="think-cell Slide" r:id="rId7"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0"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77" name="think-cell Slide" r:id="rId11" imgW="344" imgH="344" progId="TCLayout.ActiveDocument.1">
                  <p:embed/>
                </p:oleObj>
              </mc:Choice>
              <mc:Fallback>
                <p:oleObj name="think-cell Slide" r:id="rId11"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4"/>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5"/>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6"/>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7"/>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15" name="Disclaimer-English (United States)">
            <a:extLst>
              <a:ext uri="{FF2B5EF4-FFF2-40B4-BE49-F238E27FC236}">
                <a16:creationId xmlns:a16="http://schemas.microsoft.com/office/drawing/2014/main" id="{877AF5ED-707F-4C15-B2A5-95EE15B8AE81}"/>
              </a:ext>
            </a:extLst>
          </p:cNvPr>
          <p:cNvSpPr>
            <a:spLocks noChangeArrowheads="1"/>
          </p:cNvSpPr>
          <p:nvPr userDrawn="1">
            <p:custDataLst>
              <p:tags r:id="rId8"/>
            </p:custDataLst>
          </p:nvPr>
        </p:nvSpPr>
        <p:spPr bwMode="black">
          <a:xfrm>
            <a:off x="551942" y="6190488"/>
            <a:ext cx="6016752"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 Copyright 2020 McKinsey &amp; Company. This material contains the confidential and proprietary information of McKinsey &amp; Company and is intended solely for your internal use and may not be reproduced, disclosed or distributed without McKinsey &amp; Company’s express prior written consent.</a:t>
            </a:r>
          </a:p>
        </p:txBody>
      </p:sp>
      <p:pic>
        <p:nvPicPr>
          <p:cNvPr id="17" name="LogoImage">
            <a:extLst>
              <a:ext uri="{FF2B5EF4-FFF2-40B4-BE49-F238E27FC236}">
                <a16:creationId xmlns:a16="http://schemas.microsoft.com/office/drawing/2014/main" id="{AFA5AF3B-211D-47FF-B376-05C921AB8628}"/>
              </a:ext>
            </a:extLst>
          </p:cNvPr>
          <p:cNvPicPr>
            <a:picLocks/>
          </p:cNvPicPr>
          <p:nvPr userDrawn="1"/>
        </p:nvPicPr>
        <p:blipFill>
          <a:blip r:embed="rId13">
            <a:extLst>
              <a:ext uri="{96DAC541-7B7A-43D3-8B79-37D633B846F1}">
                <asvg:svgBlip xmlns:asvg="http://schemas.microsoft.com/office/drawing/2016/SVG/main" r:embed="rId14"/>
              </a:ext>
            </a:extLst>
          </a:blip>
          <a:stretch>
            <a:fillRect/>
          </a:stretch>
        </p:blipFill>
        <p:spPr>
          <a:xfrm>
            <a:off x="551944" y="481162"/>
            <a:ext cx="1572132" cy="587018"/>
          </a:xfrm>
          <a:prstGeom prst="rect">
            <a:avLst/>
          </a:prstGeom>
        </p:spPr>
      </p:pic>
    </p:spTree>
    <p:extLst>
      <p:ext uri="{BB962C8B-B14F-4D97-AF65-F5344CB8AC3E}">
        <p14:creationId xmlns:p14="http://schemas.microsoft.com/office/powerpoint/2010/main" val="21273730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101"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2. Slide Title">
            <a:extLst>
              <a:ext uri="{FF2B5EF4-FFF2-40B4-BE49-F238E27FC236}">
                <a16:creationId xmlns:a16="http://schemas.microsoft.com/office/drawing/2014/main" id="{5C829ED6-90BF-4B02-AD53-C2B66EC5467C}"/>
              </a:ext>
            </a:extLst>
          </p:cNvPr>
          <p:cNvSpPr>
            <a:spLocks noGrp="1"/>
          </p:cNvSpPr>
          <p:nvPr>
            <p:ph type="title"/>
            <p:custDataLst>
              <p:tags r:id="rId4"/>
            </p:custDataLst>
          </p:nvPr>
        </p:nvSpPr>
        <p:spPr>
          <a:xfrm>
            <a:off x="554736" y="172212"/>
            <a:ext cx="11082528" cy="731520"/>
          </a:xfrm>
        </p:spPr>
        <p:txBody>
          <a:bodyPr/>
          <a:lstStyle/>
          <a:p>
            <a:r>
              <a:rPr lang="en-US" dirty="0"/>
              <a:t>Click to edit Master title style</a:t>
            </a:r>
          </a:p>
        </p:txBody>
      </p:sp>
      <p:sp>
        <p:nvSpPr>
          <p:cNvPr id="12" name="3. Subtitle">
            <a:extLst>
              <a:ext uri="{FF2B5EF4-FFF2-40B4-BE49-F238E27FC236}">
                <a16:creationId xmlns:a16="http://schemas.microsoft.com/office/drawing/2014/main" id="{0F8ABF34-9C24-45F4-B9AE-EDBE37FAC548}"/>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D1A5E303-71C7-4CBA-843E-F89BEE4870B0}"/>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634120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7F39A1E-9559-4F9B-9322-DA821850F2CA}"/>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8967102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5F180569-9F8A-4CFD-8AEA-3EA78CFEFDBE}"/>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896467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069A1AA2-18DA-45DB-84E6-54802C0193F5}"/>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3024581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1. On-page tracker">
            <a:extLst>
              <a:ext uri="{FF2B5EF4-FFF2-40B4-BE49-F238E27FC236}">
                <a16:creationId xmlns:a16="http://schemas.microsoft.com/office/drawing/2014/main" id="{2CCA1113-D6DE-4306-88BB-3E74C4AA2F5E}"/>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428527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25" name="think-cell Slide" r:id="rId18" imgW="413" imgH="416" progId="TCLayout.ActiveDocument.1">
                  <p:embed/>
                </p:oleObj>
              </mc:Choice>
              <mc:Fallback>
                <p:oleObj name="think-cell Slide" r:id="rId18"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064AC035-5239-45FF-8383-33CBCD30D33E}"/>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p:ph type="body" sz="quarter" idx="17" hasCustomPrompt="1"/>
            <p:custDataLst>
              <p:tags r:id="rId12"/>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5" name="5. Source">
            <a:extLst>
              <a:ext uri="{FF2B5EF4-FFF2-40B4-BE49-F238E27FC236}">
                <a16:creationId xmlns:a16="http://schemas.microsoft.com/office/drawing/2014/main" id="{CBEC1424-AA4C-4244-8847-722496EB062C}"/>
              </a:ext>
            </a:extLst>
          </p:cNvPr>
          <p:cNvSpPr txBox="1"/>
          <p:nvPr userDrawn="1">
            <p:custDataLst>
              <p:tags r:id="rId13"/>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cxnSp>
        <p:nvCxnSpPr>
          <p:cNvPr id="25" name="TopLineLeft">
            <a:extLst>
              <a:ext uri="{FF2B5EF4-FFF2-40B4-BE49-F238E27FC236}">
                <a16:creationId xmlns:a16="http://schemas.microsoft.com/office/drawing/2014/main" id="{E6B2B3C3-9704-4A88-AB96-BEEA9AD848C1}"/>
              </a:ext>
            </a:extLst>
          </p:cNvPr>
          <p:cNvCxnSpPr/>
          <p:nvPr userDrawn="1">
            <p:custDataLst>
              <p:tags r:id="rId14"/>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9A2E2D2C-FD27-463D-99AC-694A654FEB29}"/>
              </a:ext>
            </a:extLst>
          </p:cNvPr>
          <p:cNvSpPr>
            <a:spLocks noGrp="1"/>
          </p:cNvSpPr>
          <p:nvPr>
            <p:ph type="title"/>
            <p:custDataLst>
              <p:tags r:id="rId15"/>
            </p:custDataLst>
          </p:nvPr>
        </p:nvSpPr>
        <p:spPr>
          <a:xfrm>
            <a:off x="554736" y="172212"/>
            <a:ext cx="2514600" cy="731520"/>
          </a:xfrm>
        </p:spPr>
        <p:txBody>
          <a:bodyPr anchor="b">
            <a:noAutofit/>
          </a:bodyPr>
          <a:lstStyle>
            <a:lvl1pPr>
              <a:buClr>
                <a:schemeClr val="bg1"/>
              </a:buCl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240B7455-3F5D-4778-8E7F-A0B85807BADA}"/>
              </a:ext>
            </a:extLst>
          </p:cNvPr>
          <p:cNvSpPr>
            <a:spLocks noGrp="1"/>
          </p:cNvSpPr>
          <p:nvPr>
            <p:ph type="subTitle" idx="1" hasCustomPrompt="1"/>
            <p:custDataLst>
              <p:tags r:id="rId16"/>
            </p:custDataLst>
          </p:nvPr>
        </p:nvSpPr>
        <p:spPr>
          <a:xfrm>
            <a:off x="554736" y="884725"/>
            <a:ext cx="2514600" cy="276999"/>
          </a:xfrm>
        </p:spPr>
        <p:txBody>
          <a:bodyPr wrap="square">
            <a:spAutoFit/>
          </a:bodyPr>
          <a:lstStyle>
            <a:lvl1pPr marL="0" indent="0" algn="l">
              <a:buClr>
                <a:schemeClr val="bg1"/>
              </a:buClr>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Tree>
    <p:extLst>
      <p:ext uri="{BB962C8B-B14F-4D97-AF65-F5344CB8AC3E}">
        <p14:creationId xmlns:p14="http://schemas.microsoft.com/office/powerpoint/2010/main" val="2353256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49" name="think-cell Slide" r:id="rId17" imgW="413" imgH="416" progId="TCLayout.ActiveDocument.1">
                  <p:embed/>
                </p:oleObj>
              </mc:Choice>
              <mc:Fallback>
                <p:oleObj name="think-cell Slide" r:id="rId17"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5. Source" hidden="1">
            <a:extLst>
              <a:ext uri="{FF2B5EF4-FFF2-40B4-BE49-F238E27FC236}">
                <a16:creationId xmlns:a16="http://schemas.microsoft.com/office/drawing/2014/main" id="{6BA86AD8-0ECF-4EA8-B346-D8EA2716E80C}"/>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p:ph type="body" sz="quarter" idx="17" hasCustomPrompt="1"/>
            <p:custDataLst>
              <p:tags r:id="rId12"/>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9" name="5. Source">
            <a:extLst>
              <a:ext uri="{FF2B5EF4-FFF2-40B4-BE49-F238E27FC236}">
                <a16:creationId xmlns:a16="http://schemas.microsoft.com/office/drawing/2014/main" id="{E49E8E76-DE4E-41BE-8B4B-592B0B6B5332}"/>
              </a:ext>
            </a:extLst>
          </p:cNvPr>
          <p:cNvSpPr txBox="1"/>
          <p:nvPr userDrawn="1">
            <p:custDataLst>
              <p:tags r:id="rId13"/>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
        <p:nvSpPr>
          <p:cNvPr id="20" name="2. Slide Title">
            <a:extLst>
              <a:ext uri="{FF2B5EF4-FFF2-40B4-BE49-F238E27FC236}">
                <a16:creationId xmlns:a16="http://schemas.microsoft.com/office/drawing/2014/main" id="{96A3AFA3-4D77-404A-BE09-DC313ED73E79}"/>
              </a:ext>
            </a:extLst>
          </p:cNvPr>
          <p:cNvSpPr>
            <a:spLocks noGrp="1"/>
          </p:cNvSpPr>
          <p:nvPr>
            <p:ph type="title"/>
            <p:custDataLst>
              <p:tags r:id="rId14"/>
            </p:custDataLst>
          </p:nvPr>
        </p:nvSpPr>
        <p:spPr>
          <a:xfrm>
            <a:off x="554736" y="172212"/>
            <a:ext cx="3465576" cy="731520"/>
          </a:xfrm>
        </p:spPr>
        <p:txBody>
          <a:bodyPr anchor="b">
            <a:noAutofit/>
          </a:bodyPr>
          <a:lstStyle>
            <a:lvl1pPr>
              <a:defRPr>
                <a:solidFill>
                  <a:schemeClr val="bg2"/>
                </a:solidFill>
              </a:defRPr>
            </a:lvl1pPr>
          </a:lstStyle>
          <a:p>
            <a:r>
              <a:rPr lang="en-US" dirty="0"/>
              <a:t>Click to edit Master title</a:t>
            </a:r>
          </a:p>
        </p:txBody>
      </p:sp>
      <p:sp>
        <p:nvSpPr>
          <p:cNvPr id="21" name="3. Subtitle">
            <a:extLst>
              <a:ext uri="{FF2B5EF4-FFF2-40B4-BE49-F238E27FC236}">
                <a16:creationId xmlns:a16="http://schemas.microsoft.com/office/drawing/2014/main" id="{3182339B-2B76-4760-B802-A0F3D9F46246}"/>
              </a:ext>
            </a:extLst>
          </p:cNvPr>
          <p:cNvSpPr>
            <a:spLocks noGrp="1"/>
          </p:cNvSpPr>
          <p:nvPr>
            <p:ph type="subTitle" idx="1" hasCustomPrompt="1"/>
            <p:custDataLst>
              <p:tags r:id="rId15"/>
            </p:custDataLst>
          </p:nvPr>
        </p:nvSpPr>
        <p:spPr>
          <a:xfrm>
            <a:off x="554736" y="884725"/>
            <a:ext cx="3465576" cy="276999"/>
          </a:xfrm>
        </p:spPr>
        <p:txBody>
          <a:bodyPr wrap="square">
            <a:no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Tree>
    <p:extLst>
      <p:ext uri="{BB962C8B-B14F-4D97-AF65-F5344CB8AC3E}">
        <p14:creationId xmlns:p14="http://schemas.microsoft.com/office/powerpoint/2010/main" val="38410890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4"/>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5"/>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6"/>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7"/>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8"/>
            </p:custDataLst>
          </p:nvPr>
        </p:nvSpPr>
        <p:spPr>
          <a:xfrm>
            <a:off x="554736" y="172212"/>
            <a:ext cx="5065776"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9"/>
            </p:custDataLst>
          </p:nvPr>
        </p:nvSpPr>
        <p:spPr>
          <a:xfrm>
            <a:off x="554736" y="884725"/>
            <a:ext cx="5065776"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p:ph type="body" sz="quarter" idx="17" hasCustomPrompt="1"/>
            <p:custDataLst>
              <p:tags r:id="rId11"/>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6" name="5. Source">
            <a:extLst>
              <a:ext uri="{FF2B5EF4-FFF2-40B4-BE49-F238E27FC236}">
                <a16:creationId xmlns:a16="http://schemas.microsoft.com/office/drawing/2014/main" id="{A0770D8B-38D0-4C6B-9B32-7F66B96EB551}"/>
              </a:ext>
            </a:extLst>
          </p:cNvPr>
          <p:cNvSpPr txBox="1"/>
          <p:nvPr userDrawn="1">
            <p:custDataLst>
              <p:tags r:id="rId12"/>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4823459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73"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p:ph type="title"/>
            <p:custDataLst>
              <p:tags r:id="rId4"/>
            </p:custDataLst>
          </p:nvPr>
        </p:nvSpPr>
        <p:spPr>
          <a:xfrm>
            <a:off x="554736" y="172212"/>
            <a:ext cx="6967728" cy="731520"/>
          </a:xfrm>
        </p:spPr>
        <p:txBody>
          <a:bodyPr/>
          <a:lstStyle>
            <a:lvl1pPr>
              <a:defRPr>
                <a:solidFill>
                  <a:sysClr val="windowText" lastClr="000000"/>
                </a:solidFill>
              </a:defRPr>
            </a:lvl1pPr>
          </a:lstStyle>
          <a:p>
            <a:r>
              <a:rPr lang="en-US" dirty="0"/>
              <a:t>Click to edit Master title style</a:t>
            </a: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3. Subtitle">
            <a:extLst>
              <a:ext uri="{FF2B5EF4-FFF2-40B4-BE49-F238E27FC236}">
                <a16:creationId xmlns:a16="http://schemas.microsoft.com/office/drawing/2014/main" id="{48CA3F7F-79C3-4776-BD80-2B6BECA0AF60}"/>
              </a:ext>
            </a:extLst>
          </p:cNvPr>
          <p:cNvSpPr>
            <a:spLocks noGrp="1"/>
          </p:cNvSpPr>
          <p:nvPr>
            <p:ph type="subTitle" idx="1"/>
            <p:custDataLst>
              <p:tags r:id="rId12"/>
            </p:custDataLst>
          </p:nvPr>
        </p:nvSpPr>
        <p:spPr>
          <a:xfrm>
            <a:off x="554736" y="884725"/>
            <a:ext cx="6967728"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3"/>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p:ph type="body" sz="quarter" idx="17" hasCustomPrompt="1"/>
            <p:custDataLst>
              <p:tags r:id="rId14"/>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
        <p:nvSpPr>
          <p:cNvPr id="19" name="5. Source">
            <a:extLst>
              <a:ext uri="{FF2B5EF4-FFF2-40B4-BE49-F238E27FC236}">
                <a16:creationId xmlns:a16="http://schemas.microsoft.com/office/drawing/2014/main" id="{090A7C0C-14BE-4DF8-9C62-6EE96654F0DF}"/>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6431249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197" name="think-cell Slide" r:id="rId17" imgW="473" imgH="473" progId="TCLayout.ActiveDocument.1">
                  <p:embed/>
                </p:oleObj>
              </mc:Choice>
              <mc:Fallback>
                <p:oleObj name="think-cell Slide" r:id="rId17"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n-ea"/>
              <a:cs typeface="+mn-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11"/>
            </p:custDataLst>
          </p:nvPr>
        </p:nvSpPr>
        <p:spPr>
          <a:xfrm>
            <a:off x="554736" y="172212"/>
            <a:ext cx="7918704"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2"/>
            </p:custDataLst>
          </p:nvPr>
        </p:nvSpPr>
        <p:spPr>
          <a:xfrm>
            <a:off x="554736" y="884725"/>
            <a:ext cx="7918704"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
        <p:nvSpPr>
          <p:cNvPr id="16" name="5. Source">
            <a:extLst>
              <a:ext uri="{FF2B5EF4-FFF2-40B4-BE49-F238E27FC236}">
                <a16:creationId xmlns:a16="http://schemas.microsoft.com/office/drawing/2014/main" id="{81E85D65-63B0-4A6D-9D47-06B300A8E9D5}"/>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13683029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ontrast 1/4_Reverse">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21"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Rectangle 14">
            <a:extLst>
              <a:ext uri="{FF2B5EF4-FFF2-40B4-BE49-F238E27FC236}">
                <a16:creationId xmlns:a16="http://schemas.microsoft.com/office/drawing/2014/main" id="{49AFBBA9-D2B9-4E72-870F-D17AFEF8B92E}"/>
              </a:ext>
            </a:extLst>
          </p:cNvPr>
          <p:cNvSpPr>
            <a:spLocks/>
          </p:cNvSpPr>
          <p:nvPr userDrawn="1"/>
        </p:nvSpPr>
        <p:spPr>
          <a:xfrm>
            <a:off x="0" y="-1"/>
            <a:ext cx="3410584" cy="6858001"/>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sp>
        <p:nvSpPr>
          <p:cNvPr id="23" name="SlideLogoText">
            <a:extLst>
              <a:ext uri="{FF2B5EF4-FFF2-40B4-BE49-F238E27FC236}">
                <a16:creationId xmlns:a16="http://schemas.microsoft.com/office/drawing/2014/main" id="{8BEC0BBE-31ED-4326-901D-BA144B7161D7}"/>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24" name="Slide Number">
            <a:extLst>
              <a:ext uri="{FF2B5EF4-FFF2-40B4-BE49-F238E27FC236}">
                <a16:creationId xmlns:a16="http://schemas.microsoft.com/office/drawing/2014/main" id="{1E2A8850-EAF9-4CBD-8F06-509CC6194BEC}"/>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cxnSp>
        <p:nvCxnSpPr>
          <p:cNvPr id="26" name="BottomLineRight">
            <a:extLst>
              <a:ext uri="{FF2B5EF4-FFF2-40B4-BE49-F238E27FC236}">
                <a16:creationId xmlns:a16="http://schemas.microsoft.com/office/drawing/2014/main" id="{D039AE89-A752-4C42-B602-B745D3F8EE0B}"/>
              </a:ext>
            </a:extLst>
          </p:cNvPr>
          <p:cNvCxnSpPr/>
          <p:nvPr userDrawn="1">
            <p:custDataLst>
              <p:tags r:id="rId6"/>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7" name="TopLineRight">
            <a:extLst>
              <a:ext uri="{FF2B5EF4-FFF2-40B4-BE49-F238E27FC236}">
                <a16:creationId xmlns:a16="http://schemas.microsoft.com/office/drawing/2014/main" id="{B790335B-4212-47CE-9B8F-C590937B3793}"/>
              </a:ext>
            </a:extLst>
          </p:cNvPr>
          <p:cNvCxnSpPr>
            <a:cxnSpLocks/>
          </p:cNvCxnSpPr>
          <p:nvPr userDrawn="1">
            <p:custDataLst>
              <p:tags r:id="rId7"/>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064AC035-5239-45FF-8383-33CBCD30D33E}"/>
              </a:ext>
            </a:extLst>
          </p:cNvPr>
          <p:cNvSpPr txBox="1"/>
          <p:nvPr userDrawn="1">
            <p:custDataLst>
              <p:tags r:id="rId8"/>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userDrawn="1">
            <p:ph type="body" sz="quarter" idx="17" hasCustomPrompt="1"/>
            <p:custDataLst>
              <p:tags r:id="rId9"/>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cxnSp>
        <p:nvCxnSpPr>
          <p:cNvPr id="17" name="BottomLineLeft">
            <a:extLst>
              <a:ext uri="{FF2B5EF4-FFF2-40B4-BE49-F238E27FC236}">
                <a16:creationId xmlns:a16="http://schemas.microsoft.com/office/drawing/2014/main" id="{3BAA4BF8-DAAD-4AB6-829F-489E234136A8}"/>
              </a:ext>
            </a:extLst>
          </p:cNvPr>
          <p:cNvCxnSpPr/>
          <p:nvPr userDrawn="1">
            <p:custDataLst>
              <p:tags r:id="rId10"/>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5. Source">
            <a:extLst>
              <a:ext uri="{FF2B5EF4-FFF2-40B4-BE49-F238E27FC236}">
                <a16:creationId xmlns:a16="http://schemas.microsoft.com/office/drawing/2014/main" id="{7708D440-EDCC-44B2-87D2-1E49D3373A5E}"/>
              </a:ext>
            </a:extLst>
          </p:cNvPr>
          <p:cNvSpPr txBox="1"/>
          <p:nvPr userDrawn="1">
            <p:custDataLst>
              <p:tags r:id="rId11"/>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cxnSp>
        <p:nvCxnSpPr>
          <p:cNvPr id="19" name="TopLineLeft">
            <a:extLst>
              <a:ext uri="{FF2B5EF4-FFF2-40B4-BE49-F238E27FC236}">
                <a16:creationId xmlns:a16="http://schemas.microsoft.com/office/drawing/2014/main" id="{DEF0428C-78AC-498D-A7FD-381922C6009A}"/>
              </a:ext>
            </a:extLst>
          </p:cNvPr>
          <p:cNvCxnSpPr/>
          <p:nvPr userDrawn="1">
            <p:custDataLst>
              <p:tags r:id="rId12"/>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0" name="2. Slide Title">
            <a:extLst>
              <a:ext uri="{FF2B5EF4-FFF2-40B4-BE49-F238E27FC236}">
                <a16:creationId xmlns:a16="http://schemas.microsoft.com/office/drawing/2014/main" id="{4FF7368B-2AA2-43B7-92D7-F19CEC893288}"/>
              </a:ext>
            </a:extLst>
          </p:cNvPr>
          <p:cNvSpPr>
            <a:spLocks noGrp="1"/>
          </p:cNvSpPr>
          <p:nvPr>
            <p:ph type="title"/>
            <p:custDataLst>
              <p:tags r:id="rId13"/>
            </p:custDataLst>
          </p:nvPr>
        </p:nvSpPr>
        <p:spPr>
          <a:xfrm>
            <a:off x="554736" y="172212"/>
            <a:ext cx="2514600" cy="731520"/>
          </a:xfrm>
        </p:spPr>
        <p:txBody>
          <a:bodyPr anchor="b">
            <a:noAutofit/>
          </a:bodyPr>
          <a:lstStyle>
            <a:lvl1pPr>
              <a:defRPr>
                <a:solidFill>
                  <a:schemeClr val="tx1"/>
                </a:solidFill>
              </a:defRPr>
            </a:lvl1pPr>
          </a:lstStyle>
          <a:p>
            <a:r>
              <a:rPr lang="en-US" dirty="0"/>
              <a:t>Click to edit Master title</a:t>
            </a:r>
          </a:p>
        </p:txBody>
      </p:sp>
      <p:sp>
        <p:nvSpPr>
          <p:cNvPr id="31" name="3. Subtitle">
            <a:extLst>
              <a:ext uri="{FF2B5EF4-FFF2-40B4-BE49-F238E27FC236}">
                <a16:creationId xmlns:a16="http://schemas.microsoft.com/office/drawing/2014/main" id="{93AAC715-7BAB-414A-924E-4BFE1B9A865F}"/>
              </a:ext>
            </a:extLst>
          </p:cNvPr>
          <p:cNvSpPr>
            <a:spLocks noGrp="1"/>
          </p:cNvSpPr>
          <p:nvPr>
            <p:ph type="subTitle" idx="1" hasCustomPrompt="1"/>
            <p:custDataLst>
              <p:tags r:id="rId14"/>
            </p:custDataLst>
          </p:nvPr>
        </p:nvSpPr>
        <p:spPr>
          <a:xfrm>
            <a:off x="554736" y="884725"/>
            <a:ext cx="2514600" cy="276999"/>
          </a:xfrm>
        </p:spPr>
        <p:txBody>
          <a:bodyPr wrap="square">
            <a:no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
        <p:nvSpPr>
          <p:cNvPr id="20" name="Text Placeholder">
            <a:extLst>
              <a:ext uri="{FF2B5EF4-FFF2-40B4-BE49-F238E27FC236}">
                <a16:creationId xmlns:a16="http://schemas.microsoft.com/office/drawing/2014/main" id="{5A1C1A9E-FDAA-479B-9595-7942381DBDAC}"/>
              </a:ext>
            </a:extLst>
          </p:cNvPr>
          <p:cNvSpPr>
            <a:spLocks noGrp="1"/>
          </p:cNvSpPr>
          <p:nvPr>
            <p:ph type="body" sz="quarter" idx="18" hasCustomPrompt="1"/>
          </p:nvPr>
        </p:nvSpPr>
        <p:spPr>
          <a:xfrm>
            <a:off x="3719322" y="172212"/>
            <a:ext cx="7918704" cy="731520"/>
          </a:xfrm>
        </p:spPr>
        <p:txBody>
          <a:bodyPr vert="horz" wrap="square" lIns="0" tIns="0" rIns="0" bIns="0" rtlCol="0" anchor="b" anchorCtr="0">
            <a:noAutofit/>
          </a:bodyPr>
          <a:lstStyle>
            <a:lvl1pPr>
              <a:defRPr lang="en-US" sz="2500" b="1" spc="0" baseline="0" dirty="0" smtClean="0">
                <a:ln w="6350" cap="flat">
                  <a:noFill/>
                  <a:miter lim="800000"/>
                </a:ln>
                <a:solidFill>
                  <a:schemeClr val="bg2"/>
                </a:solidFill>
                <a:latin typeface="+mj-lt"/>
                <a:ea typeface="+mj-ea"/>
                <a:cs typeface="+mj-cs"/>
              </a:defRPr>
            </a:lvl1pPr>
          </a:lstStyle>
          <a:p>
            <a:pPr lvl="0">
              <a:spcBef>
                <a:spcPct val="0"/>
              </a:spcBef>
              <a:buNone/>
            </a:pPr>
            <a:r>
              <a:rPr lang="en-US" dirty="0"/>
              <a:t>Click to edit Master secondary title</a:t>
            </a:r>
          </a:p>
        </p:txBody>
      </p:sp>
      <p:sp>
        <p:nvSpPr>
          <p:cNvPr id="5" name="Text Placeholder 4">
            <a:extLst>
              <a:ext uri="{FF2B5EF4-FFF2-40B4-BE49-F238E27FC236}">
                <a16:creationId xmlns:a16="http://schemas.microsoft.com/office/drawing/2014/main" id="{37134E9D-1701-417F-A351-9E5208BBB741}"/>
              </a:ext>
            </a:extLst>
          </p:cNvPr>
          <p:cNvSpPr>
            <a:spLocks noGrp="1"/>
          </p:cNvSpPr>
          <p:nvPr>
            <p:ph type="body" sz="quarter" idx="19" hasCustomPrompt="1"/>
          </p:nvPr>
        </p:nvSpPr>
        <p:spPr>
          <a:xfrm>
            <a:off x="3716338" y="884725"/>
            <a:ext cx="7918704" cy="276999"/>
          </a:xfrm>
        </p:spPr>
        <p:txBody>
          <a:bodyPr vert="horz" lIns="0" tIns="0" rIns="0" bIns="0" rtlCol="0">
            <a:noAutofit/>
          </a:bodyPr>
          <a:lstStyle>
            <a:lvl1pPr>
              <a:defRPr lang="en-US" sz="1800" dirty="0">
                <a:solidFill>
                  <a:schemeClr val="bg2"/>
                </a:solidFill>
              </a:defRPr>
            </a:lvl1pPr>
          </a:lstStyle>
          <a:p>
            <a:pPr lvl="0"/>
            <a:r>
              <a:rPr lang="en-US" dirty="0"/>
              <a:t>Click to edit Master subtitle</a:t>
            </a:r>
          </a:p>
        </p:txBody>
      </p:sp>
    </p:spTree>
    <p:extLst>
      <p:ext uri="{BB962C8B-B14F-4D97-AF65-F5344CB8AC3E}">
        <p14:creationId xmlns:p14="http://schemas.microsoft.com/office/powerpoint/2010/main" val="4991887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ontrast 1/3_Reverse">
    <p:bg>
      <p:bgPr>
        <a:solidFill>
          <a:schemeClr val="tx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B094EEE-67C2-404F-BC6F-D4135892F4A7}"/>
              </a:ext>
            </a:extLst>
          </p:cNvPr>
          <p:cNvSpPr>
            <a:spLocks/>
          </p:cNvSpPr>
          <p:nvPr userDrawn="1"/>
        </p:nvSpPr>
        <p:spPr>
          <a:xfrm>
            <a:off x="-2" y="-1"/>
            <a:ext cx="4361688" cy="6858001"/>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cxnSp>
        <p:nvCxnSpPr>
          <p:cNvPr id="23" name="BottomLineRight">
            <a:extLst>
              <a:ext uri="{FF2B5EF4-FFF2-40B4-BE49-F238E27FC236}">
                <a16:creationId xmlns:a16="http://schemas.microsoft.com/office/drawing/2014/main" id="{5B711B8A-8A05-4E5D-B43F-369663099B83}"/>
              </a:ext>
            </a:extLst>
          </p:cNvPr>
          <p:cNvCxnSpPr/>
          <p:nvPr userDrawn="1">
            <p:custDataLst>
              <p:tags r:id="rId2"/>
            </p:custDataLst>
          </p:nvPr>
        </p:nvCxnSpPr>
        <p:spPr>
          <a:xfrm>
            <a:off x="4671219"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099ACF1E-C11A-4A27-BF8E-F3D23E7DAC44}"/>
              </a:ext>
            </a:extLst>
          </p:cNvPr>
          <p:cNvCxnSpPr>
            <a:cxnSpLocks/>
          </p:cNvCxnSpPr>
          <p:nvPr userDrawn="1">
            <p:custDataLst>
              <p:tags r:id="rId3"/>
            </p:custDataLst>
          </p:nvPr>
        </p:nvCxnSpPr>
        <p:spPr>
          <a:xfrm>
            <a:off x="4671219"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BottomLineLeft">
            <a:extLst>
              <a:ext uri="{FF2B5EF4-FFF2-40B4-BE49-F238E27FC236}">
                <a16:creationId xmlns:a16="http://schemas.microsoft.com/office/drawing/2014/main" id="{D377B80F-4E90-4787-84CA-5E3A45098122}"/>
              </a:ext>
            </a:extLst>
          </p:cNvPr>
          <p:cNvCxnSpPr/>
          <p:nvPr userDrawn="1">
            <p:custDataLst>
              <p:tags r:id="rId4"/>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4B3E190A-6D52-4E1E-AE40-F3F014AC33D8}"/>
              </a:ext>
            </a:extLst>
          </p:cNvPr>
          <p:cNvCxnSpPr/>
          <p:nvPr userDrawn="1">
            <p:custDataLst>
              <p:tags r:id="rId5"/>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45"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7"/>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8"/>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9"/>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userDrawn="1">
            <p:ph type="body" sz="quarter" idx="17" hasCustomPrompt="1"/>
            <p:custDataLst>
              <p:tags r:id="rId11"/>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22" name="5. Source">
            <a:extLst>
              <a:ext uri="{FF2B5EF4-FFF2-40B4-BE49-F238E27FC236}">
                <a16:creationId xmlns:a16="http://schemas.microsoft.com/office/drawing/2014/main" id="{32908713-2748-4BEB-A894-0F559B8DBB36}"/>
              </a:ext>
            </a:extLst>
          </p:cNvPr>
          <p:cNvSpPr txBox="1"/>
          <p:nvPr userDrawn="1">
            <p:custDataLst>
              <p:tags r:id="rId12"/>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
        <p:nvSpPr>
          <p:cNvPr id="33" name="2. Slide Title">
            <a:extLst>
              <a:ext uri="{FF2B5EF4-FFF2-40B4-BE49-F238E27FC236}">
                <a16:creationId xmlns:a16="http://schemas.microsoft.com/office/drawing/2014/main" id="{6DF5A04E-8B28-4720-A326-88F85EA1CDA9}"/>
              </a:ext>
            </a:extLst>
          </p:cNvPr>
          <p:cNvSpPr>
            <a:spLocks noGrp="1"/>
          </p:cNvSpPr>
          <p:nvPr>
            <p:ph type="title"/>
            <p:custDataLst>
              <p:tags r:id="rId13"/>
            </p:custDataLst>
          </p:nvPr>
        </p:nvSpPr>
        <p:spPr>
          <a:xfrm>
            <a:off x="554736" y="172212"/>
            <a:ext cx="3465576" cy="731520"/>
          </a:xfrm>
        </p:spPr>
        <p:txBody>
          <a:bodyPr>
            <a:noAutofit/>
          </a:bodyPr>
          <a:lstStyle>
            <a:lvl1pPr>
              <a:buClr>
                <a:schemeClr val="tx1"/>
              </a:buClr>
              <a:defRPr>
                <a:solidFill>
                  <a:schemeClr val="tx1"/>
                </a:solidFill>
              </a:defRPr>
            </a:lvl1pPr>
          </a:lstStyle>
          <a:p>
            <a:r>
              <a:rPr lang="en-US" dirty="0"/>
              <a:t>Click to edit Master title style</a:t>
            </a:r>
          </a:p>
        </p:txBody>
      </p:sp>
      <p:sp>
        <p:nvSpPr>
          <p:cNvPr id="34" name="3. Subtitle">
            <a:extLst>
              <a:ext uri="{FF2B5EF4-FFF2-40B4-BE49-F238E27FC236}">
                <a16:creationId xmlns:a16="http://schemas.microsoft.com/office/drawing/2014/main" id="{F84F9A13-A93B-49D6-A1C3-2B122298DFCE}"/>
              </a:ext>
            </a:extLst>
          </p:cNvPr>
          <p:cNvSpPr>
            <a:spLocks noGrp="1"/>
          </p:cNvSpPr>
          <p:nvPr>
            <p:ph type="subTitle" idx="1"/>
            <p:custDataLst>
              <p:tags r:id="rId14"/>
            </p:custDataLst>
          </p:nvPr>
        </p:nvSpPr>
        <p:spPr>
          <a:xfrm>
            <a:off x="554736" y="884725"/>
            <a:ext cx="3465576"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0" name="Text Placeholder 4">
            <a:extLst>
              <a:ext uri="{FF2B5EF4-FFF2-40B4-BE49-F238E27FC236}">
                <a16:creationId xmlns:a16="http://schemas.microsoft.com/office/drawing/2014/main" id="{C15D38CE-2534-4757-A8D7-1E43845A6300}"/>
              </a:ext>
            </a:extLst>
          </p:cNvPr>
          <p:cNvSpPr>
            <a:spLocks noGrp="1"/>
          </p:cNvSpPr>
          <p:nvPr>
            <p:ph type="body" sz="quarter" idx="18" hasCustomPrompt="1"/>
          </p:nvPr>
        </p:nvSpPr>
        <p:spPr>
          <a:xfrm>
            <a:off x="4671219" y="172212"/>
            <a:ext cx="6967728" cy="731520"/>
          </a:xfrm>
        </p:spPr>
        <p:txBody>
          <a:bodyPr vert="horz" wrap="square" lIns="0" tIns="0" rIns="0" bIns="0" rtlCol="0" anchor="b" anchorCtr="0">
            <a:noAutofit/>
          </a:bodyPr>
          <a:lstStyle>
            <a:lvl1pPr>
              <a:defRPr lang="en-US" sz="2500" b="1" spc="0" baseline="0" dirty="0" smtClean="0">
                <a:ln w="6350" cap="flat">
                  <a:noFill/>
                  <a:miter lim="800000"/>
                </a:ln>
                <a:solidFill>
                  <a:schemeClr val="bg2"/>
                </a:solidFill>
                <a:latin typeface="+mj-lt"/>
                <a:ea typeface="+mj-ea"/>
                <a:cs typeface="+mj-cs"/>
              </a:defRPr>
            </a:lvl1pPr>
          </a:lstStyle>
          <a:p>
            <a:pPr lvl="0">
              <a:spcBef>
                <a:spcPct val="0"/>
              </a:spcBef>
              <a:buNone/>
            </a:pPr>
            <a:r>
              <a:rPr lang="en-US" dirty="0"/>
              <a:t>Click to edit Master secondary title</a:t>
            </a:r>
          </a:p>
        </p:txBody>
      </p:sp>
      <p:sp>
        <p:nvSpPr>
          <p:cNvPr id="21" name="Text Placeholder 4">
            <a:extLst>
              <a:ext uri="{FF2B5EF4-FFF2-40B4-BE49-F238E27FC236}">
                <a16:creationId xmlns:a16="http://schemas.microsoft.com/office/drawing/2014/main" id="{114858DB-C9E7-4AFE-B829-A048CFC3E9E6}"/>
              </a:ext>
            </a:extLst>
          </p:cNvPr>
          <p:cNvSpPr>
            <a:spLocks noGrp="1"/>
          </p:cNvSpPr>
          <p:nvPr>
            <p:ph type="body" sz="quarter" idx="19" hasCustomPrompt="1"/>
          </p:nvPr>
        </p:nvSpPr>
        <p:spPr>
          <a:xfrm>
            <a:off x="4671219" y="884725"/>
            <a:ext cx="6967728" cy="276999"/>
          </a:xfrm>
        </p:spPr>
        <p:txBody>
          <a:bodyPr vert="horz" lIns="0" tIns="0" rIns="0" bIns="0" rtlCol="0">
            <a:noAutofit/>
          </a:bodyPr>
          <a:lstStyle>
            <a:lvl1pPr>
              <a:defRPr lang="en-US" sz="1800" dirty="0">
                <a:solidFill>
                  <a:schemeClr val="bg2"/>
                </a:solidFill>
              </a:defRPr>
            </a:lvl1pPr>
          </a:lstStyle>
          <a:p>
            <a:pPr lvl="0"/>
            <a:r>
              <a:rPr lang="en-US" dirty="0"/>
              <a:t>Click to edit Master subtitle</a:t>
            </a:r>
          </a:p>
        </p:txBody>
      </p:sp>
    </p:spTree>
    <p:extLst>
      <p:ext uri="{BB962C8B-B14F-4D97-AF65-F5344CB8AC3E}">
        <p14:creationId xmlns:p14="http://schemas.microsoft.com/office/powerpoint/2010/main" val="162321358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ontrast 1/2_Reverse">
    <p:bg>
      <p:bgPr>
        <a:solidFill>
          <a:schemeClr val="tx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6BE4A3-00B9-497F-821F-1F655BF402F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69" name="think-cell Slide" r:id="rId16" imgW="395" imgH="394" progId="TCLayout.ActiveDocument.1">
                  <p:embed/>
                </p:oleObj>
              </mc:Choice>
              <mc:Fallback>
                <p:oleObj name="think-cell Slide" r:id="rId16" imgW="395" imgH="394" progId="TCLayout.ActiveDocument.1">
                  <p:embed/>
                  <p:pic>
                    <p:nvPicPr>
                      <p:cNvPr id="6" name="Object 5" hidden="1">
                        <a:extLst>
                          <a:ext uri="{FF2B5EF4-FFF2-40B4-BE49-F238E27FC236}">
                            <a16:creationId xmlns:a16="http://schemas.microsoft.com/office/drawing/2014/main" id="{606BE4A3-00B9-497F-821F-1F655BF402F9}"/>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5E4E1FA-2FA6-47CD-B713-96D9F5ABDFFA}"/>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3" name="Rectangle 22">
            <a:extLst>
              <a:ext uri="{FF2B5EF4-FFF2-40B4-BE49-F238E27FC236}">
                <a16:creationId xmlns:a16="http://schemas.microsoft.com/office/drawing/2014/main" id="{BDDB2B2A-03CE-46C2-AF3B-8B81015BD02F}"/>
              </a:ext>
            </a:extLst>
          </p:cNvPr>
          <p:cNvSpPr>
            <a:spLocks/>
          </p:cNvSpPr>
          <p:nvPr userDrawn="1"/>
        </p:nvSpPr>
        <p:spPr>
          <a:xfrm>
            <a:off x="0" y="0"/>
            <a:ext cx="6099048" cy="6858000"/>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cxnSp>
        <p:nvCxnSpPr>
          <p:cNvPr id="24" name="BottomLineRight">
            <a:extLst>
              <a:ext uri="{FF2B5EF4-FFF2-40B4-BE49-F238E27FC236}">
                <a16:creationId xmlns:a16="http://schemas.microsoft.com/office/drawing/2014/main" id="{6E48FCAE-BF2F-411B-953B-4171C10098FF}"/>
              </a:ext>
            </a:extLst>
          </p:cNvPr>
          <p:cNvCxnSpPr/>
          <p:nvPr userDrawn="1">
            <p:custDataLst>
              <p:tags r:id="rId4"/>
            </p:custDataLst>
          </p:nvPr>
        </p:nvCxnSpPr>
        <p:spPr>
          <a:xfrm>
            <a:off x="6573171"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BottomLineLeft">
            <a:extLst>
              <a:ext uri="{FF2B5EF4-FFF2-40B4-BE49-F238E27FC236}">
                <a16:creationId xmlns:a16="http://schemas.microsoft.com/office/drawing/2014/main" id="{81D8F879-4FDD-4C26-B73C-391B7F40CEE0}"/>
              </a:ext>
            </a:extLst>
          </p:cNvPr>
          <p:cNvCxnSpPr/>
          <p:nvPr userDrawn="1">
            <p:custDataLst>
              <p:tags r:id="rId5"/>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Right">
            <a:extLst>
              <a:ext uri="{FF2B5EF4-FFF2-40B4-BE49-F238E27FC236}">
                <a16:creationId xmlns:a16="http://schemas.microsoft.com/office/drawing/2014/main" id="{CA051ECD-10CB-4752-8027-832C1B3FCE25}"/>
              </a:ext>
            </a:extLst>
          </p:cNvPr>
          <p:cNvCxnSpPr/>
          <p:nvPr userDrawn="1">
            <p:custDataLst>
              <p:tags r:id="rId6"/>
            </p:custDataLst>
          </p:nvPr>
        </p:nvCxnSpPr>
        <p:spPr>
          <a:xfrm>
            <a:off x="6573171"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7" name="TopLineLeft">
            <a:extLst>
              <a:ext uri="{FF2B5EF4-FFF2-40B4-BE49-F238E27FC236}">
                <a16:creationId xmlns:a16="http://schemas.microsoft.com/office/drawing/2014/main" id="{D806E633-A577-4E55-AC6D-55C81F585825}"/>
              </a:ext>
            </a:extLst>
          </p:cNvPr>
          <p:cNvCxnSpPr/>
          <p:nvPr userDrawn="1">
            <p:custDataLst>
              <p:tags r:id="rId7"/>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09F85FD-B74A-4A4E-BFA9-7668DD6BCB90}"/>
              </a:ext>
            </a:extLst>
          </p:cNvPr>
          <p:cNvSpPr txBox="1"/>
          <p:nvPr userDrawn="1">
            <p:custDataLst>
              <p:tags r:id="rId8"/>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9"/>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20" name="2. Slide Title">
            <a:extLst>
              <a:ext uri="{FF2B5EF4-FFF2-40B4-BE49-F238E27FC236}">
                <a16:creationId xmlns:a16="http://schemas.microsoft.com/office/drawing/2014/main" id="{80B9914A-DB55-4BC1-945B-6BCB69651471}"/>
              </a:ext>
            </a:extLst>
          </p:cNvPr>
          <p:cNvSpPr>
            <a:spLocks noGrp="1"/>
          </p:cNvSpPr>
          <p:nvPr userDrawn="1">
            <p:ph type="title"/>
            <p:custDataLst>
              <p:tags r:id="rId10"/>
            </p:custDataLst>
          </p:nvPr>
        </p:nvSpPr>
        <p:spPr>
          <a:xfrm>
            <a:off x="554736" y="172212"/>
            <a:ext cx="5065776" cy="731520"/>
          </a:xfrm>
        </p:spPr>
        <p:txBody>
          <a:bodyPr/>
          <a:lstStyle>
            <a:lvl1pPr>
              <a:buClr>
                <a:schemeClr val="tx1"/>
              </a:buClr>
              <a:defRPr>
                <a:solidFill>
                  <a:schemeClr val="tx1"/>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userDrawn="1">
            <p:ph type="subTitle" idx="1"/>
            <p:custDataLst>
              <p:tags r:id="rId11"/>
            </p:custDataLst>
          </p:nvPr>
        </p:nvSpPr>
        <p:spPr>
          <a:xfrm>
            <a:off x="554736" y="884725"/>
            <a:ext cx="5065776"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userDrawn="1">
            <p:ph type="body" sz="quarter" idx="17" hasCustomPrompt="1"/>
            <p:custDataLst>
              <p:tags r:id="rId13"/>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15" name="5. Source">
            <a:extLst>
              <a:ext uri="{FF2B5EF4-FFF2-40B4-BE49-F238E27FC236}">
                <a16:creationId xmlns:a16="http://schemas.microsoft.com/office/drawing/2014/main" id="{49FCCE54-D00C-4D1F-902C-491219A72B7C}"/>
              </a:ext>
            </a:extLst>
          </p:cNvPr>
          <p:cNvSpPr txBox="1"/>
          <p:nvPr userDrawn="1">
            <p:custDataLst>
              <p:tags r:id="rId14"/>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30608017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ontrast 2/3_Reverse">
    <p:bg>
      <p:bgPr>
        <a:solidFill>
          <a:schemeClr val="tx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DC7B2C-8AB8-4791-9880-792D813C396C}"/>
              </a:ext>
            </a:extLst>
          </p:cNvPr>
          <p:cNvSpPr/>
          <p:nvPr userDrawn="1"/>
        </p:nvSpPr>
        <p:spPr>
          <a:xfrm>
            <a:off x="0" y="0"/>
            <a:ext cx="7873550" cy="685800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cxnSp>
        <p:nvCxnSpPr>
          <p:cNvPr id="23" name="BottomLineRight">
            <a:extLst>
              <a:ext uri="{FF2B5EF4-FFF2-40B4-BE49-F238E27FC236}">
                <a16:creationId xmlns:a16="http://schemas.microsoft.com/office/drawing/2014/main" id="{F1908A3D-2B78-48F9-9EFF-6A62FB6B8080}"/>
              </a:ext>
            </a:extLst>
          </p:cNvPr>
          <p:cNvCxnSpPr/>
          <p:nvPr userDrawn="1">
            <p:custDataLst>
              <p:tags r:id="rId2"/>
            </p:custDataLst>
          </p:nvPr>
        </p:nvCxnSpPr>
        <p:spPr bwMode="black">
          <a:xfrm>
            <a:off x="8173371"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30E60E49-D4B7-4B28-ACDB-3D41B6DDDDDD}"/>
              </a:ext>
            </a:extLst>
          </p:cNvPr>
          <p:cNvCxnSpPr/>
          <p:nvPr userDrawn="1">
            <p:custDataLst>
              <p:tags r:id="rId3"/>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B72D42AD-731D-4FD1-B28A-4227178492DB}"/>
              </a:ext>
            </a:extLst>
          </p:cNvPr>
          <p:cNvCxnSpPr/>
          <p:nvPr userDrawn="1">
            <p:custDataLst>
              <p:tags r:id="rId4"/>
            </p:custDataLst>
          </p:nvPr>
        </p:nvCxnSpPr>
        <p:spPr>
          <a:xfrm>
            <a:off x="8173371"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1ADC0017-7E3F-433F-8F11-62603063C8B4}"/>
              </a:ext>
            </a:extLst>
          </p:cNvPr>
          <p:cNvCxnSpPr/>
          <p:nvPr userDrawn="1">
            <p:custDataLst>
              <p:tags r:id="rId5"/>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93"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7"/>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userDrawn="1">
            <p:ph type="title"/>
            <p:custDataLst>
              <p:tags r:id="rId8"/>
            </p:custDataLst>
          </p:nvPr>
        </p:nvSpPr>
        <p:spPr>
          <a:xfrm>
            <a:off x="554736" y="172212"/>
            <a:ext cx="6967728" cy="731520"/>
          </a:xfrm>
        </p:spPr>
        <p:txBody>
          <a:bodyPr/>
          <a:lstStyle>
            <a:lvl1pPr>
              <a:buClr>
                <a:schemeClr val="tx1"/>
              </a:buClr>
              <a:defRPr>
                <a:solidFill>
                  <a:schemeClr val="tx1"/>
                </a:solidFill>
              </a:defRPr>
            </a:lvl1pPr>
          </a:lstStyle>
          <a:p>
            <a:r>
              <a:rPr lang="en-US" dirty="0"/>
              <a:t>Click to edit Master title style</a:t>
            </a: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9"/>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dirty="0">
                <a:solidFill>
                  <a:schemeClr val="bg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10"/>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21" name="3. Subtitle">
            <a:extLst>
              <a:ext uri="{FF2B5EF4-FFF2-40B4-BE49-F238E27FC236}">
                <a16:creationId xmlns:a16="http://schemas.microsoft.com/office/drawing/2014/main" id="{48CA3F7F-79C3-4776-BD80-2B6BECA0AF60}"/>
              </a:ext>
            </a:extLst>
          </p:cNvPr>
          <p:cNvSpPr>
            <a:spLocks noGrp="1"/>
          </p:cNvSpPr>
          <p:nvPr userDrawn="1">
            <p:ph type="subTitle" idx="1"/>
            <p:custDataLst>
              <p:tags r:id="rId11"/>
            </p:custDataLst>
          </p:nvPr>
        </p:nvSpPr>
        <p:spPr>
          <a:xfrm>
            <a:off x="554736" y="884725"/>
            <a:ext cx="6967728"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userDrawn="1">
            <p:ph type="body" sz="quarter" idx="17" hasCustomPrompt="1"/>
            <p:custDataLst>
              <p:tags r:id="rId13"/>
            </p:custDataLst>
          </p:nvPr>
        </p:nvSpPr>
        <p:spPr>
          <a:xfrm>
            <a:off x="8174736" y="89319"/>
            <a:ext cx="3465576"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19" name="5. Source">
            <a:extLst>
              <a:ext uri="{FF2B5EF4-FFF2-40B4-BE49-F238E27FC236}">
                <a16:creationId xmlns:a16="http://schemas.microsoft.com/office/drawing/2014/main" id="{FD15C742-0869-4C30-8795-DCFA8E7721D7}"/>
              </a:ext>
            </a:extLst>
          </p:cNvPr>
          <p:cNvSpPr txBox="1"/>
          <p:nvPr userDrawn="1">
            <p:custDataLst>
              <p:tags r:id="rId14"/>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5333875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ontrast 3/4_Reverse">
    <p:bg>
      <p:bgPr>
        <a:solidFill>
          <a:schemeClr val="tx1"/>
        </a:solidFill>
        <a:effectLst/>
      </p:bgPr>
    </p:bg>
    <p:spTree>
      <p:nvGrpSpPr>
        <p:cNvPr id="1" name=""/>
        <p:cNvGrpSpPr/>
        <p:nvPr/>
      </p:nvGrpSpPr>
      <p:grpSpPr>
        <a:xfrm>
          <a:off x="0" y="0"/>
          <a:ext cx="0" cy="0"/>
          <a:chOff x="0" y="0"/>
          <a:chExt cx="0" cy="0"/>
        </a:xfrm>
      </p:grpSpPr>
      <p:sp>
        <p:nvSpPr>
          <p:cNvPr id="16" name="RectangleLight">
            <a:extLst>
              <a:ext uri="{FF2B5EF4-FFF2-40B4-BE49-F238E27FC236}">
                <a16:creationId xmlns:a16="http://schemas.microsoft.com/office/drawing/2014/main" id="{6298CE34-929C-4863-A9A9-01D749861118}"/>
              </a:ext>
            </a:extLst>
          </p:cNvPr>
          <p:cNvSpPr/>
          <p:nvPr userDrawn="1">
            <p:custDataLst>
              <p:tags r:id="rId2"/>
            </p:custDataLst>
          </p:nvPr>
        </p:nvSpPr>
        <p:spPr bwMode="ltGray">
          <a:xfrm>
            <a:off x="0" y="0"/>
            <a:ext cx="8781416"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17" name="think-cell Slide" r:id="rId17" imgW="473" imgH="473" progId="TCLayout.ActiveDocument.1">
                  <p:embed/>
                </p:oleObj>
              </mc:Choice>
              <mc:Fallback>
                <p:oleObj name="think-cell Slide" r:id="rId17"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4"/>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5"/>
            </p:custDataLst>
          </p:nvPr>
        </p:nvCxnSpPr>
        <p:spPr>
          <a:xfrm>
            <a:off x="9119861"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6"/>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7"/>
            </p:custDataLst>
          </p:nvPr>
        </p:nvCxnSpPr>
        <p:spPr>
          <a:xfrm>
            <a:off x="9119861"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8"/>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9"/>
            </p:custDataLst>
          </p:nvPr>
        </p:nvSpPr>
        <p:spPr>
          <a:xfrm>
            <a:off x="554736" y="172212"/>
            <a:ext cx="7918704" cy="731520"/>
          </a:xfrm>
        </p:spPr>
        <p:txBody>
          <a:bodyPr/>
          <a:lstStyle>
            <a:lvl1pPr>
              <a:buClr>
                <a:schemeClr val="tx1"/>
              </a:buClr>
              <a:defRPr>
                <a:solidFill>
                  <a:schemeClr val="tx1"/>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0"/>
            </p:custDataLst>
          </p:nvPr>
        </p:nvSpPr>
        <p:spPr>
          <a:xfrm>
            <a:off x="554736" y="884725"/>
            <a:ext cx="7918704"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chemeClr val="tx1"/>
              </a:buClr>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2"/>
            </p:custDataLst>
          </p:nvPr>
        </p:nvSpPr>
        <p:spPr>
          <a:xfrm>
            <a:off x="9116568" y="89319"/>
            <a:ext cx="2523744"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28" name="SlideLogoText">
            <a:extLst>
              <a:ext uri="{FF2B5EF4-FFF2-40B4-BE49-F238E27FC236}">
                <a16:creationId xmlns:a16="http://schemas.microsoft.com/office/drawing/2014/main" id="{66960E0A-039E-478A-817E-0C6E0BAFB42E}"/>
              </a:ext>
            </a:extLst>
          </p:cNvPr>
          <p:cNvSpPr txBox="1"/>
          <p:nvPr userDrawn="1">
            <p:custDataLst>
              <p:tags r:id="rId1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dirty="0">
                <a:solidFill>
                  <a:schemeClr val="bg1"/>
                </a:solidFill>
                <a:latin typeface="+mn-lt"/>
                <a:ea typeface="+mn-ea"/>
                <a:cs typeface="Arial" panose="020B0604020202020204" pitchFamily="34" charset="0"/>
              </a:rPr>
              <a:t>McKinsey &amp; Company</a:t>
            </a:r>
          </a:p>
        </p:txBody>
      </p:sp>
      <p:sp>
        <p:nvSpPr>
          <p:cNvPr id="29" name="Slide Number">
            <a:extLst>
              <a:ext uri="{FF2B5EF4-FFF2-40B4-BE49-F238E27FC236}">
                <a16:creationId xmlns:a16="http://schemas.microsoft.com/office/drawing/2014/main" id="{1AE6D021-1FC1-4DD2-A5DC-4E71CDDC90B8}"/>
              </a:ext>
            </a:extLst>
          </p:cNvPr>
          <p:cNvSpPr>
            <a:spLocks noChangeArrowheads="1"/>
          </p:cNvSpPr>
          <p:nvPr userDrawn="1">
            <p:custDataLst>
              <p:tags r:id="rId1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30" name="5. Source">
            <a:extLst>
              <a:ext uri="{FF2B5EF4-FFF2-40B4-BE49-F238E27FC236}">
                <a16:creationId xmlns:a16="http://schemas.microsoft.com/office/drawing/2014/main" id="{9B52348F-934D-4E6C-912B-786934E3BDE9}"/>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29639451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29EB75A9-1622-4264-ADA5-F4AA4329A737}"/>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9" name="5. Source">
            <a:extLst>
              <a:ext uri="{FF2B5EF4-FFF2-40B4-BE49-F238E27FC236}">
                <a16:creationId xmlns:a16="http://schemas.microsoft.com/office/drawing/2014/main" id="{FEA1FEF2-5F90-4274-919B-0052C5FA2B16}"/>
              </a:ext>
            </a:extLst>
          </p:cNvPr>
          <p:cNvSpPr txBox="1"/>
          <p:nvPr userDrawn="1">
            <p:custDataLst>
              <p:tags r:id="rId8"/>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682675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8598FB4-AA74-4A03-9184-C871CF56BAAC}"/>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7" name="5. Source">
            <a:extLst>
              <a:ext uri="{FF2B5EF4-FFF2-40B4-BE49-F238E27FC236}">
                <a16:creationId xmlns:a16="http://schemas.microsoft.com/office/drawing/2014/main" id="{640FDB20-8E94-49B8-B812-771011F0F00E}"/>
              </a:ext>
            </a:extLst>
          </p:cNvPr>
          <p:cNvSpPr txBox="1"/>
          <p:nvPr userDrawn="1">
            <p:custDataLst>
              <p:tags r:id="rId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2611186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8"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41" name="think-cell Slide" r:id="rId9" imgW="344" imgH="344" progId="TCLayout.ActiveDocument.1">
                  <p:embed/>
                </p:oleObj>
              </mc:Choice>
              <mc:Fallback>
                <p:oleObj name="think-cell Slide" r:id="rId9"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0B09155-0F6C-4209-89F3-90124767A2A8}"/>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5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TextBox 5">
            <a:extLst>
              <a:ext uri="{FF2B5EF4-FFF2-40B4-BE49-F238E27FC236}">
                <a16:creationId xmlns:a16="http://schemas.microsoft.com/office/drawing/2014/main" id="{7D4DAD80-020C-4ABB-96CC-81472C311CB6}"/>
              </a:ext>
            </a:extLst>
          </p:cNvPr>
          <p:cNvSpPr txBox="1"/>
          <p:nvPr userDrawn="1"/>
        </p:nvSpPr>
        <p:spPr>
          <a:xfrm>
            <a:off x="551941" y="6116107"/>
            <a:ext cx="6800966" cy="246221"/>
          </a:xfrm>
          <a:prstGeom prst="rect">
            <a:avLst/>
          </a:prstGeom>
        </p:spPr>
        <p:txBody>
          <a:bodyPr vert="horz" wrap="square" lIns="0" tIns="0" rIns="0" bIns="0" rtlCol="0" anchor="b"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r>
              <a:rPr lang="en-US" sz="800" dirty="0">
                <a:cs typeface="+mn-cs"/>
              </a:rPr>
              <a:t>© Copyright 2020 McKinsey &amp; Company. This material contains the confidential and proprietary information of McKinsey &amp; Company and is intended solely for your internal use and may not be reproduced, disclosed or distributed without McKinsey &amp; Company’s express prior written consent.</a:t>
            </a:r>
          </a:p>
        </p:txBody>
      </p:sp>
      <p:cxnSp>
        <p:nvCxnSpPr>
          <p:cNvPr id="8" name="BottomLine">
            <a:extLst>
              <a:ext uri="{FF2B5EF4-FFF2-40B4-BE49-F238E27FC236}">
                <a16:creationId xmlns:a16="http://schemas.microsoft.com/office/drawing/2014/main" id="{4DA75CB1-95CC-4217-A25B-7CC27204E999}"/>
              </a:ext>
            </a:extLst>
          </p:cNvPr>
          <p:cNvCxnSpPr/>
          <p:nvPr userDrawn="1">
            <p:custDataLst>
              <p:tags r:id="rId5"/>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 name="TopLine">
            <a:extLst>
              <a:ext uri="{FF2B5EF4-FFF2-40B4-BE49-F238E27FC236}">
                <a16:creationId xmlns:a16="http://schemas.microsoft.com/office/drawing/2014/main" id="{B252C465-0323-4A90-8674-02BA4108F156}"/>
              </a:ext>
            </a:extLst>
          </p:cNvPr>
          <p:cNvCxnSpPr/>
          <p:nvPr userDrawn="1">
            <p:custDataLst>
              <p:tags r:id="rId6"/>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9A906147-3A34-446E-9D1F-2FEDCAF875E3}"/>
              </a:ext>
            </a:extLst>
          </p:cNvPr>
          <p:cNvSpPr>
            <a:spLocks noGrp="1"/>
          </p:cNvSpPr>
          <p:nvPr>
            <p:ph type="title"/>
          </p:nvPr>
        </p:nvSpPr>
        <p:spPr>
          <a:xfrm>
            <a:off x="554736" y="3013075"/>
            <a:ext cx="6328664" cy="1661993"/>
          </a:xfrm>
        </p:spPr>
        <p:txBody>
          <a:bodyPr anchor="t">
            <a:spAutoFit/>
          </a:bodyPr>
          <a:lstStyle>
            <a:lvl1pPr>
              <a:defRPr sz="5400"/>
            </a:lvl1pPr>
          </a:lstStyle>
          <a:p>
            <a:r>
              <a:rPr lang="en-US" dirty="0"/>
              <a:t>Click to edit Master title style</a:t>
            </a:r>
          </a:p>
        </p:txBody>
      </p:sp>
    </p:spTree>
    <p:extLst>
      <p:ext uri="{BB962C8B-B14F-4D97-AF65-F5344CB8AC3E}">
        <p14:creationId xmlns:p14="http://schemas.microsoft.com/office/powerpoint/2010/main" val="2286105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71"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95"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19"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43"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2.xml"/><Relationship Id="rId26" Type="http://schemas.openxmlformats.org/officeDocument/2006/relationships/tags" Target="../tags/tag10.xml"/><Relationship Id="rId39" Type="http://schemas.openxmlformats.org/officeDocument/2006/relationships/tags" Target="../tags/tag23.xml"/><Relationship Id="rId21" Type="http://schemas.openxmlformats.org/officeDocument/2006/relationships/tags" Target="../tags/tag5.xml"/><Relationship Id="rId34" Type="http://schemas.openxmlformats.org/officeDocument/2006/relationships/tags" Target="../tags/tag18.xml"/><Relationship Id="rId42"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tags" Target="../tags/tag4.xml"/><Relationship Id="rId29" Type="http://schemas.openxmlformats.org/officeDocument/2006/relationships/tags" Target="../tags/tag13.xml"/><Relationship Id="rId41"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32" Type="http://schemas.openxmlformats.org/officeDocument/2006/relationships/tags" Target="../tags/tag16.xml"/><Relationship Id="rId37" Type="http://schemas.openxmlformats.org/officeDocument/2006/relationships/tags" Target="../tags/tag21.xml"/><Relationship Id="rId40" Type="http://schemas.openxmlformats.org/officeDocument/2006/relationships/tags" Target="../tags/tag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28" Type="http://schemas.openxmlformats.org/officeDocument/2006/relationships/tags" Target="../tags/tag12.xml"/><Relationship Id="rId36" Type="http://schemas.openxmlformats.org/officeDocument/2006/relationships/tags" Target="../tags/tag20.xml"/><Relationship Id="rId10" Type="http://schemas.openxmlformats.org/officeDocument/2006/relationships/slideLayout" Target="../slideLayouts/slideLayout10.xml"/><Relationship Id="rId19" Type="http://schemas.openxmlformats.org/officeDocument/2006/relationships/tags" Target="../tags/tag3.xml"/><Relationship Id="rId31" Type="http://schemas.openxmlformats.org/officeDocument/2006/relationships/tags" Target="../tags/tag1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 Id="rId27" Type="http://schemas.openxmlformats.org/officeDocument/2006/relationships/tags" Target="../tags/tag11.xml"/><Relationship Id="rId30" Type="http://schemas.openxmlformats.org/officeDocument/2006/relationships/tags" Target="../tags/tag14.xml"/><Relationship Id="rId35" Type="http://schemas.openxmlformats.org/officeDocument/2006/relationships/tags" Target="../tags/tag19.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vmlDrawing" Target="../drawings/vmlDrawing1.vml"/><Relationship Id="rId25" Type="http://schemas.openxmlformats.org/officeDocument/2006/relationships/tags" Target="../tags/tag9.xml"/><Relationship Id="rId33" Type="http://schemas.openxmlformats.org/officeDocument/2006/relationships/tags" Target="../tags/tag17.xml"/><Relationship Id="rId38" Type="http://schemas.openxmlformats.org/officeDocument/2006/relationships/tags" Target="../tags/tag2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theme" Target="../theme/theme2.xml"/><Relationship Id="rId26" Type="http://schemas.openxmlformats.org/officeDocument/2006/relationships/tags" Target="../tags/tag163.xml"/><Relationship Id="rId39" Type="http://schemas.openxmlformats.org/officeDocument/2006/relationships/tags" Target="../tags/tag176.xml"/><Relationship Id="rId21" Type="http://schemas.openxmlformats.org/officeDocument/2006/relationships/tags" Target="../tags/tag158.xml"/><Relationship Id="rId34" Type="http://schemas.openxmlformats.org/officeDocument/2006/relationships/tags" Target="../tags/tag171.xml"/><Relationship Id="rId42" Type="http://schemas.openxmlformats.org/officeDocument/2006/relationships/tags" Target="../tags/tag179.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tags" Target="../tags/tag157.xml"/><Relationship Id="rId29" Type="http://schemas.openxmlformats.org/officeDocument/2006/relationships/tags" Target="../tags/tag166.xml"/><Relationship Id="rId41" Type="http://schemas.openxmlformats.org/officeDocument/2006/relationships/tags" Target="../tags/tag178.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tags" Target="../tags/tag161.xml"/><Relationship Id="rId32" Type="http://schemas.openxmlformats.org/officeDocument/2006/relationships/tags" Target="../tags/tag169.xml"/><Relationship Id="rId37" Type="http://schemas.openxmlformats.org/officeDocument/2006/relationships/tags" Target="../tags/tag174.xml"/><Relationship Id="rId40" Type="http://schemas.openxmlformats.org/officeDocument/2006/relationships/tags" Target="../tags/tag177.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tags" Target="../tags/tag160.xml"/><Relationship Id="rId28" Type="http://schemas.openxmlformats.org/officeDocument/2006/relationships/tags" Target="../tags/tag165.xml"/><Relationship Id="rId36" Type="http://schemas.openxmlformats.org/officeDocument/2006/relationships/tags" Target="../tags/tag173.xml"/><Relationship Id="rId10" Type="http://schemas.openxmlformats.org/officeDocument/2006/relationships/slideLayout" Target="../slideLayouts/slideLayout25.xml"/><Relationship Id="rId19" Type="http://schemas.openxmlformats.org/officeDocument/2006/relationships/vmlDrawing" Target="../drawings/vmlDrawing13.vml"/><Relationship Id="rId31" Type="http://schemas.openxmlformats.org/officeDocument/2006/relationships/tags" Target="../tags/tag168.xml"/><Relationship Id="rId44" Type="http://schemas.openxmlformats.org/officeDocument/2006/relationships/image" Target="../media/image2.emf"/><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tags" Target="../tags/tag159.xml"/><Relationship Id="rId27" Type="http://schemas.openxmlformats.org/officeDocument/2006/relationships/tags" Target="../tags/tag164.xml"/><Relationship Id="rId30" Type="http://schemas.openxmlformats.org/officeDocument/2006/relationships/tags" Target="../tags/tag167.xml"/><Relationship Id="rId35" Type="http://schemas.openxmlformats.org/officeDocument/2006/relationships/tags" Target="../tags/tag172.xml"/><Relationship Id="rId43" Type="http://schemas.openxmlformats.org/officeDocument/2006/relationships/oleObject" Target="../embeddings/oleObject13.bin"/><Relationship Id="rId8" Type="http://schemas.openxmlformats.org/officeDocument/2006/relationships/slideLayout" Target="../slideLayouts/slideLayout23.xml"/><Relationship Id="rId3" Type="http://schemas.openxmlformats.org/officeDocument/2006/relationships/slideLayout" Target="../slideLayouts/slideLayout18.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tags" Target="../tags/tag162.xml"/><Relationship Id="rId33" Type="http://schemas.openxmlformats.org/officeDocument/2006/relationships/tags" Target="../tags/tag170.xml"/><Relationship Id="rId38" Type="http://schemas.openxmlformats.org/officeDocument/2006/relationships/tags" Target="../tags/tag175.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tags" Target="../tags/tag338.xml"/><Relationship Id="rId39" Type="http://schemas.openxmlformats.org/officeDocument/2006/relationships/tags" Target="../tags/tag351.xml"/><Relationship Id="rId21" Type="http://schemas.openxmlformats.org/officeDocument/2006/relationships/vmlDrawing" Target="../drawings/vmlDrawing27.vml"/><Relationship Id="rId34" Type="http://schemas.openxmlformats.org/officeDocument/2006/relationships/tags" Target="../tags/tag346.xml"/><Relationship Id="rId42" Type="http://schemas.openxmlformats.org/officeDocument/2006/relationships/tags" Target="../tags/tag354.xml"/><Relationship Id="rId47" Type="http://schemas.openxmlformats.org/officeDocument/2006/relationships/image" Target="../media/image2.emf"/><Relationship Id="rId7" Type="http://schemas.openxmlformats.org/officeDocument/2006/relationships/slideLayout" Target="../slideLayouts/slideLayout3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9" Type="http://schemas.openxmlformats.org/officeDocument/2006/relationships/tags" Target="../tags/tag34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tags" Target="../tags/tag336.xml"/><Relationship Id="rId32" Type="http://schemas.openxmlformats.org/officeDocument/2006/relationships/tags" Target="../tags/tag344.xml"/><Relationship Id="rId37" Type="http://schemas.openxmlformats.org/officeDocument/2006/relationships/tags" Target="../tags/tag349.xml"/><Relationship Id="rId40" Type="http://schemas.openxmlformats.org/officeDocument/2006/relationships/tags" Target="../tags/tag352.xml"/><Relationship Id="rId45" Type="http://schemas.openxmlformats.org/officeDocument/2006/relationships/tags" Target="../tags/tag357.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tags" Target="../tags/tag335.xml"/><Relationship Id="rId28" Type="http://schemas.openxmlformats.org/officeDocument/2006/relationships/tags" Target="../tags/tag340.xml"/><Relationship Id="rId36" Type="http://schemas.openxmlformats.org/officeDocument/2006/relationships/tags" Target="../tags/tag348.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ags" Target="../tags/tag343.xml"/><Relationship Id="rId44" Type="http://schemas.openxmlformats.org/officeDocument/2006/relationships/tags" Target="../tags/tag356.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tags" Target="../tags/tag334.xml"/><Relationship Id="rId27" Type="http://schemas.openxmlformats.org/officeDocument/2006/relationships/tags" Target="../tags/tag339.xml"/><Relationship Id="rId30" Type="http://schemas.openxmlformats.org/officeDocument/2006/relationships/tags" Target="../tags/tag342.xml"/><Relationship Id="rId35" Type="http://schemas.openxmlformats.org/officeDocument/2006/relationships/tags" Target="../tags/tag347.xml"/><Relationship Id="rId43" Type="http://schemas.openxmlformats.org/officeDocument/2006/relationships/tags" Target="../tags/tag355.xml"/><Relationship Id="rId8" Type="http://schemas.openxmlformats.org/officeDocument/2006/relationships/slideLayout" Target="../slideLayouts/slideLayout40.xml"/><Relationship Id="rId3" Type="http://schemas.openxmlformats.org/officeDocument/2006/relationships/slideLayout" Target="../slideLayouts/slideLayout35.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tags" Target="../tags/tag337.xml"/><Relationship Id="rId33" Type="http://schemas.openxmlformats.org/officeDocument/2006/relationships/tags" Target="../tags/tag345.xml"/><Relationship Id="rId38" Type="http://schemas.openxmlformats.org/officeDocument/2006/relationships/tags" Target="../tags/tag350.xml"/><Relationship Id="rId46" Type="http://schemas.openxmlformats.org/officeDocument/2006/relationships/oleObject" Target="../embeddings/oleObject27.bin"/><Relationship Id="rId20" Type="http://schemas.openxmlformats.org/officeDocument/2006/relationships/theme" Target="../theme/theme3.xml"/><Relationship Id="rId41" Type="http://schemas.openxmlformats.org/officeDocument/2006/relationships/tags" Target="../tags/tag3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8"/>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9" name="think-cell Slide" r:id="rId41" imgW="413" imgH="416" progId="TCLayout.ActiveDocument.1">
                  <p:embed/>
                </p:oleObj>
              </mc:Choice>
              <mc:Fallback>
                <p:oleObj name="think-cell Slide" r:id="rId41"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2"/>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9"/>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0"/>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3"/>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4"/>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5"/>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6"/>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40"/>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7"/>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8"/>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8"/>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6"/>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9"/>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4"/>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30"/>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2"/>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906" r:id="rId3"/>
    <p:sldLayoutId id="2147483807" r:id="rId4"/>
    <p:sldLayoutId id="2147483800" r:id="rId5"/>
    <p:sldLayoutId id="2147483659" r:id="rId6"/>
    <p:sldLayoutId id="2147483804" r:id="rId7"/>
    <p:sldLayoutId id="2147483860" r:id="rId8"/>
    <p:sldLayoutId id="2147483856" r:id="rId9"/>
    <p:sldLayoutId id="2147483805" r:id="rId10"/>
    <p:sldLayoutId id="2147483806" r:id="rId11"/>
    <p:sldLayoutId id="2147483882" r:id="rId12"/>
    <p:sldLayoutId id="2147483879" r:id="rId13"/>
    <p:sldLayoutId id="2147483706" r:id="rId14"/>
    <p:sldLayoutId id="2147483718" r:id="rId15"/>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0"/>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11" name="think-cell Slide" r:id="rId43" imgW="344" imgH="344" progId="TCLayout.ActiveDocument.1">
                  <p:embed/>
                </p:oleObj>
              </mc:Choice>
              <mc:Fallback>
                <p:oleObj name="think-cell Slide" r:id="rId43"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1"/>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6"/>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7"/>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53" name="think-cell Slide" r:id="rId46" imgW="344" imgH="344" progId="TCLayout.ActiveDocument.1">
                  <p:embed/>
                </p:oleObj>
              </mc:Choice>
              <mc:Fallback>
                <p:oleObj name="think-cell Slide" r:id="rId46"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5"/>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6"/>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8"/>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9"/>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31"/>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5"/>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32"/>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3"/>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3"/>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41"/>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4"/>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9"/>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5"/>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7"/>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
        <p:nvSpPr>
          <p:cNvPr id="176" name="5. Source">
            <a:extLst>
              <a:ext uri="{FF2B5EF4-FFF2-40B4-BE49-F238E27FC236}">
                <a16:creationId xmlns:a16="http://schemas.microsoft.com/office/drawing/2014/main" id="{D0F30494-83CF-4390-BBB9-04BEB9ED3CC8}"/>
              </a:ext>
            </a:extLst>
          </p:cNvPr>
          <p:cNvSpPr txBox="1"/>
          <p:nvPr userDrawn="1">
            <p:custDataLst>
              <p:tags r:id="rId30"/>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1942558761"/>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3" r:id="rId17"/>
    <p:sldLayoutId id="2147483904" r:id="rId18"/>
    <p:sldLayoutId id="2147483905" r:id="rId19"/>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543.xml"/><Relationship Id="rId7" Type="http://schemas.openxmlformats.org/officeDocument/2006/relationships/image" Target="../media/image14.emf"/><Relationship Id="rId2" Type="http://schemas.openxmlformats.org/officeDocument/2006/relationships/tags" Target="../tags/tag542.xml"/><Relationship Id="rId1" Type="http://schemas.openxmlformats.org/officeDocument/2006/relationships/vmlDrawing" Target="../drawings/vmlDrawing40.vml"/><Relationship Id="rId6" Type="http://schemas.openxmlformats.org/officeDocument/2006/relationships/oleObject" Target="../embeddings/oleObject40.bin"/><Relationship Id="rId5" Type="http://schemas.openxmlformats.org/officeDocument/2006/relationships/slideLayout" Target="../slideLayouts/slideLayout33.xml"/><Relationship Id="rId4" Type="http://schemas.openxmlformats.org/officeDocument/2006/relationships/tags" Target="../tags/tag54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45.xml"/><Relationship Id="rId1" Type="http://schemas.openxmlformats.org/officeDocument/2006/relationships/vmlDrawing" Target="../drawings/vmlDrawing41.vml"/><Relationship Id="rId5" Type="http://schemas.openxmlformats.org/officeDocument/2006/relationships/image" Target="../media/image4.emf"/><Relationship Id="rId4" Type="http://schemas.openxmlformats.org/officeDocument/2006/relationships/oleObject" Target="../embeddings/oleObject41.bin"/></Relationships>
</file>

<file path=ppt/slides/_rels/slide3.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547.xml"/><Relationship Id="rId7" Type="http://schemas.openxmlformats.org/officeDocument/2006/relationships/oleObject" Target="../embeddings/oleObject42.bin"/><Relationship Id="rId2" Type="http://schemas.openxmlformats.org/officeDocument/2006/relationships/tags" Target="../tags/tag546.xml"/><Relationship Id="rId1" Type="http://schemas.openxmlformats.org/officeDocument/2006/relationships/vmlDrawing" Target="../drawings/vmlDrawing42.vml"/><Relationship Id="rId6" Type="http://schemas.openxmlformats.org/officeDocument/2006/relationships/slideLayout" Target="../slideLayouts/slideLayout3.xml"/><Relationship Id="rId5" Type="http://schemas.openxmlformats.org/officeDocument/2006/relationships/tags" Target="../tags/tag549.xml"/><Relationship Id="rId4" Type="http://schemas.openxmlformats.org/officeDocument/2006/relationships/tags" Target="../tags/tag54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Object 2" hidden="1">
            <a:extLst>
              <a:ext uri="{FF2B5EF4-FFF2-40B4-BE49-F238E27FC236}">
                <a16:creationId xmlns:a16="http://schemas.microsoft.com/office/drawing/2014/main" id="{A3BAF32B-DBCE-42AB-8D92-DD3266560F0C}"/>
              </a:ext>
            </a:extLst>
          </p:cNvPr>
          <p:cNvGraphicFramePr>
            <a:graphicFrameLocks noChangeAspect="1"/>
          </p:cNvGraphicFramePr>
          <p:nvPr>
            <p:custDataLst>
              <p:tags r:id="rId2"/>
            </p:custDataLst>
            <p:extLst>
              <p:ext uri="{D42A27DB-BD31-4B8C-83A1-F6EECF244321}">
                <p14:modId xmlns:p14="http://schemas.microsoft.com/office/powerpoint/2010/main" val="25923222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65" name="think-cell Slide" r:id="rId6" imgW="395" imgH="394" progId="TCLayout.ActiveDocument.1">
                  <p:embed/>
                </p:oleObj>
              </mc:Choice>
              <mc:Fallback>
                <p:oleObj name="think-cell Slide" r:id="rId6" imgW="395" imgH="394" progId="TCLayout.ActiveDocument.1">
                  <p:embed/>
                  <p:pic>
                    <p:nvPicPr>
                      <p:cNvPr id="9" name="Object 2" hidden="1">
                        <a:extLst>
                          <a:ext uri="{FF2B5EF4-FFF2-40B4-BE49-F238E27FC236}">
                            <a16:creationId xmlns:a16="http://schemas.microsoft.com/office/drawing/2014/main" id="{A3BAF32B-DBCE-42AB-8D92-DD3266560F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4" name="Rectangle 1" hidden="1">
            <a:extLst>
              <a:ext uri="{FF2B5EF4-FFF2-40B4-BE49-F238E27FC236}">
                <a16:creationId xmlns:a16="http://schemas.microsoft.com/office/drawing/2014/main" id="{2B3CB723-6E9D-44E8-AAAF-AFFBB3787AE9}"/>
              </a:ext>
            </a:extLst>
          </p:cNvPr>
          <p:cNvSpPr/>
          <p:nvPr>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defRPr/>
            </a:pPr>
            <a:endParaRPr kumimoji="0" lang="en-US" sz="4400" b="1" u="none" strike="noStrike" kern="1200" cap="none" spc="0" normalizeH="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6" name="Subtitle">
            <a:extLst>
              <a:ext uri="{FF2B5EF4-FFF2-40B4-BE49-F238E27FC236}">
                <a16:creationId xmlns:a16="http://schemas.microsoft.com/office/drawing/2014/main" id="{0B98BFEA-934B-4CEF-969F-A2506B2BA981}"/>
              </a:ext>
            </a:extLst>
          </p:cNvPr>
          <p:cNvSpPr>
            <a:spLocks noGrp="1"/>
          </p:cNvSpPr>
          <p:nvPr>
            <p:ph type="subTitle" idx="1"/>
            <p:custDataLst>
              <p:tags r:id="rId4"/>
            </p:custDataLst>
          </p:nvPr>
        </p:nvSpPr>
        <p:spPr>
          <a:xfrm>
            <a:off x="551942" y="4092559"/>
            <a:ext cx="6016752" cy="307777"/>
          </a:xfrm>
        </p:spPr>
        <p:txBody>
          <a:bodyPr>
            <a:noAutofit/>
          </a:bodyPr>
          <a:lstStyle/>
          <a:p>
            <a:r>
              <a:rPr lang="en-US" dirty="0"/>
              <a:t>Problem Solving</a:t>
            </a:r>
          </a:p>
        </p:txBody>
      </p:sp>
      <p:sp>
        <p:nvSpPr>
          <p:cNvPr id="5" name="Title 4">
            <a:extLst>
              <a:ext uri="{FF2B5EF4-FFF2-40B4-BE49-F238E27FC236}">
                <a16:creationId xmlns:a16="http://schemas.microsoft.com/office/drawing/2014/main" id="{1D8C8DAF-AA4A-485A-83AD-8D30F68941DE}"/>
              </a:ext>
            </a:extLst>
          </p:cNvPr>
          <p:cNvSpPr>
            <a:spLocks noGrp="1"/>
          </p:cNvSpPr>
          <p:nvPr>
            <p:ph type="title"/>
          </p:nvPr>
        </p:nvSpPr>
        <p:spPr>
          <a:xfrm>
            <a:off x="434711" y="2560390"/>
            <a:ext cx="6016752" cy="2031325"/>
          </a:xfrm>
        </p:spPr>
        <p:txBody>
          <a:bodyPr>
            <a:spAutoFit/>
          </a:bodyPr>
          <a:lstStyle/>
          <a:p>
            <a:r>
              <a:rPr lang="en-US" dirty="0"/>
              <a:t>Try it now:</a:t>
            </a:r>
            <a:br>
              <a:rPr lang="en-US" dirty="0"/>
            </a:br>
            <a:r>
              <a:rPr lang="en-US" dirty="0"/>
              <a:t>Using synthesis</a:t>
            </a:r>
            <a:br>
              <a:rPr lang="en-US" dirty="0"/>
            </a:br>
            <a:endParaRPr lang="en-US" dirty="0"/>
          </a:p>
        </p:txBody>
      </p:sp>
      <p:pic>
        <p:nvPicPr>
          <p:cNvPr id="10" name="Picture 9">
            <a:extLst>
              <a:ext uri="{FF2B5EF4-FFF2-40B4-BE49-F238E27FC236}">
                <a16:creationId xmlns:a16="http://schemas.microsoft.com/office/drawing/2014/main" id="{97193408-E161-AF41-A7CA-13B72231A44E}"/>
              </a:ext>
            </a:extLst>
          </p:cNvPr>
          <p:cNvPicPr>
            <a:picLocks noChangeAspect="1"/>
          </p:cNvPicPr>
          <p:nvPr/>
        </p:nvPicPr>
        <p:blipFill>
          <a:blip r:embed="rId8"/>
          <a:stretch>
            <a:fillRect/>
          </a:stretch>
        </p:blipFill>
        <p:spPr>
          <a:xfrm>
            <a:off x="7064683" y="2668465"/>
            <a:ext cx="4692606" cy="3284824"/>
          </a:xfrm>
          <a:prstGeom prst="rect">
            <a:avLst/>
          </a:prstGeom>
        </p:spPr>
      </p:pic>
    </p:spTree>
    <p:extLst>
      <p:ext uri="{BB962C8B-B14F-4D97-AF65-F5344CB8AC3E}">
        <p14:creationId xmlns:p14="http://schemas.microsoft.com/office/powerpoint/2010/main" val="1752077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2" hidden="1">
            <a:extLst>
              <a:ext uri="{FF2B5EF4-FFF2-40B4-BE49-F238E27FC236}">
                <a16:creationId xmlns:a16="http://schemas.microsoft.com/office/drawing/2014/main" id="{BCDE7FC8-4CC8-4692-8762-594939C3CE3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391" name="think-cell Slide" r:id="rId4" imgW="395" imgH="394" progId="TCLayout.ActiveDocument.1">
                  <p:embed/>
                </p:oleObj>
              </mc:Choice>
              <mc:Fallback>
                <p:oleObj name="think-cell Slide" r:id="rId4" imgW="395" imgH="394" progId="TCLayout.ActiveDocument.1">
                  <p:embed/>
                  <p:pic>
                    <p:nvPicPr>
                      <p:cNvPr id="19" name="Object 18" hidden="1">
                        <a:extLst>
                          <a:ext uri="{FF2B5EF4-FFF2-40B4-BE49-F238E27FC236}">
                            <a16:creationId xmlns:a16="http://schemas.microsoft.com/office/drawing/2014/main" id="{BCDE7FC8-4CC8-4692-8762-594939C3CE3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2" name="Subtitle 21">
            <a:extLst>
              <a:ext uri="{FF2B5EF4-FFF2-40B4-BE49-F238E27FC236}">
                <a16:creationId xmlns:a16="http://schemas.microsoft.com/office/drawing/2014/main" id="{2213DC5C-CBE2-4D9C-8264-AF4877625C05}"/>
              </a:ext>
            </a:extLst>
          </p:cNvPr>
          <p:cNvSpPr>
            <a:spLocks noGrp="1"/>
          </p:cNvSpPr>
          <p:nvPr>
            <p:ph type="subTitle" idx="1"/>
          </p:nvPr>
        </p:nvSpPr>
        <p:spPr/>
        <p:txBody>
          <a:bodyPr/>
          <a:lstStyle/>
          <a:p>
            <a:r>
              <a:rPr lang="en-US" dirty="0"/>
              <a:t>Instructions</a:t>
            </a:r>
          </a:p>
        </p:txBody>
      </p:sp>
    </p:spTree>
    <p:extLst>
      <p:ext uri="{BB962C8B-B14F-4D97-AF65-F5344CB8AC3E}">
        <p14:creationId xmlns:p14="http://schemas.microsoft.com/office/powerpoint/2010/main" val="2883421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B24033E-F388-4934-9FF9-92473D1B1720}"/>
              </a:ext>
            </a:extLst>
          </p:cNvPr>
          <p:cNvGraphicFramePr>
            <a:graphicFrameLocks noChangeAspect="1"/>
          </p:cNvGraphicFramePr>
          <p:nvPr>
            <p:custDataLst>
              <p:tags r:id="rId2"/>
            </p:custDataLst>
            <p:extLst>
              <p:ext uri="{D42A27DB-BD31-4B8C-83A1-F6EECF244321}">
                <p14:modId xmlns:p14="http://schemas.microsoft.com/office/powerpoint/2010/main" val="7052902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452"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314C9CC-040D-4679-A5B1-FFD8742B3F1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68114476-F282-482E-9947-625A5530AE9F}"/>
              </a:ext>
            </a:extLst>
          </p:cNvPr>
          <p:cNvSpPr>
            <a:spLocks noGrp="1"/>
          </p:cNvSpPr>
          <p:nvPr>
            <p:ph type="title"/>
            <p:custDataLst>
              <p:tags r:id="rId4"/>
            </p:custDataLst>
          </p:nvPr>
        </p:nvSpPr>
        <p:spPr>
          <a:xfrm>
            <a:off x="554736" y="173983"/>
            <a:ext cx="11082528" cy="731520"/>
          </a:xfrm>
        </p:spPr>
        <p:txBody>
          <a:bodyPr/>
          <a:lstStyle/>
          <a:p>
            <a:r>
              <a:rPr lang="en-US" dirty="0"/>
              <a:t>Using synthesis</a:t>
            </a:r>
          </a:p>
        </p:txBody>
      </p:sp>
      <p:sp>
        <p:nvSpPr>
          <p:cNvPr id="3" name="3. Subtitle">
            <a:extLst>
              <a:ext uri="{FF2B5EF4-FFF2-40B4-BE49-F238E27FC236}">
                <a16:creationId xmlns:a16="http://schemas.microsoft.com/office/drawing/2014/main" id="{9E80ECF4-CA84-4F8D-A653-9D3BD0723505}"/>
              </a:ext>
            </a:extLst>
          </p:cNvPr>
          <p:cNvSpPr>
            <a:spLocks noGrp="1"/>
          </p:cNvSpPr>
          <p:nvPr>
            <p:ph type="subTitle" idx="1"/>
            <p:custDataLst>
              <p:tags r:id="rId5"/>
            </p:custDataLst>
          </p:nvPr>
        </p:nvSpPr>
        <p:spPr/>
        <p:txBody>
          <a:bodyPr/>
          <a:lstStyle/>
          <a:p>
            <a:r>
              <a:rPr lang="en-US" dirty="0"/>
              <a:t>Worksheet</a:t>
            </a:r>
          </a:p>
        </p:txBody>
      </p:sp>
    </p:spTree>
    <p:extLst>
      <p:ext uri="{BB962C8B-B14F-4D97-AF65-F5344CB8AC3E}">
        <p14:creationId xmlns:p14="http://schemas.microsoft.com/office/powerpoint/2010/main" val="11310654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11.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1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1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4.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5.xml><?xml version="1.0" encoding="utf-8"?>
<p:tagLst xmlns:a="http://schemas.openxmlformats.org/drawingml/2006/main" xmlns:r="http://schemas.openxmlformats.org/officeDocument/2006/relationships" xmlns:p="http://schemas.openxmlformats.org/presentationml/2006/main">
  <p:tag name="SHAPENAME" val="5. Source"/>
</p:tagLst>
</file>

<file path=ppt/tags/tag11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21.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2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2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8.xml><?xml version="1.0" encoding="utf-8"?>
<p:tagLst xmlns:a="http://schemas.openxmlformats.org/drawingml/2006/main" xmlns:r="http://schemas.openxmlformats.org/officeDocument/2006/relationships" xmlns:p="http://schemas.openxmlformats.org/presentationml/2006/main">
  <p:tag name="SHAPENAME" val="5. Source"/>
</p:tagLst>
</file>

<file path=ppt/tags/tag1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1.xml><?xml version="1.0" encoding="utf-8"?>
<p:tagLst xmlns:a="http://schemas.openxmlformats.org/drawingml/2006/main" xmlns:r="http://schemas.openxmlformats.org/officeDocument/2006/relationships" xmlns:p="http://schemas.openxmlformats.org/presentationml/2006/main">
  <p:tag name="SHAPENAME" val="3. Subtitle"/>
</p:tagLst>
</file>

<file path=ppt/tags/tag13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3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3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3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3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3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NAME" val="CustomIcon"/>
</p:tagLst>
</file>

<file path=ppt/tags/tag141.xml><?xml version="1.0" encoding="utf-8"?>
<p:tagLst xmlns:a="http://schemas.openxmlformats.org/drawingml/2006/main" xmlns:r="http://schemas.openxmlformats.org/officeDocument/2006/relationships" xmlns:p="http://schemas.openxmlformats.org/presentationml/2006/main">
  <p:tag name="1LEVEL" val="20"/>
  <p:tag name="2LEVEL" val="10"/>
  <p:tag name="3LEVEL" val="5"/>
  <p:tag name="4LEVEL" val="2.5"/>
  <p:tag name="5LEVEL" val="1.25"/>
</p:tagLst>
</file>

<file path=ppt/tags/tag142.xml><?xml version="1.0" encoding="utf-8"?>
<p:tagLst xmlns:a="http://schemas.openxmlformats.org/drawingml/2006/main" xmlns:r="http://schemas.openxmlformats.org/officeDocument/2006/relationships" xmlns:p="http://schemas.openxmlformats.org/presentationml/2006/main">
  <p:tag name="1LEVEL" val="20"/>
  <p:tag name="2LEVEL" val="10"/>
  <p:tag name="3LEVEL" val="5"/>
  <p:tag name="4LEVEL" val="2.5"/>
  <p:tag name="5LEVEL" val="1.25"/>
</p:tagLst>
</file>

<file path=ppt/tags/tag143.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4.xml><?xml version="1.0" encoding="utf-8"?>
<p:tagLst xmlns:a="http://schemas.openxmlformats.org/drawingml/2006/main" xmlns:r="http://schemas.openxmlformats.org/officeDocument/2006/relationships" xmlns:p="http://schemas.openxmlformats.org/presentationml/2006/main">
  <p:tag name="SHAPENAME" val="TopLine"/>
</p:tagLst>
</file>

<file path=ppt/tags/tag14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8.xml><?xml version="1.0" encoding="utf-8"?>
<p:tagLst xmlns:a="http://schemas.openxmlformats.org/drawingml/2006/main" xmlns:r="http://schemas.openxmlformats.org/officeDocument/2006/relationships" xmlns:p="http://schemas.openxmlformats.org/presentationml/2006/main">
  <p:tag name="SHAPENAME" val="5. Source"/>
</p:tagLst>
</file>

<file path=ppt/tags/tag1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52.xml><?xml version="1.0" encoding="utf-8"?>
<p:tagLst xmlns:a="http://schemas.openxmlformats.org/drawingml/2006/main" xmlns:r="http://schemas.openxmlformats.org/officeDocument/2006/relationships" xmlns:p="http://schemas.openxmlformats.org/presentationml/2006/main">
  <p:tag name="SHAPENAME" val="5. Source"/>
</p:tagLst>
</file>

<file path=ppt/tags/tag1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SHAPENAME" val="LogoImage"/>
</p:tagLst>
</file>

<file path=ppt/tags/tag156.xml><?xml version="1.0" encoding="utf-8"?>
<p:tagLst xmlns:a="http://schemas.openxmlformats.org/drawingml/2006/main" xmlns:r="http://schemas.openxmlformats.org/officeDocument/2006/relationships" xmlns:p="http://schemas.openxmlformats.org/presentationml/2006/main">
  <p:tag name="SHAPENAME" val="5. Sourc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5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SHAPENAME" val="BottomLine"/>
</p:tagLst>
</file>

<file path=ppt/tags/tag161.xml><?xml version="1.0" encoding="utf-8"?>
<p:tagLst xmlns:a="http://schemas.openxmlformats.org/drawingml/2006/main" xmlns:r="http://schemas.openxmlformats.org/officeDocument/2006/relationships" xmlns:p="http://schemas.openxmlformats.org/presentationml/2006/main">
  <p:tag name="SHAPENAME" val="TopLine"/>
</p:tagLst>
</file>

<file path=ppt/tags/tag16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63.xml><?xml version="1.0" encoding="utf-8"?>
<p:tagLst xmlns:a="http://schemas.openxmlformats.org/drawingml/2006/main" xmlns:r="http://schemas.openxmlformats.org/officeDocument/2006/relationships" xmlns:p="http://schemas.openxmlformats.org/presentationml/2006/main">
  <p:tag name="SHAPENAME" val="Grid"/>
</p:tagLst>
</file>

<file path=ppt/tags/tag164.xml><?xml version="1.0" encoding="utf-8"?>
<p:tagLst xmlns:a="http://schemas.openxmlformats.org/drawingml/2006/main" xmlns:r="http://schemas.openxmlformats.org/officeDocument/2006/relationships" xmlns:p="http://schemas.openxmlformats.org/presentationml/2006/main">
  <p:tag name="SHAPENAME" val="4. Footnote"/>
</p:tagLst>
</file>

<file path=ppt/tags/tag165.xml><?xml version="1.0" encoding="utf-8"?>
<p:tagLst xmlns:a="http://schemas.openxmlformats.org/drawingml/2006/main" xmlns:r="http://schemas.openxmlformats.org/officeDocument/2006/relationships" xmlns:p="http://schemas.openxmlformats.org/presentationml/2006/main">
  <p:tag name="NAME" val="Moon"/>
</p:tagLst>
</file>

<file path=ppt/tags/tag166.xml><?xml version="1.0" encoding="utf-8"?>
<p:tagLst xmlns:a="http://schemas.openxmlformats.org/drawingml/2006/main" xmlns:r="http://schemas.openxmlformats.org/officeDocument/2006/relationships" xmlns:p="http://schemas.openxmlformats.org/presentationml/2006/main">
  <p:tag name="NAME" val="Moon"/>
</p:tagLst>
</file>

<file path=ppt/tags/tag167.xml><?xml version="1.0" encoding="utf-8"?>
<p:tagLst xmlns:a="http://schemas.openxmlformats.org/drawingml/2006/main" xmlns:r="http://schemas.openxmlformats.org/officeDocument/2006/relationships" xmlns:p="http://schemas.openxmlformats.org/presentationml/2006/main">
  <p:tag name="NAME" val="Moon"/>
</p:tagLst>
</file>

<file path=ppt/tags/tag168.xml><?xml version="1.0" encoding="utf-8"?>
<p:tagLst xmlns:a="http://schemas.openxmlformats.org/drawingml/2006/main" xmlns:r="http://schemas.openxmlformats.org/officeDocument/2006/relationships" xmlns:p="http://schemas.openxmlformats.org/presentationml/2006/main">
  <p:tag name="NAME" val="Moon"/>
</p:tagLst>
</file>

<file path=ppt/tags/tag169.xml><?xml version="1.0" encoding="utf-8"?>
<p:tagLst xmlns:a="http://schemas.openxmlformats.org/drawingml/2006/main" xmlns:r="http://schemas.openxmlformats.org/officeDocument/2006/relationships" xmlns:p="http://schemas.openxmlformats.org/presentationml/2006/main">
  <p:tag name="NAME" val="Moon"/>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ANGLE" val="5"/>
</p:tagLst>
</file>

<file path=ppt/tags/tag171.xml><?xml version="1.0" encoding="utf-8"?>
<p:tagLst xmlns:a="http://schemas.openxmlformats.org/drawingml/2006/main" xmlns:r="http://schemas.openxmlformats.org/officeDocument/2006/relationships" xmlns:p="http://schemas.openxmlformats.org/presentationml/2006/main">
  <p:tag name="ANGLE" val="5"/>
</p:tagLst>
</file>

<file path=ppt/tags/tag172.xml><?xml version="1.0" encoding="utf-8"?>
<p:tagLst xmlns:a="http://schemas.openxmlformats.org/drawingml/2006/main" xmlns:r="http://schemas.openxmlformats.org/officeDocument/2006/relationships" xmlns:p="http://schemas.openxmlformats.org/presentationml/2006/main">
  <p:tag name="ANGLE" val="4"/>
</p:tagLst>
</file>

<file path=ppt/tags/tag173.xml><?xml version="1.0" encoding="utf-8"?>
<p:tagLst xmlns:a="http://schemas.openxmlformats.org/drawingml/2006/main" xmlns:r="http://schemas.openxmlformats.org/officeDocument/2006/relationships" xmlns:p="http://schemas.openxmlformats.org/presentationml/2006/main">
  <p:tag name="ANGLE" val="4"/>
</p:tagLst>
</file>

<file path=ppt/tags/tag174.xml><?xml version="1.0" encoding="utf-8"?>
<p:tagLst xmlns:a="http://schemas.openxmlformats.org/drawingml/2006/main" xmlns:r="http://schemas.openxmlformats.org/officeDocument/2006/relationships" xmlns:p="http://schemas.openxmlformats.org/presentationml/2006/main">
  <p:tag name="ANGLE" val="3"/>
</p:tagLst>
</file>

<file path=ppt/tags/tag175.xml><?xml version="1.0" encoding="utf-8"?>
<p:tagLst xmlns:a="http://schemas.openxmlformats.org/drawingml/2006/main" xmlns:r="http://schemas.openxmlformats.org/officeDocument/2006/relationships" xmlns:p="http://schemas.openxmlformats.org/presentationml/2006/main">
  <p:tag name="ANGLE" val="3"/>
</p:tagLst>
</file>

<file path=ppt/tags/tag176.xml><?xml version="1.0" encoding="utf-8"?>
<p:tagLst xmlns:a="http://schemas.openxmlformats.org/drawingml/2006/main" xmlns:r="http://schemas.openxmlformats.org/officeDocument/2006/relationships" xmlns:p="http://schemas.openxmlformats.org/presentationml/2006/main">
  <p:tag name="ANGLE" val="2"/>
</p:tagLst>
</file>

<file path=ppt/tags/tag177.xml><?xml version="1.0" encoding="utf-8"?>
<p:tagLst xmlns:a="http://schemas.openxmlformats.org/drawingml/2006/main" xmlns:r="http://schemas.openxmlformats.org/officeDocument/2006/relationships" xmlns:p="http://schemas.openxmlformats.org/presentationml/2006/main">
  <p:tag name="ANGLE" val="2"/>
</p:tagLst>
</file>

<file path=ppt/tags/tag178.xml><?xml version="1.0" encoding="utf-8"?>
<p:tagLst xmlns:a="http://schemas.openxmlformats.org/drawingml/2006/main" xmlns:r="http://schemas.openxmlformats.org/officeDocument/2006/relationships" xmlns:p="http://schemas.openxmlformats.org/presentationml/2006/main">
  <p:tag name="ANGLE" val="1"/>
</p:tagLst>
</file>

<file path=ppt/tags/tag179.xml><?xml version="1.0" encoding="utf-8"?>
<p:tagLst xmlns:a="http://schemas.openxmlformats.org/drawingml/2006/main" xmlns:r="http://schemas.openxmlformats.org/officeDocument/2006/relationships" xmlns:p="http://schemas.openxmlformats.org/presentationml/2006/main">
  <p:tag name="ANGLE" val="1"/>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82.xml><?xml version="1.0" encoding="utf-8"?>
<p:tagLst xmlns:a="http://schemas.openxmlformats.org/drawingml/2006/main" xmlns:r="http://schemas.openxmlformats.org/officeDocument/2006/relationships" xmlns:p="http://schemas.openxmlformats.org/presentationml/2006/main">
  <p:tag name="SHAPENAME" val="LogoImage"/>
</p:tagLst>
</file>

<file path=ppt/tags/tag183.xml><?xml version="1.0" encoding="utf-8"?>
<p:tagLst xmlns:a="http://schemas.openxmlformats.org/drawingml/2006/main" xmlns:r="http://schemas.openxmlformats.org/officeDocument/2006/relationships" xmlns:p="http://schemas.openxmlformats.org/presentationml/2006/main">
  <p:tag name="SHAPENAME" val="ClientLogo"/>
</p:tagLst>
</file>

<file path=ppt/tags/tag184.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85.xml><?xml version="1.0" encoding="utf-8"?>
<p:tagLst xmlns:a="http://schemas.openxmlformats.org/drawingml/2006/main" xmlns:r="http://schemas.openxmlformats.org/officeDocument/2006/relationships" xmlns:p="http://schemas.openxmlformats.org/presentationml/2006/main">
  <p:tag name="SHAPENAME" val="Subtitle"/>
</p:tagLst>
</file>

<file path=ppt/tags/tag186.xml><?xml version="1.0" encoding="utf-8"?>
<p:tagLst xmlns:a="http://schemas.openxmlformats.org/drawingml/2006/main" xmlns:r="http://schemas.openxmlformats.org/officeDocument/2006/relationships" xmlns:p="http://schemas.openxmlformats.org/presentationml/2006/main">
  <p:tag name="SHAPENAME" val="Title"/>
</p:tagLst>
</file>

<file path=ppt/tags/tag187.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1.xml><?xml version="1.0" encoding="utf-8"?>
<p:tagLst xmlns:a="http://schemas.openxmlformats.org/drawingml/2006/main" xmlns:r="http://schemas.openxmlformats.org/officeDocument/2006/relationships" xmlns:p="http://schemas.openxmlformats.org/presentationml/2006/main">
  <p:tag name="SHAPENAME" val="5. Source"/>
</p:tagLst>
</file>

<file path=ppt/tags/tag19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7.xml><?xml version="1.0" encoding="utf-8"?>
<p:tagLst xmlns:a="http://schemas.openxmlformats.org/drawingml/2006/main" xmlns:r="http://schemas.openxmlformats.org/officeDocument/2006/relationships" xmlns:p="http://schemas.openxmlformats.org/presentationml/2006/main">
  <p:tag name="SHAPENAME" val="5. Source"/>
</p:tagLst>
</file>

<file path=ppt/tags/tag1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1.xml><?xml version="1.0" encoding="utf-8"?>
<p:tagLst xmlns:a="http://schemas.openxmlformats.org/drawingml/2006/main" xmlns:r="http://schemas.openxmlformats.org/officeDocument/2006/relationships" xmlns:p="http://schemas.openxmlformats.org/presentationml/2006/main">
  <p:tag name="SHAPENAME" val="5. Source"/>
</p:tagLst>
</file>

<file path=ppt/tags/tag2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20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0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7.xml><?xml version="1.0" encoding="utf-8"?>
<p:tagLst xmlns:a="http://schemas.openxmlformats.org/drawingml/2006/main" xmlns:r="http://schemas.openxmlformats.org/officeDocument/2006/relationships" xmlns:p="http://schemas.openxmlformats.org/presentationml/2006/main">
  <p:tag name="SHAPENAME" val="5. Source"/>
</p:tagLst>
</file>

<file path=ppt/tags/tag20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21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2.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4.xml><?xml version="1.0" encoding="utf-8"?>
<p:tagLst xmlns:a="http://schemas.openxmlformats.org/drawingml/2006/main" xmlns:r="http://schemas.openxmlformats.org/officeDocument/2006/relationships" xmlns:p="http://schemas.openxmlformats.org/presentationml/2006/main">
  <p:tag name="SHAPENAME" val="5. Source"/>
</p:tagLst>
</file>

<file path=ppt/tags/tag2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1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21.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6.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7.xml><?xml version="1.0" encoding="utf-8"?>
<p:tagLst xmlns:a="http://schemas.openxmlformats.org/drawingml/2006/main" xmlns:r="http://schemas.openxmlformats.org/officeDocument/2006/relationships" xmlns:p="http://schemas.openxmlformats.org/presentationml/2006/main">
  <p:tag name="SHAPENAME" val="5. Source"/>
</p:tagLst>
</file>

<file path=ppt/tags/tag22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3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SHAPENAME" val="5. Source"/>
</p:tagLst>
</file>

<file path=ppt/tags/tag24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4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1.xml><?xml version="1.0" encoding="utf-8"?>
<p:tagLst xmlns:a="http://schemas.openxmlformats.org/drawingml/2006/main" xmlns:r="http://schemas.openxmlformats.org/officeDocument/2006/relationships" xmlns:p="http://schemas.openxmlformats.org/presentationml/2006/main">
  <p:tag name="SHAPENAME" val="5. Source"/>
</p:tagLst>
</file>

<file path=ppt/tags/tag25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3.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57.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5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61.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6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4.xml><?xml version="1.0" encoding="utf-8"?>
<p:tagLst xmlns:a="http://schemas.openxmlformats.org/drawingml/2006/main" xmlns:r="http://schemas.openxmlformats.org/officeDocument/2006/relationships" xmlns:p="http://schemas.openxmlformats.org/presentationml/2006/main">
  <p:tag name="SHAPENAME" val="5. Source"/>
</p:tagLst>
</file>

<file path=ppt/tags/tag26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6.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7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7.xml><?xml version="1.0" encoding="utf-8"?>
<p:tagLst xmlns:a="http://schemas.openxmlformats.org/drawingml/2006/main" xmlns:r="http://schemas.openxmlformats.org/officeDocument/2006/relationships" xmlns:p="http://schemas.openxmlformats.org/presentationml/2006/main">
  <p:tag name="SHAPENAME" val="5. Source"/>
</p:tagLst>
</file>

<file path=ppt/tags/tag27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9.xml><?xml version="1.0" encoding="utf-8"?>
<p:tagLst xmlns:a="http://schemas.openxmlformats.org/drawingml/2006/main" xmlns:r="http://schemas.openxmlformats.org/officeDocument/2006/relationships" xmlns:p="http://schemas.openxmlformats.org/presentationml/2006/main">
  <p:tag name="SHAPENAME" val="3. Subtitl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8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5. Source"/>
</p:tagLst>
</file>

<file path=ppt/tags/tag29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2.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9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0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0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3.xml><?xml version="1.0" encoding="utf-8"?>
<p:tagLst xmlns:a="http://schemas.openxmlformats.org/drawingml/2006/main" xmlns:r="http://schemas.openxmlformats.org/officeDocument/2006/relationships" xmlns:p="http://schemas.openxmlformats.org/presentationml/2006/main">
  <p:tag name="SHAPENAME" val="5. Source"/>
</p:tagLst>
</file>

<file path=ppt/tags/tag30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5.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30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1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1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1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16.xml><?xml version="1.0" encoding="utf-8"?>
<p:tagLst xmlns:a="http://schemas.openxmlformats.org/drawingml/2006/main" xmlns:r="http://schemas.openxmlformats.org/officeDocument/2006/relationships" xmlns:p="http://schemas.openxmlformats.org/presentationml/2006/main">
  <p:tag name="SHAPENAME" val="5. Source"/>
</p:tagLst>
</file>

<file path=ppt/tags/tag31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8.xml><?xml version="1.0" encoding="utf-8"?>
<p:tagLst xmlns:a="http://schemas.openxmlformats.org/drawingml/2006/main" xmlns:r="http://schemas.openxmlformats.org/officeDocument/2006/relationships" xmlns:p="http://schemas.openxmlformats.org/presentationml/2006/main">
  <p:tag name="SHAPENAME" val="3. Subtitle"/>
</p:tagLst>
</file>

<file path=ppt/tags/tag31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SHAPENAME" val="BottomLine"/>
</p:tagLst>
</file>

<file path=ppt/tags/tag321.xml><?xml version="1.0" encoding="utf-8"?>
<p:tagLst xmlns:a="http://schemas.openxmlformats.org/drawingml/2006/main" xmlns:r="http://schemas.openxmlformats.org/officeDocument/2006/relationships" xmlns:p="http://schemas.openxmlformats.org/presentationml/2006/main">
  <p:tag name="SHAPENAME" val="TopLine"/>
</p:tagLst>
</file>

<file path=ppt/tags/tag32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2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2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5.xml><?xml version="1.0" encoding="utf-8"?>
<p:tagLst xmlns:a="http://schemas.openxmlformats.org/drawingml/2006/main" xmlns:r="http://schemas.openxmlformats.org/officeDocument/2006/relationships" xmlns:p="http://schemas.openxmlformats.org/presentationml/2006/main">
  <p:tag name="SHAPENAME" val="5. Source"/>
</p:tagLst>
</file>

<file path=ppt/tags/tag32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2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2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29.xml><?xml version="1.0" encoding="utf-8"?>
<p:tagLst xmlns:a="http://schemas.openxmlformats.org/drawingml/2006/main" xmlns:r="http://schemas.openxmlformats.org/officeDocument/2006/relationships" xmlns:p="http://schemas.openxmlformats.org/presentationml/2006/main">
  <p:tag name="SHAPENAME" val="5. Sourc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2.xml><?xml version="1.0" encoding="utf-8"?>
<p:tagLst xmlns:a="http://schemas.openxmlformats.org/drawingml/2006/main" xmlns:r="http://schemas.openxmlformats.org/officeDocument/2006/relationships" xmlns:p="http://schemas.openxmlformats.org/presentationml/2006/main">
  <p:tag name="SHAPENAME" val="LogoImage"/>
</p:tagLst>
</file>

<file path=ppt/tags/tag333.xml><?xml version="1.0" encoding="utf-8"?>
<p:tagLst xmlns:a="http://schemas.openxmlformats.org/drawingml/2006/main" xmlns:r="http://schemas.openxmlformats.org/officeDocument/2006/relationships" xmlns:p="http://schemas.openxmlformats.org/presentationml/2006/main">
  <p:tag name="SHAPENAME" val="5. Source"/>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33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37.xml><?xml version="1.0" encoding="utf-8"?>
<p:tagLst xmlns:a="http://schemas.openxmlformats.org/drawingml/2006/main" xmlns:r="http://schemas.openxmlformats.org/officeDocument/2006/relationships" xmlns:p="http://schemas.openxmlformats.org/presentationml/2006/main">
  <p:tag name="SHAPENAME" val="BottomLine"/>
</p:tagLst>
</file>

<file path=ppt/tags/tag338.xml><?xml version="1.0" encoding="utf-8"?>
<p:tagLst xmlns:a="http://schemas.openxmlformats.org/drawingml/2006/main" xmlns:r="http://schemas.openxmlformats.org/officeDocument/2006/relationships" xmlns:p="http://schemas.openxmlformats.org/presentationml/2006/main">
  <p:tag name="SHAPENAME" val="TopLine"/>
</p:tagLst>
</file>

<file path=ppt/tags/tag33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SHAPENAME" val="Grid"/>
</p:tagLst>
</file>

<file path=ppt/tags/tag341.xml><?xml version="1.0" encoding="utf-8"?>
<p:tagLst xmlns:a="http://schemas.openxmlformats.org/drawingml/2006/main" xmlns:r="http://schemas.openxmlformats.org/officeDocument/2006/relationships" xmlns:p="http://schemas.openxmlformats.org/presentationml/2006/main">
  <p:tag name="SHAPENAME" val="4. Footnote"/>
</p:tagLst>
</file>

<file path=ppt/tags/tag342.xml><?xml version="1.0" encoding="utf-8"?>
<p:tagLst xmlns:a="http://schemas.openxmlformats.org/drawingml/2006/main" xmlns:r="http://schemas.openxmlformats.org/officeDocument/2006/relationships" xmlns:p="http://schemas.openxmlformats.org/presentationml/2006/main">
  <p:tag name="SHAPENAME" val="5. Source"/>
</p:tagLst>
</file>

<file path=ppt/tags/tag343.xml><?xml version="1.0" encoding="utf-8"?>
<p:tagLst xmlns:a="http://schemas.openxmlformats.org/drawingml/2006/main" xmlns:r="http://schemas.openxmlformats.org/officeDocument/2006/relationships" xmlns:p="http://schemas.openxmlformats.org/presentationml/2006/main">
  <p:tag name="NAME" val="Moon"/>
</p:tagLst>
</file>

<file path=ppt/tags/tag344.xml><?xml version="1.0" encoding="utf-8"?>
<p:tagLst xmlns:a="http://schemas.openxmlformats.org/drawingml/2006/main" xmlns:r="http://schemas.openxmlformats.org/officeDocument/2006/relationships" xmlns:p="http://schemas.openxmlformats.org/presentationml/2006/main">
  <p:tag name="NAME" val="Moon"/>
</p:tagLst>
</file>

<file path=ppt/tags/tag345.xml><?xml version="1.0" encoding="utf-8"?>
<p:tagLst xmlns:a="http://schemas.openxmlformats.org/drawingml/2006/main" xmlns:r="http://schemas.openxmlformats.org/officeDocument/2006/relationships" xmlns:p="http://schemas.openxmlformats.org/presentationml/2006/main">
  <p:tag name="NAME" val="Moon"/>
</p:tagLst>
</file>

<file path=ppt/tags/tag346.xml><?xml version="1.0" encoding="utf-8"?>
<p:tagLst xmlns:a="http://schemas.openxmlformats.org/drawingml/2006/main" xmlns:r="http://schemas.openxmlformats.org/officeDocument/2006/relationships" xmlns:p="http://schemas.openxmlformats.org/presentationml/2006/main">
  <p:tag name="NAME" val="Moon"/>
</p:tagLst>
</file>

<file path=ppt/tags/tag347.xml><?xml version="1.0" encoding="utf-8"?>
<p:tagLst xmlns:a="http://schemas.openxmlformats.org/drawingml/2006/main" xmlns:r="http://schemas.openxmlformats.org/officeDocument/2006/relationships" xmlns:p="http://schemas.openxmlformats.org/presentationml/2006/main">
  <p:tag name="NAME" val="Moon"/>
</p:tagLst>
</file>

<file path=ppt/tags/tag348.xml><?xml version="1.0" encoding="utf-8"?>
<p:tagLst xmlns:a="http://schemas.openxmlformats.org/drawingml/2006/main" xmlns:r="http://schemas.openxmlformats.org/officeDocument/2006/relationships" xmlns:p="http://schemas.openxmlformats.org/presentationml/2006/main">
  <p:tag name="ANGLE" val="5"/>
</p:tagLst>
</file>

<file path=ppt/tags/tag349.xml><?xml version="1.0" encoding="utf-8"?>
<p:tagLst xmlns:a="http://schemas.openxmlformats.org/drawingml/2006/main" xmlns:r="http://schemas.openxmlformats.org/officeDocument/2006/relationships" xmlns:p="http://schemas.openxmlformats.org/presentationml/2006/main">
  <p:tag name="ANGLE" val="5"/>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0.xml><?xml version="1.0" encoding="utf-8"?>
<p:tagLst xmlns:a="http://schemas.openxmlformats.org/drawingml/2006/main" xmlns:r="http://schemas.openxmlformats.org/officeDocument/2006/relationships" xmlns:p="http://schemas.openxmlformats.org/presentationml/2006/main">
  <p:tag name="ANGLE" val="4"/>
</p:tagLst>
</file>

<file path=ppt/tags/tag351.xml><?xml version="1.0" encoding="utf-8"?>
<p:tagLst xmlns:a="http://schemas.openxmlformats.org/drawingml/2006/main" xmlns:r="http://schemas.openxmlformats.org/officeDocument/2006/relationships" xmlns:p="http://schemas.openxmlformats.org/presentationml/2006/main">
  <p:tag name="ANGLE" val="4"/>
</p:tagLst>
</file>

<file path=ppt/tags/tag352.xml><?xml version="1.0" encoding="utf-8"?>
<p:tagLst xmlns:a="http://schemas.openxmlformats.org/drawingml/2006/main" xmlns:r="http://schemas.openxmlformats.org/officeDocument/2006/relationships" xmlns:p="http://schemas.openxmlformats.org/presentationml/2006/main">
  <p:tag name="ANGLE" val="3"/>
</p:tagLst>
</file>

<file path=ppt/tags/tag353.xml><?xml version="1.0" encoding="utf-8"?>
<p:tagLst xmlns:a="http://schemas.openxmlformats.org/drawingml/2006/main" xmlns:r="http://schemas.openxmlformats.org/officeDocument/2006/relationships" xmlns:p="http://schemas.openxmlformats.org/presentationml/2006/main">
  <p:tag name="ANGLE" val="3"/>
</p:tagLst>
</file>

<file path=ppt/tags/tag354.xml><?xml version="1.0" encoding="utf-8"?>
<p:tagLst xmlns:a="http://schemas.openxmlformats.org/drawingml/2006/main" xmlns:r="http://schemas.openxmlformats.org/officeDocument/2006/relationships" xmlns:p="http://schemas.openxmlformats.org/presentationml/2006/main">
  <p:tag name="ANGLE" val="2"/>
</p:tagLst>
</file>

<file path=ppt/tags/tag355.xml><?xml version="1.0" encoding="utf-8"?>
<p:tagLst xmlns:a="http://schemas.openxmlformats.org/drawingml/2006/main" xmlns:r="http://schemas.openxmlformats.org/officeDocument/2006/relationships" xmlns:p="http://schemas.openxmlformats.org/presentationml/2006/main">
  <p:tag name="ANGLE" val="2"/>
</p:tagLst>
</file>

<file path=ppt/tags/tag356.xml><?xml version="1.0" encoding="utf-8"?>
<p:tagLst xmlns:a="http://schemas.openxmlformats.org/drawingml/2006/main" xmlns:r="http://schemas.openxmlformats.org/officeDocument/2006/relationships" xmlns:p="http://schemas.openxmlformats.org/presentationml/2006/main">
  <p:tag name="ANGLE" val="1"/>
</p:tagLst>
</file>

<file path=ppt/tags/tag357.xml><?xml version="1.0" encoding="utf-8"?>
<p:tagLst xmlns:a="http://schemas.openxmlformats.org/drawingml/2006/main" xmlns:r="http://schemas.openxmlformats.org/officeDocument/2006/relationships" xmlns:p="http://schemas.openxmlformats.org/presentationml/2006/main">
  <p:tag name="ANGLE" val="1"/>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0.xml><?xml version="1.0" encoding="utf-8"?>
<p:tagLst xmlns:a="http://schemas.openxmlformats.org/drawingml/2006/main" xmlns:r="http://schemas.openxmlformats.org/officeDocument/2006/relationships" xmlns:p="http://schemas.openxmlformats.org/presentationml/2006/main">
  <p:tag name="SHAPENAME" val="ClientLogo"/>
</p:tagLst>
</file>

<file path=ppt/tags/tag361.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62.xml><?xml version="1.0" encoding="utf-8"?>
<p:tagLst xmlns:a="http://schemas.openxmlformats.org/drawingml/2006/main" xmlns:r="http://schemas.openxmlformats.org/officeDocument/2006/relationships" xmlns:p="http://schemas.openxmlformats.org/presentationml/2006/main">
  <p:tag name="SHAPENAME" val="Subtitle"/>
</p:tagLst>
</file>

<file path=ppt/tags/tag363.xml><?xml version="1.0" encoding="utf-8"?>
<p:tagLst xmlns:a="http://schemas.openxmlformats.org/drawingml/2006/main" xmlns:r="http://schemas.openxmlformats.org/officeDocument/2006/relationships" xmlns:p="http://schemas.openxmlformats.org/presentationml/2006/main">
  <p:tag name="SHAPENAME" val="Title"/>
</p:tagLst>
</file>

<file path=ppt/tags/tag364.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36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8.xml><?xml version="1.0" encoding="utf-8"?>
<p:tagLst xmlns:a="http://schemas.openxmlformats.org/drawingml/2006/main" xmlns:r="http://schemas.openxmlformats.org/officeDocument/2006/relationships" xmlns:p="http://schemas.openxmlformats.org/presentationml/2006/main">
  <p:tag name="SHAPENAME" val="3. Subtitle"/>
</p:tagLst>
</file>

<file path=ppt/tags/tag36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70.xml><?xml version="1.0" encoding="utf-8"?>
<p:tagLst xmlns:a="http://schemas.openxmlformats.org/drawingml/2006/main" xmlns:r="http://schemas.openxmlformats.org/officeDocument/2006/relationships" xmlns:p="http://schemas.openxmlformats.org/presentationml/2006/main">
  <p:tag name="SHAPENAME" val="5. Source"/>
</p:tagLst>
</file>

<file path=ppt/tags/tag37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7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74.xml><?xml version="1.0" encoding="utf-8"?>
<p:tagLst xmlns:a="http://schemas.openxmlformats.org/drawingml/2006/main" xmlns:r="http://schemas.openxmlformats.org/officeDocument/2006/relationships" xmlns:p="http://schemas.openxmlformats.org/presentationml/2006/main">
  <p:tag name="SHAPENAME" val="5. Source"/>
</p:tagLst>
</file>

<file path=ppt/tags/tag37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7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78.xml><?xml version="1.0" encoding="utf-8"?>
<p:tagLst xmlns:a="http://schemas.openxmlformats.org/drawingml/2006/main" xmlns:r="http://schemas.openxmlformats.org/officeDocument/2006/relationships" xmlns:p="http://schemas.openxmlformats.org/presentationml/2006/main">
  <p:tag name="SHAPENAME" val="5. Source"/>
</p:tagLst>
</file>

<file path=ppt/tags/tag3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82.xml><?xml version="1.0" encoding="utf-8"?>
<p:tagLst xmlns:a="http://schemas.openxmlformats.org/drawingml/2006/main" xmlns:r="http://schemas.openxmlformats.org/officeDocument/2006/relationships" xmlns:p="http://schemas.openxmlformats.org/presentationml/2006/main">
  <p:tag name="SHAPENAME" val="5. Source"/>
</p:tagLst>
</file>

<file path=ppt/tags/tag3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85.xml><?xml version="1.0" encoding="utf-8"?>
<p:tagLst xmlns:a="http://schemas.openxmlformats.org/drawingml/2006/main" xmlns:r="http://schemas.openxmlformats.org/officeDocument/2006/relationships" xmlns:p="http://schemas.openxmlformats.org/presentationml/2006/main">
  <p:tag name="SHAPENAME" val="3. Subtitle"/>
</p:tagLst>
</file>

<file path=ppt/tags/tag38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87.xml><?xml version="1.0" encoding="utf-8"?>
<p:tagLst xmlns:a="http://schemas.openxmlformats.org/drawingml/2006/main" xmlns:r="http://schemas.openxmlformats.org/officeDocument/2006/relationships" xmlns:p="http://schemas.openxmlformats.org/presentationml/2006/main">
  <p:tag name="SHAPENAME" val="5. Source"/>
</p:tagLst>
</file>

<file path=ppt/tags/tag3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39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9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9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4.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9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9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9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98.xml><?xml version="1.0" encoding="utf-8"?>
<p:tagLst xmlns:a="http://schemas.openxmlformats.org/drawingml/2006/main" xmlns:r="http://schemas.openxmlformats.org/officeDocument/2006/relationships" xmlns:p="http://schemas.openxmlformats.org/presentationml/2006/main">
  <p:tag name="SHAPENAME" val="5. Source"/>
</p:tagLst>
</file>

<file path=ppt/tags/tag39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0.xml><?xml version="1.0" encoding="utf-8"?>
<p:tagLst xmlns:a="http://schemas.openxmlformats.org/drawingml/2006/main" xmlns:r="http://schemas.openxmlformats.org/officeDocument/2006/relationships" xmlns:p="http://schemas.openxmlformats.org/presentationml/2006/main">
  <p:tag name="SHAPENAME" val="5. Source"/>
</p:tagLst>
</file>

<file path=ppt/tags/tag40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40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40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0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CclndszacvgoC5NS5W6jA"/>
</p:tagLst>
</file>

<file path=ppt/tags/tag41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1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1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13.xml><?xml version="1.0" encoding="utf-8"?>
<p:tagLst xmlns:a="http://schemas.openxmlformats.org/drawingml/2006/main" xmlns:r="http://schemas.openxmlformats.org/officeDocument/2006/relationships" xmlns:p="http://schemas.openxmlformats.org/presentationml/2006/main">
  <p:tag name="SHAPENAME" val="5. Source"/>
</p:tagLst>
</file>

<file path=ppt/tags/tag4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15.xml><?xml version="1.0" encoding="utf-8"?>
<p:tagLst xmlns:a="http://schemas.openxmlformats.org/drawingml/2006/main" xmlns:r="http://schemas.openxmlformats.org/officeDocument/2006/relationships" xmlns:p="http://schemas.openxmlformats.org/presentationml/2006/main">
  <p:tag name="SHAPENAME" val="5. Source"/>
</p:tagLst>
</file>

<file path=ppt/tags/tag41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7.xml><?xml version="1.0" encoding="utf-8"?>
<p:tagLst xmlns:a="http://schemas.openxmlformats.org/drawingml/2006/main" xmlns:r="http://schemas.openxmlformats.org/officeDocument/2006/relationships" xmlns:p="http://schemas.openxmlformats.org/presentationml/2006/main">
  <p:tag name="SHAPENAME" val="3. Subtitle"/>
</p:tagLst>
</file>

<file path=ppt/tags/tag41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41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2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2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2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6.xml><?xml version="1.0" encoding="utf-8"?>
<p:tagLst xmlns:a="http://schemas.openxmlformats.org/drawingml/2006/main" xmlns:r="http://schemas.openxmlformats.org/officeDocument/2006/relationships" xmlns:p="http://schemas.openxmlformats.org/presentationml/2006/main">
  <p:tag name="SHAPENAME" val="3. Subtitle"/>
</p:tagLst>
</file>

<file path=ppt/tags/tag427.xml><?xml version="1.0" encoding="utf-8"?>
<p:tagLst xmlns:a="http://schemas.openxmlformats.org/drawingml/2006/main" xmlns:r="http://schemas.openxmlformats.org/officeDocument/2006/relationships" xmlns:p="http://schemas.openxmlformats.org/presentationml/2006/main">
  <p:tag name="SHAPENAME" val="5. Source"/>
</p:tagLst>
</file>

<file path=ppt/tags/tag42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29.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3. Subtitle"/>
</p:tagLst>
</file>

<file path=ppt/tags/tag4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4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3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43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3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3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3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3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3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40.xml><?xml version="1.0" encoding="utf-8"?>
<p:tagLst xmlns:a="http://schemas.openxmlformats.org/drawingml/2006/main" xmlns:r="http://schemas.openxmlformats.org/officeDocument/2006/relationships" xmlns:p="http://schemas.openxmlformats.org/presentationml/2006/main">
  <p:tag name="SHAPENAME" val="3. Subtitle"/>
</p:tagLst>
</file>

<file path=ppt/tags/tag441.xml><?xml version="1.0" encoding="utf-8"?>
<p:tagLst xmlns:a="http://schemas.openxmlformats.org/drawingml/2006/main" xmlns:r="http://schemas.openxmlformats.org/officeDocument/2006/relationships" xmlns:p="http://schemas.openxmlformats.org/presentationml/2006/main">
  <p:tag name="SHAPENAME" val="5. Source"/>
</p:tagLst>
</file>

<file path=ppt/tags/tag44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3.xml><?xml version="1.0" encoding="utf-8"?>
<p:tagLst xmlns:a="http://schemas.openxmlformats.org/drawingml/2006/main" xmlns:r="http://schemas.openxmlformats.org/officeDocument/2006/relationships" xmlns:p="http://schemas.openxmlformats.org/presentationml/2006/main">
  <p:tag name="SHAPENAME" val="5. Source"/>
</p:tagLst>
</file>

<file path=ppt/tags/tag4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5.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44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44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4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4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5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5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455.xml><?xml version="1.0" encoding="utf-8"?>
<p:tagLst xmlns:a="http://schemas.openxmlformats.org/drawingml/2006/main" xmlns:r="http://schemas.openxmlformats.org/officeDocument/2006/relationships" xmlns:p="http://schemas.openxmlformats.org/presentationml/2006/main">
  <p:tag name="SHAPENAME" val="5. Source"/>
</p:tagLst>
</file>

<file path=ppt/tags/tag4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57.xml><?xml version="1.0" encoding="utf-8"?>
<p:tagLst xmlns:a="http://schemas.openxmlformats.org/drawingml/2006/main" xmlns:r="http://schemas.openxmlformats.org/officeDocument/2006/relationships" xmlns:p="http://schemas.openxmlformats.org/presentationml/2006/main">
  <p:tag name="SHAPENAME" val="5. Source"/>
</p:tagLst>
</file>

<file path=ppt/tags/tag4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9.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6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6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6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64.xml><?xml version="1.0" encoding="utf-8"?>
<p:tagLst xmlns:a="http://schemas.openxmlformats.org/drawingml/2006/main" xmlns:r="http://schemas.openxmlformats.org/officeDocument/2006/relationships" xmlns:p="http://schemas.openxmlformats.org/presentationml/2006/main">
  <p:tag name="SHAPENAME" val="5. Source"/>
</p:tagLst>
</file>

<file path=ppt/tags/tag4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6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67.xml><?xml version="1.0" encoding="utf-8"?>
<p:tagLst xmlns:a="http://schemas.openxmlformats.org/drawingml/2006/main" xmlns:r="http://schemas.openxmlformats.org/officeDocument/2006/relationships" xmlns:p="http://schemas.openxmlformats.org/presentationml/2006/main">
  <p:tag name="SHAPENAME" val="5. Source"/>
</p:tagLst>
</file>

<file path=ppt/tags/tag46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47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7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7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6.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4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79.xml><?xml version="1.0" encoding="utf-8"?>
<p:tagLst xmlns:a="http://schemas.openxmlformats.org/drawingml/2006/main" xmlns:r="http://schemas.openxmlformats.org/officeDocument/2006/relationships" xmlns:p="http://schemas.openxmlformats.org/presentationml/2006/main">
  <p:tag name="SHAPENAME" val="5. Source"/>
</p:tagLst>
</file>

<file path=ppt/tags/tag4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1.xml><?xml version="1.0" encoding="utf-8"?>
<p:tagLst xmlns:a="http://schemas.openxmlformats.org/drawingml/2006/main" xmlns:r="http://schemas.openxmlformats.org/officeDocument/2006/relationships" xmlns:p="http://schemas.openxmlformats.org/presentationml/2006/main">
  <p:tag name="SHAPENAME" val="5. Source"/>
</p:tagLst>
</file>

<file path=ppt/tags/tag48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3.xml><?xml version="1.0" encoding="utf-8"?>
<p:tagLst xmlns:a="http://schemas.openxmlformats.org/drawingml/2006/main" xmlns:r="http://schemas.openxmlformats.org/officeDocument/2006/relationships" xmlns:p="http://schemas.openxmlformats.org/presentationml/2006/main">
  <p:tag name="SHAPENAME" val="3. Subtitle"/>
</p:tagLst>
</file>

<file path=ppt/tags/tag4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5.xml><?xml version="1.0" encoding="utf-8"?>
<p:tagLst xmlns:a="http://schemas.openxmlformats.org/drawingml/2006/main" xmlns:r="http://schemas.openxmlformats.org/officeDocument/2006/relationships" xmlns:p="http://schemas.openxmlformats.org/presentationml/2006/main">
  <p:tag name="THINKCELLSHAPEDONOTDELETE" val="tdBI1amvXxsl4O_DqNhHzUg"/>
</p:tagLst>
</file>

<file path=ppt/tags/tag48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8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8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8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9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93.xml><?xml version="1.0" encoding="utf-8"?>
<p:tagLst xmlns:a="http://schemas.openxmlformats.org/drawingml/2006/main" xmlns:r="http://schemas.openxmlformats.org/officeDocument/2006/relationships" xmlns:p="http://schemas.openxmlformats.org/presentationml/2006/main">
  <p:tag name="SHAPENAME" val="3. Subtitle"/>
</p:tagLst>
</file>

<file path=ppt/tags/tag494.xml><?xml version="1.0" encoding="utf-8"?>
<p:tagLst xmlns:a="http://schemas.openxmlformats.org/drawingml/2006/main" xmlns:r="http://schemas.openxmlformats.org/officeDocument/2006/relationships" xmlns:p="http://schemas.openxmlformats.org/presentationml/2006/main">
  <p:tag name="SHAPENAME" val="5. Source"/>
</p:tagLst>
</file>

<file path=ppt/tags/tag49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96.xml><?xml version="1.0" encoding="utf-8"?>
<p:tagLst xmlns:a="http://schemas.openxmlformats.org/drawingml/2006/main" xmlns:r="http://schemas.openxmlformats.org/officeDocument/2006/relationships" xmlns:p="http://schemas.openxmlformats.org/presentationml/2006/main">
  <p:tag name="SHAPENAME" val="5. Source"/>
</p:tagLst>
</file>

<file path=ppt/tags/tag49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9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5. Source"/>
</p:tagLst>
</file>

<file path=ppt/tags/tag50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2.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50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06.xml><?xml version="1.0" encoding="utf-8"?>
<p:tagLst xmlns:a="http://schemas.openxmlformats.org/drawingml/2006/main" xmlns:r="http://schemas.openxmlformats.org/officeDocument/2006/relationships" xmlns:p="http://schemas.openxmlformats.org/presentationml/2006/main">
  <p:tag name="SHAPENAME" val="3. Subtitle"/>
</p:tagLst>
</file>

<file path=ppt/tags/tag507.xml><?xml version="1.0" encoding="utf-8"?>
<p:tagLst xmlns:a="http://schemas.openxmlformats.org/drawingml/2006/main" xmlns:r="http://schemas.openxmlformats.org/officeDocument/2006/relationships" xmlns:p="http://schemas.openxmlformats.org/presentationml/2006/main">
  <p:tag name="SHAPENAME" val="5. Source"/>
</p:tagLst>
</file>

<file path=ppt/tags/tag50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09.xml><?xml version="1.0" encoding="utf-8"?>
<p:tagLst xmlns:a="http://schemas.openxmlformats.org/drawingml/2006/main" xmlns:r="http://schemas.openxmlformats.org/officeDocument/2006/relationships" xmlns:p="http://schemas.openxmlformats.org/presentationml/2006/main">
  <p:tag name="SHAPENAME" val="5. Source"/>
</p:tagLst>
</file>

<file path=ppt/tags/tag5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1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5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2.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51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1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1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1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1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8.xml><?xml version="1.0" encoding="utf-8"?>
<p:tagLst xmlns:a="http://schemas.openxmlformats.org/drawingml/2006/main" xmlns:r="http://schemas.openxmlformats.org/officeDocument/2006/relationships" xmlns:p="http://schemas.openxmlformats.org/presentationml/2006/main">
  <p:tag name="SHAPENAME" val="3. Subtitle"/>
</p:tagLst>
</file>

<file path=ppt/tags/tag519.xml><?xml version="1.0" encoding="utf-8"?>
<p:tagLst xmlns:a="http://schemas.openxmlformats.org/drawingml/2006/main" xmlns:r="http://schemas.openxmlformats.org/officeDocument/2006/relationships" xmlns:p="http://schemas.openxmlformats.org/presentationml/2006/main">
  <p:tag name="SHAPENAME" val="5. Sourc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2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2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3.xml><?xml version="1.0" encoding="utf-8"?>
<p:tagLst xmlns:a="http://schemas.openxmlformats.org/drawingml/2006/main" xmlns:r="http://schemas.openxmlformats.org/officeDocument/2006/relationships" xmlns:p="http://schemas.openxmlformats.org/presentationml/2006/main">
  <p:tag name="SHAPENAME" val="5. Source"/>
</p:tagLst>
</file>

<file path=ppt/tags/tag524.xml><?xml version="1.0" encoding="utf-8"?>
<p:tagLst xmlns:a="http://schemas.openxmlformats.org/drawingml/2006/main" xmlns:r="http://schemas.openxmlformats.org/officeDocument/2006/relationships" xmlns:p="http://schemas.openxmlformats.org/presentationml/2006/main">
  <p:tag name="SHAPENAME" val="BottomLine"/>
</p:tagLst>
</file>

<file path=ppt/tags/tag525.xml><?xml version="1.0" encoding="utf-8"?>
<p:tagLst xmlns:a="http://schemas.openxmlformats.org/drawingml/2006/main" xmlns:r="http://schemas.openxmlformats.org/officeDocument/2006/relationships" xmlns:p="http://schemas.openxmlformats.org/presentationml/2006/main">
  <p:tag name="SHAPENAME" val="TopLine"/>
</p:tagLst>
</file>

<file path=ppt/tags/tag52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2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29.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53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31.xml><?xml version="1.0" encoding="utf-8"?>
<p:tagLst xmlns:a="http://schemas.openxmlformats.org/drawingml/2006/main" xmlns:r="http://schemas.openxmlformats.org/officeDocument/2006/relationships" xmlns:p="http://schemas.openxmlformats.org/presentationml/2006/main">
  <p:tag name="SHAPENAME" val="5. Source"/>
</p:tagLst>
</file>

<file path=ppt/tags/tag53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3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34.xml><?xml version="1.0" encoding="utf-8"?>
<p:tagLst xmlns:a="http://schemas.openxmlformats.org/drawingml/2006/main" xmlns:r="http://schemas.openxmlformats.org/officeDocument/2006/relationships" xmlns:p="http://schemas.openxmlformats.org/presentationml/2006/main">
  <p:tag name="SHAPENAME" val="5. Source"/>
</p:tagLst>
</file>

<file path=ppt/tags/tag53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36.xml><?xml version="1.0" encoding="utf-8"?>
<p:tagLst xmlns:a="http://schemas.openxmlformats.org/drawingml/2006/main" xmlns:r="http://schemas.openxmlformats.org/officeDocument/2006/relationships" xmlns:p="http://schemas.openxmlformats.org/presentationml/2006/main">
  <p:tag name="SHAPENAME" val="5. Source"/>
</p:tagLst>
</file>

<file path=ppt/tags/tag5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8.xml><?xml version="1.0" encoding="utf-8"?>
<p:tagLst xmlns:a="http://schemas.openxmlformats.org/drawingml/2006/main" xmlns:r="http://schemas.openxmlformats.org/officeDocument/2006/relationships" xmlns:p="http://schemas.openxmlformats.org/presentationml/2006/main">
  <p:tag name="THINKCELLSHAPEDONOTDELETE" val="tjTa7nGcTf5WpsLhgT8X2eg"/>
</p:tagLst>
</file>

<file path=ppt/tags/tag539.xml><?xml version="1.0" encoding="utf-8"?>
<p:tagLst xmlns:a="http://schemas.openxmlformats.org/drawingml/2006/main" xmlns:r="http://schemas.openxmlformats.org/officeDocument/2006/relationships" xmlns:p="http://schemas.openxmlformats.org/presentationml/2006/main">
  <p:tag name="SHAPENAME" val="5. Source"/>
</p:tagLst>
</file>

<file path=ppt/tags/tag5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0.xml><?xml version="1.0" encoding="utf-8"?>
<p:tagLst xmlns:a="http://schemas.openxmlformats.org/drawingml/2006/main" xmlns:r="http://schemas.openxmlformats.org/officeDocument/2006/relationships" xmlns:p="http://schemas.openxmlformats.org/presentationml/2006/main">
  <p:tag name="SHAPENAME" val="BottomLine"/>
</p:tagLst>
</file>

<file path=ppt/tags/tag541.xml><?xml version="1.0" encoding="utf-8"?>
<p:tagLst xmlns:a="http://schemas.openxmlformats.org/drawingml/2006/main" xmlns:r="http://schemas.openxmlformats.org/officeDocument/2006/relationships" xmlns:p="http://schemas.openxmlformats.org/presentationml/2006/main">
  <p:tag name="SHAPENAME" val="TopLine"/>
</p:tagLst>
</file>

<file path=ppt/tags/tag5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3.xml><?xml version="1.0" encoding="utf-8"?>
<p:tagLst xmlns:a="http://schemas.openxmlformats.org/drawingml/2006/main" xmlns:r="http://schemas.openxmlformats.org/officeDocument/2006/relationships" xmlns:p="http://schemas.openxmlformats.org/presentationml/2006/main">
  <p:tag name="THINKCELLSHAPEDONOTDELETE" val="teKZyST.vSdKjHMPWnunfBA"/>
</p:tagLst>
</file>

<file path=ppt/tags/tag544.xml><?xml version="1.0" encoding="utf-8"?>
<p:tagLst xmlns:a="http://schemas.openxmlformats.org/drawingml/2006/main" xmlns:r="http://schemas.openxmlformats.org/officeDocument/2006/relationships" xmlns:p="http://schemas.openxmlformats.org/presentationml/2006/main">
  <p:tag name="SHAPENAME" val="Subtitle"/>
</p:tagLst>
</file>

<file path=ppt/tags/tag5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7.xml><?xml version="1.0" encoding="utf-8"?>
<p:tagLst xmlns:a="http://schemas.openxmlformats.org/drawingml/2006/main" xmlns:r="http://schemas.openxmlformats.org/officeDocument/2006/relationships" xmlns:p="http://schemas.openxmlformats.org/presentationml/2006/main">
  <p:tag name="THINKCELLSHAPEDONOTDELETE" val="tdWHvrtkCEquGntaIExDnjQ"/>
</p:tagLst>
</file>

<file path=ppt/tags/tag54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9.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6.xml><?xml version="1.0" encoding="utf-8"?>
<p:tagLst xmlns:a="http://schemas.openxmlformats.org/drawingml/2006/main" xmlns:r="http://schemas.openxmlformats.org/officeDocument/2006/relationships" xmlns:p="http://schemas.openxmlformats.org/presentationml/2006/main">
  <p:tag name="SHAPENAME" val="5. Source"/>
</p:tagLst>
</file>

<file path=ppt/tags/tag5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1.xml><?xml version="1.0" encoding="utf-8"?>
<p:tagLst xmlns:a="http://schemas.openxmlformats.org/drawingml/2006/main" xmlns:r="http://schemas.openxmlformats.org/officeDocument/2006/relationships" xmlns:p="http://schemas.openxmlformats.org/presentationml/2006/main">
  <p:tag name="SHAPENAME" val="3. Subtitle"/>
</p:tagLst>
</file>

<file path=ppt/tags/tag6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71.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7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7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5.xml><?xml version="1.0" encoding="utf-8"?>
<p:tagLst xmlns:a="http://schemas.openxmlformats.org/drawingml/2006/main" xmlns:r="http://schemas.openxmlformats.org/officeDocument/2006/relationships" xmlns:p="http://schemas.openxmlformats.org/presentationml/2006/main">
  <p:tag name="SHAPENAME" val="3. Subtitle"/>
</p:tagLst>
</file>

<file path=ppt/tags/tag76.xml><?xml version="1.0" encoding="utf-8"?>
<p:tagLst xmlns:a="http://schemas.openxmlformats.org/drawingml/2006/main" xmlns:r="http://schemas.openxmlformats.org/officeDocument/2006/relationships" xmlns:p="http://schemas.openxmlformats.org/presentationml/2006/main">
  <p:tag name="SHAPENAME" val="5. Source"/>
</p:tagLst>
</file>

<file path=ppt/tags/tag7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8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3.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4.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8.xml><?xml version="1.0" encoding="utf-8"?>
<p:tagLst xmlns:a="http://schemas.openxmlformats.org/drawingml/2006/main" xmlns:r="http://schemas.openxmlformats.org/officeDocument/2006/relationships" xmlns:p="http://schemas.openxmlformats.org/presentationml/2006/main">
  <p:tag name="SHAPENAME" val="3. Subtitle"/>
</p:tagLst>
</file>

<file path=ppt/tags/tag89.xml><?xml version="1.0" encoding="utf-8"?>
<p:tagLst xmlns:a="http://schemas.openxmlformats.org/drawingml/2006/main" xmlns:r="http://schemas.openxmlformats.org/officeDocument/2006/relationships" xmlns:p="http://schemas.openxmlformats.org/presentationml/2006/main">
  <p:tag name="SHAPENAME" val="5. Source"/>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9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9.xml><?xml version="1.0" encoding="utf-8"?>
<p:tagLst xmlns:a="http://schemas.openxmlformats.org/drawingml/2006/main" xmlns:r="http://schemas.openxmlformats.org/officeDocument/2006/relationships" xmlns:p="http://schemas.openxmlformats.org/presentationml/2006/main">
  <p:tag name="SHAPENAME" val="TopLineLeft"/>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1_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AAE6F0"/>
    </a:custClr>
    <a:custClr name="Neutral">
      <a:srgbClr val="D0D0D0"/>
    </a:custClr>
    <a:custClr name="Pink">
      <a:srgbClr val="E6A0C8"/>
    </a:custClr>
    <a:custClr name="Orange">
      <a:srgbClr val="FAA082"/>
    </a:custClr>
    <a:custClr name="Red">
      <a:srgbClr val="E5546C"/>
    </a:custClr>
    <a:custClr name="Null">
      <a:srgbClr val="FFFFFF"/>
    </a:custClr>
    <a:custClr name="Null">
      <a:srgbClr val="FFFFFF"/>
    </a:custClr>
    <a:custClr name="Null">
      <a:srgbClr val="FF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FFFFF"/>
    </a:custClr>
    <a:custClr name="Null">
      <a:srgbClr val="FFFFFF"/>
    </a:custClr>
    <a:custClr name="Null">
      <a:srgbClr val="FFFFFF"/>
    </a:custClr>
    <a:custClr name="Null">
      <a:srgbClr val="FFFFFF"/>
    </a:custClr>
    <a:custClr name="Null">
      <a:srgbClr val="FF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FFFFF"/>
    </a:custClr>
    <a:custClr name="Null">
      <a:srgbClr val="FFFFFF"/>
    </a:custClr>
    <a:custClr name="Null">
      <a:srgbClr val="FFFFFF"/>
    </a:custClr>
  </a:custClrLst>
  <a:extLst>
    <a:ext uri="{05A4C25C-085E-4340-85A3-A5531E510DB2}">
      <thm15:themeFamily xmlns:thm15="http://schemas.microsoft.com/office/thememl/2012/main" name="OneFirm-English (United States)-Wide.potx" id="{03D9F634-0118-410B-B399-E98C9CA22ECC}" vid="{8D1A019B-322F-4DDF-9536-9F2B59FE4648}"/>
    </a:ext>
  </a:extLst>
</a:theme>
</file>

<file path=ppt/theme/theme4.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OneFirm-English (United States)-Wide</Template>
  <TotalTime>159</TotalTime>
  <Words>14</Words>
  <Application>Microsoft Office PowerPoint</Application>
  <PresentationFormat>Widescreen</PresentationFormat>
  <Paragraphs>5</Paragraphs>
  <Slides>3</Slides>
  <Notes>0</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3</vt:i4>
      </vt:variant>
    </vt:vector>
  </HeadingPairs>
  <TitlesOfParts>
    <vt:vector size="12" baseType="lpstr">
      <vt:lpstr>Arial</vt:lpstr>
      <vt:lpstr>Arial (Body)</vt:lpstr>
      <vt:lpstr>Georgia</vt:lpstr>
      <vt:lpstr>Segoe UI</vt:lpstr>
      <vt:lpstr>Wingdings</vt:lpstr>
      <vt:lpstr>White</vt:lpstr>
      <vt:lpstr>Contrast</vt:lpstr>
      <vt:lpstr>1_Contrast</vt:lpstr>
      <vt:lpstr>think-cell Slide</vt:lpstr>
      <vt:lpstr>Try it now: Using synthesis </vt:lpstr>
      <vt:lpstr>PowerPoint Presentation</vt:lpstr>
      <vt:lpstr>Using synthesis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Synthesis: Try it now</dc:title>
  <dc:subject/>
  <dc:creator>Steve Mooney</dc:creator>
  <cp:keywords/>
  <dc:description/>
  <cp:lastModifiedBy>Samina Sami</cp:lastModifiedBy>
  <cp:revision>9</cp:revision>
  <cp:lastPrinted>2018-10-30T20:37:12Z</cp:lastPrinted>
  <dcterms:created xsi:type="dcterms:W3CDTF">2021-01-15T14:33:59Z</dcterms:created>
  <dcterms:modified xsi:type="dcterms:W3CDTF">2021-01-28T04:51:54Z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