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07" r:id="rId2"/>
    <p:sldMasterId id="2147483931" r:id="rId3"/>
  </p:sldMasterIdLst>
  <p:notesMasterIdLst>
    <p:notesMasterId r:id="rId5"/>
  </p:notesMasterIdLst>
  <p:handoutMasterIdLst>
    <p:handoutMasterId r:id="rId6"/>
  </p:handoutMasterIdLst>
  <p:sldIdLst>
    <p:sldId id="2145705364" r:id="rId4"/>
  </p:sldIdLst>
  <p:sldSz cx="7772400" cy="10058400"/>
  <p:notesSz cx="7102475" cy="9388475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orient="horz" pos="768" userDrawn="1">
          <p15:clr>
            <a:srgbClr val="A4A3A4"/>
          </p15:clr>
        </p15:guide>
        <p15:guide id="4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  <p:cmAuthor id="2" name="Kumar J" initials="KJ" lastIdx="1" clrIdx="1">
    <p:extLst>
      <p:ext uri="{19B8F6BF-5375-455C-9EA6-DF929625EA0E}">
        <p15:presenceInfo xmlns:p15="http://schemas.microsoft.com/office/powerpoint/2012/main" userId="S::Kumar_J@external.mckinsey.com::5948248d-963e-4fff-9285-2127beba9d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C000"/>
    <a:srgbClr val="051C2C"/>
    <a:srgbClr val="000000"/>
    <a:srgbClr val="7F7F7F"/>
    <a:srgbClr val="AFC3FF"/>
    <a:srgbClr val="0D3171"/>
    <a:srgbClr val="E6E6E6"/>
    <a:srgbClr val="4D4D4D"/>
    <a:srgbClr val="00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6201" autoAdjust="0"/>
  </p:normalViewPr>
  <p:slideViewPr>
    <p:cSldViewPr snapToGrid="0" snapToObjects="1">
      <p:cViewPr>
        <p:scale>
          <a:sx n="60" d="100"/>
          <a:sy n="60" d="100"/>
        </p:scale>
        <p:origin x="3222" y="594"/>
      </p:cViewPr>
      <p:guideLst>
        <p:guide orient="horz" pos="3192"/>
        <p:guide orient="horz" pos="768"/>
        <p:guide pos="2448"/>
      </p:guideLst>
    </p:cSldViewPr>
  </p:slideViewPr>
  <p:outlineViewPr>
    <p:cViewPr>
      <p:scale>
        <a:sx n="33" d="100"/>
        <a:sy n="33" d="100"/>
      </p:scale>
      <p:origin x="0" y="-2401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12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16 June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16 June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563563"/>
            <a:ext cx="2447925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F31736-CE27-40DC-9FEF-74A03F2CAB2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55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.v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3.png"/><Relationship Id="rId4" Type="http://schemas.openxmlformats.org/officeDocument/2006/relationships/tags" Target="../tags/tag26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9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2.emf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1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1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15.xml"/><Relationship Id="rId1" Type="http://schemas.openxmlformats.org/officeDocument/2006/relationships/vmlDrawing" Target="../drawings/vmlDrawing1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image" Target="../media/image1.emf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oleObject" Target="../embeddings/oleObject15.bin"/><Relationship Id="rId2" Type="http://schemas.openxmlformats.org/officeDocument/2006/relationships/tags" Target="../tags/tag119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image" Target="../media/image1.emf"/><Relationship Id="rId2" Type="http://schemas.openxmlformats.org/officeDocument/2006/relationships/tags" Target="../tags/tag140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image" Target="../media/image5.png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image" Target="../media/image4.emf"/><Relationship Id="rId2" Type="http://schemas.openxmlformats.org/officeDocument/2006/relationships/tags" Target="../tags/tag180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84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8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2.xml"/><Relationship Id="rId9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emf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oleObject" Target="../embeddings/oleObject3.bin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tags" Target="../tags/tag3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92.xml"/><Relationship Id="rId11" Type="http://schemas.openxmlformats.org/officeDocument/2006/relationships/image" Target="../media/image1.emf"/><Relationship Id="rId5" Type="http://schemas.openxmlformats.org/officeDocument/2006/relationships/tags" Target="../tags/tag191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190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10" Type="http://schemas.openxmlformats.org/officeDocument/2006/relationships/image" Target="../media/image6.emf"/><Relationship Id="rId4" Type="http://schemas.openxmlformats.org/officeDocument/2006/relationships/tags" Target="../tags/tag197.xml"/><Relationship Id="rId9" Type="http://schemas.openxmlformats.org/officeDocument/2006/relationships/oleObject" Target="../embeddings/oleObject20.bin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10" Type="http://schemas.openxmlformats.org/officeDocument/2006/relationships/image" Target="../media/image6.emf"/><Relationship Id="rId4" Type="http://schemas.openxmlformats.org/officeDocument/2006/relationships/tags" Target="../tags/tag203.xml"/><Relationship Id="rId9" Type="http://schemas.openxmlformats.org/officeDocument/2006/relationships/oleObject" Target="../embeddings/oleObject21.bin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10" Type="http://schemas.openxmlformats.org/officeDocument/2006/relationships/image" Target="../media/image6.emf"/><Relationship Id="rId4" Type="http://schemas.openxmlformats.org/officeDocument/2006/relationships/tags" Target="../tags/tag209.xml"/><Relationship Id="rId9" Type="http://schemas.openxmlformats.org/officeDocument/2006/relationships/oleObject" Target="../embeddings/oleObject22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vmlDrawing" Target="../drawings/vmlDrawing23.vml"/><Relationship Id="rId6" Type="http://schemas.openxmlformats.org/officeDocument/2006/relationships/tags" Target="../tags/tag217.xml"/><Relationship Id="rId11" Type="http://schemas.openxmlformats.org/officeDocument/2006/relationships/image" Target="../media/image6.emf"/><Relationship Id="rId5" Type="http://schemas.openxmlformats.org/officeDocument/2006/relationships/tags" Target="../tags/tag216.xml"/><Relationship Id="rId10" Type="http://schemas.openxmlformats.org/officeDocument/2006/relationships/oleObject" Target="../embeddings/oleObject23.bin"/><Relationship Id="rId4" Type="http://schemas.openxmlformats.org/officeDocument/2006/relationships/tags" Target="../tags/tag215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1.emf"/><Relationship Id="rId2" Type="http://schemas.openxmlformats.org/officeDocument/2006/relationships/tags" Target="../tags/tag220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image" Target="../media/image1.emf"/><Relationship Id="rId2" Type="http://schemas.openxmlformats.org/officeDocument/2006/relationships/tags" Target="../tags/tag233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25.v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5" Type="http://schemas.openxmlformats.org/officeDocument/2006/relationships/tags" Target="../tags/tag23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1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18" Type="http://schemas.openxmlformats.org/officeDocument/2006/relationships/image" Target="../media/image1.emf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17" Type="http://schemas.openxmlformats.org/officeDocument/2006/relationships/oleObject" Target="../embeddings/oleObject26.bin"/><Relationship Id="rId2" Type="http://schemas.openxmlformats.org/officeDocument/2006/relationships/tags" Target="../tags/tag246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26.v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tags" Target="../tags/tag259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tags" Target="../tags/tag271.xml"/><Relationship Id="rId18" Type="http://schemas.openxmlformats.org/officeDocument/2006/relationships/image" Target="../media/image7.emf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tags" Target="../tags/tag270.xml"/><Relationship Id="rId17" Type="http://schemas.openxmlformats.org/officeDocument/2006/relationships/oleObject" Target="../embeddings/oleObject27.bin"/><Relationship Id="rId2" Type="http://schemas.openxmlformats.org/officeDocument/2006/relationships/tags" Target="../tags/tag260.xml"/><Relationship Id="rId16" Type="http://schemas.openxmlformats.org/officeDocument/2006/relationships/slideMaster" Target="../slideMasters/slideMaster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5" Type="http://schemas.openxmlformats.org/officeDocument/2006/relationships/tags" Target="../tags/tag273.xml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tags" Target="../tags/tag27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image" Target="../media/image1.emf"/><Relationship Id="rId2" Type="http://schemas.openxmlformats.org/officeDocument/2006/relationships/tags" Target="../tags/tag274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8.v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2.emf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oleObject" Target="../embeddings/oleObject4.bin"/><Relationship Id="rId2" Type="http://schemas.openxmlformats.org/officeDocument/2006/relationships/tags" Target="../tags/tag38.xml"/><Relationship Id="rId1" Type="http://schemas.openxmlformats.org/officeDocument/2006/relationships/vmlDrawing" Target="../drawings/vmlDrawing4.vml"/><Relationship Id="rId6" Type="http://schemas.openxmlformats.org/officeDocument/2006/relationships/tags" Target="../tags/tag4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13" Type="http://schemas.openxmlformats.org/officeDocument/2006/relationships/image" Target="../media/image6.emf"/><Relationship Id="rId3" Type="http://schemas.openxmlformats.org/officeDocument/2006/relationships/tags" Target="../tags/tag288.xml"/><Relationship Id="rId7" Type="http://schemas.openxmlformats.org/officeDocument/2006/relationships/tags" Target="../tags/tag292.xml"/><Relationship Id="rId12" Type="http://schemas.openxmlformats.org/officeDocument/2006/relationships/oleObject" Target="../embeddings/oleObject29.bin"/><Relationship Id="rId2" Type="http://schemas.openxmlformats.org/officeDocument/2006/relationships/tags" Target="../tags/tag287.xml"/><Relationship Id="rId1" Type="http://schemas.openxmlformats.org/officeDocument/2006/relationships/vmlDrawing" Target="../drawings/vmlDrawing29.vml"/><Relationship Id="rId6" Type="http://schemas.openxmlformats.org/officeDocument/2006/relationships/tags" Target="../tags/tag29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290.xml"/><Relationship Id="rId10" Type="http://schemas.openxmlformats.org/officeDocument/2006/relationships/tags" Target="../tags/tag295.xml"/><Relationship Id="rId4" Type="http://schemas.openxmlformats.org/officeDocument/2006/relationships/tags" Target="../tags/tag289.xml"/><Relationship Id="rId9" Type="http://schemas.openxmlformats.org/officeDocument/2006/relationships/tags" Target="../tags/tag29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29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9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9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02.xml"/><Relationship Id="rId7" Type="http://schemas.openxmlformats.org/officeDocument/2006/relationships/image" Target="../media/image4.emf"/><Relationship Id="rId2" Type="http://schemas.openxmlformats.org/officeDocument/2006/relationships/tags" Target="../tags/tag30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03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" Type="http://schemas.openxmlformats.org/officeDocument/2006/relationships/vmlDrawing" Target="../drawings/vmlDrawing32.v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10" Type="http://schemas.openxmlformats.org/officeDocument/2006/relationships/image" Target="../media/image1.emf"/><Relationship Id="rId4" Type="http://schemas.openxmlformats.org/officeDocument/2006/relationships/tags" Target="../tags/tag306.xml"/><Relationship Id="rId9" Type="http://schemas.openxmlformats.org/officeDocument/2006/relationships/oleObject" Target="../embeddings/oleObject32.bin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2" Type="http://schemas.openxmlformats.org/officeDocument/2006/relationships/tags" Target="../tags/tag310.xml"/><Relationship Id="rId1" Type="http://schemas.openxmlformats.org/officeDocument/2006/relationships/vmlDrawing" Target="../drawings/vmlDrawing33.v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10" Type="http://schemas.openxmlformats.org/officeDocument/2006/relationships/image" Target="../media/image1.emf"/><Relationship Id="rId4" Type="http://schemas.openxmlformats.org/officeDocument/2006/relationships/tags" Target="../tags/tag312.xml"/><Relationship Id="rId9" Type="http://schemas.openxmlformats.org/officeDocument/2006/relationships/oleObject" Target="../embeddings/oleObject33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2" Type="http://schemas.openxmlformats.org/officeDocument/2006/relationships/tags" Target="../tags/tag316.xml"/><Relationship Id="rId1" Type="http://schemas.openxmlformats.org/officeDocument/2006/relationships/vmlDrawing" Target="../drawings/vmlDrawing34.v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10" Type="http://schemas.openxmlformats.org/officeDocument/2006/relationships/image" Target="../media/image2.emf"/><Relationship Id="rId4" Type="http://schemas.openxmlformats.org/officeDocument/2006/relationships/tags" Target="../tags/tag318.xml"/><Relationship Id="rId9" Type="http://schemas.openxmlformats.org/officeDocument/2006/relationships/oleObject" Target="../embeddings/oleObject34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3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35.v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9" Type="http://schemas.openxmlformats.org/officeDocument/2006/relationships/image" Target="../media/image9.emf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2" Type="http://schemas.openxmlformats.org/officeDocument/2006/relationships/tags" Target="../tags/tag327.xml"/><Relationship Id="rId1" Type="http://schemas.openxmlformats.org/officeDocument/2006/relationships/vmlDrawing" Target="../drawings/vmlDrawing36.vml"/><Relationship Id="rId6" Type="http://schemas.openxmlformats.org/officeDocument/2006/relationships/tags" Target="../tags/tag331.xml"/><Relationship Id="rId11" Type="http://schemas.openxmlformats.org/officeDocument/2006/relationships/image" Target="../media/image1.emf"/><Relationship Id="rId5" Type="http://schemas.openxmlformats.org/officeDocument/2006/relationships/tags" Target="../tags/tag330.xml"/><Relationship Id="rId10" Type="http://schemas.openxmlformats.org/officeDocument/2006/relationships/oleObject" Target="../embeddings/oleObject36.bin"/><Relationship Id="rId4" Type="http://schemas.openxmlformats.org/officeDocument/2006/relationships/tags" Target="../tags/tag329.xml"/><Relationship Id="rId9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35.xml"/><Relationship Id="rId7" Type="http://schemas.openxmlformats.org/officeDocument/2006/relationships/tags" Target="../tags/tag339.xml"/><Relationship Id="rId2" Type="http://schemas.openxmlformats.org/officeDocument/2006/relationships/tags" Target="../tags/tag334.xml"/><Relationship Id="rId1" Type="http://schemas.openxmlformats.org/officeDocument/2006/relationships/vmlDrawing" Target="../drawings/vmlDrawing37.v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10" Type="http://schemas.openxmlformats.org/officeDocument/2006/relationships/image" Target="../media/image1.emf"/><Relationship Id="rId4" Type="http://schemas.openxmlformats.org/officeDocument/2006/relationships/tags" Target="../tags/tag336.xml"/><Relationship Id="rId9" Type="http://schemas.openxmlformats.org/officeDocument/2006/relationships/oleObject" Target="../embeddings/oleObject37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2.emf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oleObject" Target="../embeddings/oleObject5.bin"/><Relationship Id="rId2" Type="http://schemas.openxmlformats.org/officeDocument/2006/relationships/tags" Target="../tags/tag47.xml"/><Relationship Id="rId1" Type="http://schemas.openxmlformats.org/officeDocument/2006/relationships/vmlDrawing" Target="../drawings/vmlDrawing5.vml"/><Relationship Id="rId6" Type="http://schemas.openxmlformats.org/officeDocument/2006/relationships/tags" Target="../tags/tag5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tags" Target="../tags/tag351.xml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tags" Target="../tags/tag350.xml"/><Relationship Id="rId17" Type="http://schemas.openxmlformats.org/officeDocument/2006/relationships/image" Target="../media/image2.emf"/><Relationship Id="rId2" Type="http://schemas.openxmlformats.org/officeDocument/2006/relationships/tags" Target="../tags/tag340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38.vml"/><Relationship Id="rId6" Type="http://schemas.openxmlformats.org/officeDocument/2006/relationships/tags" Target="../tags/tag344.xml"/><Relationship Id="rId11" Type="http://schemas.openxmlformats.org/officeDocument/2006/relationships/tags" Target="../tags/tag349.xml"/><Relationship Id="rId5" Type="http://schemas.openxmlformats.org/officeDocument/2006/relationships/tags" Target="../tags/tag3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48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tags" Target="../tags/tag35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82.xml"/><Relationship Id="rId13" Type="http://schemas.openxmlformats.org/officeDocument/2006/relationships/image" Target="../media/image5.png"/><Relationship Id="rId3" Type="http://schemas.openxmlformats.org/officeDocument/2006/relationships/tags" Target="../tags/tag377.xml"/><Relationship Id="rId7" Type="http://schemas.openxmlformats.org/officeDocument/2006/relationships/tags" Target="../tags/tag381.xml"/><Relationship Id="rId12" Type="http://schemas.openxmlformats.org/officeDocument/2006/relationships/image" Target="../media/image4.emf"/><Relationship Id="rId2" Type="http://schemas.openxmlformats.org/officeDocument/2006/relationships/tags" Target="../tags/tag376.xml"/><Relationship Id="rId1" Type="http://schemas.openxmlformats.org/officeDocument/2006/relationships/vmlDrawing" Target="../drawings/vmlDrawing40.vml"/><Relationship Id="rId6" Type="http://schemas.openxmlformats.org/officeDocument/2006/relationships/tags" Target="../tags/tag380.xml"/><Relationship Id="rId11" Type="http://schemas.openxmlformats.org/officeDocument/2006/relationships/oleObject" Target="../embeddings/oleObject40.bin"/><Relationship Id="rId5" Type="http://schemas.openxmlformats.org/officeDocument/2006/relationships/tags" Target="../tags/tag37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78.xml"/><Relationship Id="rId9" Type="http://schemas.openxmlformats.org/officeDocument/2006/relationships/tags" Target="../tags/tag38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90.xml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" Type="http://schemas.openxmlformats.org/officeDocument/2006/relationships/vmlDrawing" Target="../drawings/vmlDrawing41.vml"/><Relationship Id="rId6" Type="http://schemas.openxmlformats.org/officeDocument/2006/relationships/tags" Target="../tags/tag388.xml"/><Relationship Id="rId11" Type="http://schemas.openxmlformats.org/officeDocument/2006/relationships/image" Target="../media/image1.emf"/><Relationship Id="rId5" Type="http://schemas.openxmlformats.org/officeDocument/2006/relationships/tags" Target="../tags/tag387.xml"/><Relationship Id="rId10" Type="http://schemas.openxmlformats.org/officeDocument/2006/relationships/oleObject" Target="../embeddings/oleObject41.bin"/><Relationship Id="rId4" Type="http://schemas.openxmlformats.org/officeDocument/2006/relationships/tags" Target="../tags/tag386.xml"/><Relationship Id="rId9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" Type="http://schemas.openxmlformats.org/officeDocument/2006/relationships/vmlDrawing" Target="../drawings/vmlDrawing42.v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10" Type="http://schemas.openxmlformats.org/officeDocument/2006/relationships/image" Target="../media/image6.emf"/><Relationship Id="rId4" Type="http://schemas.openxmlformats.org/officeDocument/2006/relationships/tags" Target="../tags/tag393.xml"/><Relationship Id="rId9" Type="http://schemas.openxmlformats.org/officeDocument/2006/relationships/oleObject" Target="../embeddings/oleObject42.bin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98.xml"/><Relationship Id="rId7" Type="http://schemas.openxmlformats.org/officeDocument/2006/relationships/tags" Target="../tags/tag402.xml"/><Relationship Id="rId2" Type="http://schemas.openxmlformats.org/officeDocument/2006/relationships/tags" Target="../tags/tag397.xml"/><Relationship Id="rId1" Type="http://schemas.openxmlformats.org/officeDocument/2006/relationships/vmlDrawing" Target="../drawings/vmlDrawing43.vml"/><Relationship Id="rId6" Type="http://schemas.openxmlformats.org/officeDocument/2006/relationships/tags" Target="../tags/tag401.xml"/><Relationship Id="rId5" Type="http://schemas.openxmlformats.org/officeDocument/2006/relationships/tags" Target="../tags/tag400.xml"/><Relationship Id="rId10" Type="http://schemas.openxmlformats.org/officeDocument/2006/relationships/image" Target="../media/image6.emf"/><Relationship Id="rId4" Type="http://schemas.openxmlformats.org/officeDocument/2006/relationships/tags" Target="../tags/tag399.xml"/><Relationship Id="rId9" Type="http://schemas.openxmlformats.org/officeDocument/2006/relationships/oleObject" Target="../embeddings/oleObject43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04.xml"/><Relationship Id="rId7" Type="http://schemas.openxmlformats.org/officeDocument/2006/relationships/tags" Target="../tags/tag408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44.v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10" Type="http://schemas.openxmlformats.org/officeDocument/2006/relationships/image" Target="../media/image6.emf"/><Relationship Id="rId4" Type="http://schemas.openxmlformats.org/officeDocument/2006/relationships/tags" Target="../tags/tag405.xml"/><Relationship Id="rId9" Type="http://schemas.openxmlformats.org/officeDocument/2006/relationships/oleObject" Target="../embeddings/oleObject44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3" Type="http://schemas.openxmlformats.org/officeDocument/2006/relationships/tags" Target="../tags/tag410.xml"/><Relationship Id="rId7" Type="http://schemas.openxmlformats.org/officeDocument/2006/relationships/tags" Target="../tags/tag414.xml"/><Relationship Id="rId2" Type="http://schemas.openxmlformats.org/officeDocument/2006/relationships/tags" Target="../tags/tag409.xml"/><Relationship Id="rId1" Type="http://schemas.openxmlformats.org/officeDocument/2006/relationships/vmlDrawing" Target="../drawings/vmlDrawing45.vml"/><Relationship Id="rId6" Type="http://schemas.openxmlformats.org/officeDocument/2006/relationships/tags" Target="../tags/tag413.xml"/><Relationship Id="rId11" Type="http://schemas.openxmlformats.org/officeDocument/2006/relationships/image" Target="../media/image6.emf"/><Relationship Id="rId5" Type="http://schemas.openxmlformats.org/officeDocument/2006/relationships/tags" Target="../tags/tag412.xml"/><Relationship Id="rId10" Type="http://schemas.openxmlformats.org/officeDocument/2006/relationships/oleObject" Target="../embeddings/oleObject45.bin"/><Relationship Id="rId4" Type="http://schemas.openxmlformats.org/officeDocument/2006/relationships/tags" Target="../tags/tag411.xml"/><Relationship Id="rId9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17" Type="http://schemas.openxmlformats.org/officeDocument/2006/relationships/image" Target="../media/image1.emf"/><Relationship Id="rId2" Type="http://schemas.openxmlformats.org/officeDocument/2006/relationships/tags" Target="../tags/tag416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46.v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5" Type="http://schemas.openxmlformats.org/officeDocument/2006/relationships/tags" Target="../tags/tag41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24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tags" Target="../tags/tag428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image" Target="../media/image1.emf"/><Relationship Id="rId2" Type="http://schemas.openxmlformats.org/officeDocument/2006/relationships/tags" Target="../tags/tag429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47.v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2.emf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oleObject" Target="../embeddings/oleObject6.bin"/><Relationship Id="rId2" Type="http://schemas.openxmlformats.org/officeDocument/2006/relationships/tags" Target="../tags/tag56.xml"/><Relationship Id="rId1" Type="http://schemas.openxmlformats.org/officeDocument/2006/relationships/vmlDrawing" Target="../drawings/vmlDrawing6.vml"/><Relationship Id="rId6" Type="http://schemas.openxmlformats.org/officeDocument/2006/relationships/tags" Target="../tags/tag6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13" Type="http://schemas.openxmlformats.org/officeDocument/2006/relationships/tags" Target="../tags/tag453.xml"/><Relationship Id="rId18" Type="http://schemas.openxmlformats.org/officeDocument/2006/relationships/image" Target="../media/image1.emf"/><Relationship Id="rId3" Type="http://schemas.openxmlformats.org/officeDocument/2006/relationships/tags" Target="../tags/tag443.xml"/><Relationship Id="rId7" Type="http://schemas.openxmlformats.org/officeDocument/2006/relationships/tags" Target="../tags/tag447.xml"/><Relationship Id="rId12" Type="http://schemas.openxmlformats.org/officeDocument/2006/relationships/tags" Target="../tags/tag452.xml"/><Relationship Id="rId17" Type="http://schemas.openxmlformats.org/officeDocument/2006/relationships/oleObject" Target="../embeddings/oleObject48.bin"/><Relationship Id="rId2" Type="http://schemas.openxmlformats.org/officeDocument/2006/relationships/tags" Target="../tags/tag442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48.vml"/><Relationship Id="rId6" Type="http://schemas.openxmlformats.org/officeDocument/2006/relationships/tags" Target="../tags/tag446.xml"/><Relationship Id="rId11" Type="http://schemas.openxmlformats.org/officeDocument/2006/relationships/tags" Target="../tags/tag451.xml"/><Relationship Id="rId5" Type="http://schemas.openxmlformats.org/officeDocument/2006/relationships/tags" Target="../tags/tag445.xml"/><Relationship Id="rId15" Type="http://schemas.openxmlformats.org/officeDocument/2006/relationships/tags" Target="../tags/tag455.xml"/><Relationship Id="rId10" Type="http://schemas.openxmlformats.org/officeDocument/2006/relationships/tags" Target="../tags/tag450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4" Type="http://schemas.openxmlformats.org/officeDocument/2006/relationships/tags" Target="../tags/tag45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462.xml"/><Relationship Id="rId13" Type="http://schemas.openxmlformats.org/officeDocument/2006/relationships/tags" Target="../tags/tag467.xml"/><Relationship Id="rId18" Type="http://schemas.openxmlformats.org/officeDocument/2006/relationships/image" Target="../media/image7.emf"/><Relationship Id="rId3" Type="http://schemas.openxmlformats.org/officeDocument/2006/relationships/tags" Target="../tags/tag457.xml"/><Relationship Id="rId7" Type="http://schemas.openxmlformats.org/officeDocument/2006/relationships/tags" Target="../tags/tag461.xml"/><Relationship Id="rId12" Type="http://schemas.openxmlformats.org/officeDocument/2006/relationships/tags" Target="../tags/tag466.xml"/><Relationship Id="rId17" Type="http://schemas.openxmlformats.org/officeDocument/2006/relationships/oleObject" Target="../embeddings/oleObject49.bin"/><Relationship Id="rId2" Type="http://schemas.openxmlformats.org/officeDocument/2006/relationships/tags" Target="../tags/tag456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49.vml"/><Relationship Id="rId6" Type="http://schemas.openxmlformats.org/officeDocument/2006/relationships/tags" Target="../tags/tag460.xml"/><Relationship Id="rId11" Type="http://schemas.openxmlformats.org/officeDocument/2006/relationships/tags" Target="../tags/tag465.xml"/><Relationship Id="rId5" Type="http://schemas.openxmlformats.org/officeDocument/2006/relationships/tags" Target="../tags/tag459.xml"/><Relationship Id="rId15" Type="http://schemas.openxmlformats.org/officeDocument/2006/relationships/tags" Target="../tags/tag469.xml"/><Relationship Id="rId10" Type="http://schemas.openxmlformats.org/officeDocument/2006/relationships/tags" Target="../tags/tag464.xml"/><Relationship Id="rId4" Type="http://schemas.openxmlformats.org/officeDocument/2006/relationships/tags" Target="../tags/tag458.xml"/><Relationship Id="rId9" Type="http://schemas.openxmlformats.org/officeDocument/2006/relationships/tags" Target="../tags/tag463.xml"/><Relationship Id="rId14" Type="http://schemas.openxmlformats.org/officeDocument/2006/relationships/tags" Target="../tags/tag468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17" Type="http://schemas.openxmlformats.org/officeDocument/2006/relationships/image" Target="../media/image1.emf"/><Relationship Id="rId2" Type="http://schemas.openxmlformats.org/officeDocument/2006/relationships/tags" Target="../tags/tag470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50.v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489.xml"/><Relationship Id="rId13" Type="http://schemas.openxmlformats.org/officeDocument/2006/relationships/image" Target="../media/image6.emf"/><Relationship Id="rId3" Type="http://schemas.openxmlformats.org/officeDocument/2006/relationships/tags" Target="../tags/tag484.xml"/><Relationship Id="rId7" Type="http://schemas.openxmlformats.org/officeDocument/2006/relationships/tags" Target="../tags/tag488.xml"/><Relationship Id="rId12" Type="http://schemas.openxmlformats.org/officeDocument/2006/relationships/oleObject" Target="../embeddings/oleObject51.bin"/><Relationship Id="rId2" Type="http://schemas.openxmlformats.org/officeDocument/2006/relationships/tags" Target="../tags/tag483.xml"/><Relationship Id="rId1" Type="http://schemas.openxmlformats.org/officeDocument/2006/relationships/vmlDrawing" Target="../drawings/vmlDrawing51.vml"/><Relationship Id="rId6" Type="http://schemas.openxmlformats.org/officeDocument/2006/relationships/tags" Target="../tags/tag487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86.xml"/><Relationship Id="rId10" Type="http://schemas.openxmlformats.org/officeDocument/2006/relationships/tags" Target="../tags/tag491.xml"/><Relationship Id="rId4" Type="http://schemas.openxmlformats.org/officeDocument/2006/relationships/tags" Target="../tags/tag485.xml"/><Relationship Id="rId9" Type="http://schemas.openxmlformats.org/officeDocument/2006/relationships/tags" Target="../tags/tag490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49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92.xml"/><Relationship Id="rId1" Type="http://schemas.openxmlformats.org/officeDocument/2006/relationships/vmlDrawing" Target="../drawings/vmlDrawing52.v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9" Type="http://schemas.openxmlformats.org/officeDocument/2006/relationships/image" Target="../media/image6.emf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98.xml"/><Relationship Id="rId7" Type="http://schemas.openxmlformats.org/officeDocument/2006/relationships/image" Target="../media/image4.emf"/><Relationship Id="rId2" Type="http://schemas.openxmlformats.org/officeDocument/2006/relationships/tags" Target="../tags/tag49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5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99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01.xml"/><Relationship Id="rId7" Type="http://schemas.openxmlformats.org/officeDocument/2006/relationships/tags" Target="../tags/tag505.xml"/><Relationship Id="rId2" Type="http://schemas.openxmlformats.org/officeDocument/2006/relationships/tags" Target="../tags/tag500.xml"/><Relationship Id="rId1" Type="http://schemas.openxmlformats.org/officeDocument/2006/relationships/vmlDrawing" Target="../drawings/vmlDrawing54.v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10" Type="http://schemas.openxmlformats.org/officeDocument/2006/relationships/image" Target="../media/image1.emf"/><Relationship Id="rId4" Type="http://schemas.openxmlformats.org/officeDocument/2006/relationships/tags" Target="../tags/tag502.xml"/><Relationship Id="rId9" Type="http://schemas.openxmlformats.org/officeDocument/2006/relationships/oleObject" Target="../embeddings/oleObject54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07.xml"/><Relationship Id="rId7" Type="http://schemas.openxmlformats.org/officeDocument/2006/relationships/tags" Target="../tags/tag511.xml"/><Relationship Id="rId2" Type="http://schemas.openxmlformats.org/officeDocument/2006/relationships/tags" Target="../tags/tag506.xml"/><Relationship Id="rId1" Type="http://schemas.openxmlformats.org/officeDocument/2006/relationships/vmlDrawing" Target="../drawings/vmlDrawing55.v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10" Type="http://schemas.openxmlformats.org/officeDocument/2006/relationships/image" Target="../media/image1.emf"/><Relationship Id="rId4" Type="http://schemas.openxmlformats.org/officeDocument/2006/relationships/tags" Target="../tags/tag508.xml"/><Relationship Id="rId9" Type="http://schemas.openxmlformats.org/officeDocument/2006/relationships/oleObject" Target="../embeddings/oleObject55.bin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13.xml"/><Relationship Id="rId7" Type="http://schemas.openxmlformats.org/officeDocument/2006/relationships/tags" Target="../tags/tag517.xml"/><Relationship Id="rId2" Type="http://schemas.openxmlformats.org/officeDocument/2006/relationships/tags" Target="../tags/tag512.xml"/><Relationship Id="rId1" Type="http://schemas.openxmlformats.org/officeDocument/2006/relationships/vmlDrawing" Target="../drawings/vmlDrawing56.v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10" Type="http://schemas.openxmlformats.org/officeDocument/2006/relationships/image" Target="../media/image2.emf"/><Relationship Id="rId4" Type="http://schemas.openxmlformats.org/officeDocument/2006/relationships/tags" Target="../tags/tag514.xml"/><Relationship Id="rId9" Type="http://schemas.openxmlformats.org/officeDocument/2006/relationships/oleObject" Target="../embeddings/oleObject56.bin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tags" Target="../tags/tag51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518.xml"/><Relationship Id="rId1" Type="http://schemas.openxmlformats.org/officeDocument/2006/relationships/vmlDrawing" Target="../drawings/vmlDrawing57.vml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4" Type="http://schemas.openxmlformats.org/officeDocument/2006/relationships/tags" Target="../tags/tag520.xml"/><Relationship Id="rId9" Type="http://schemas.openxmlformats.org/officeDocument/2006/relationships/image" Target="../media/image9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2.emf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oleObject" Target="../embeddings/oleObject7.bin"/><Relationship Id="rId2" Type="http://schemas.openxmlformats.org/officeDocument/2006/relationships/tags" Target="../tags/tag65.xml"/><Relationship Id="rId1" Type="http://schemas.openxmlformats.org/officeDocument/2006/relationships/vmlDrawing" Target="../drawings/vmlDrawing7.vml"/><Relationship Id="rId6" Type="http://schemas.openxmlformats.org/officeDocument/2006/relationships/tags" Target="../tags/tag6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3" Type="http://schemas.openxmlformats.org/officeDocument/2006/relationships/tags" Target="../tags/tag524.xml"/><Relationship Id="rId7" Type="http://schemas.openxmlformats.org/officeDocument/2006/relationships/tags" Target="../tags/tag528.xml"/><Relationship Id="rId2" Type="http://schemas.openxmlformats.org/officeDocument/2006/relationships/tags" Target="../tags/tag523.xml"/><Relationship Id="rId1" Type="http://schemas.openxmlformats.org/officeDocument/2006/relationships/vmlDrawing" Target="../drawings/vmlDrawing58.vml"/><Relationship Id="rId6" Type="http://schemas.openxmlformats.org/officeDocument/2006/relationships/tags" Target="../tags/tag527.xml"/><Relationship Id="rId11" Type="http://schemas.openxmlformats.org/officeDocument/2006/relationships/image" Target="../media/image1.emf"/><Relationship Id="rId5" Type="http://schemas.openxmlformats.org/officeDocument/2006/relationships/tags" Target="../tags/tag526.xml"/><Relationship Id="rId10" Type="http://schemas.openxmlformats.org/officeDocument/2006/relationships/oleObject" Target="../embeddings/oleObject58.bin"/><Relationship Id="rId4" Type="http://schemas.openxmlformats.org/officeDocument/2006/relationships/tags" Target="../tags/tag525.xml"/><Relationship Id="rId9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31.xml"/><Relationship Id="rId7" Type="http://schemas.openxmlformats.org/officeDocument/2006/relationships/tags" Target="../tags/tag535.xml"/><Relationship Id="rId2" Type="http://schemas.openxmlformats.org/officeDocument/2006/relationships/tags" Target="../tags/tag530.xml"/><Relationship Id="rId1" Type="http://schemas.openxmlformats.org/officeDocument/2006/relationships/vmlDrawing" Target="../drawings/vmlDrawing59.vml"/><Relationship Id="rId6" Type="http://schemas.openxmlformats.org/officeDocument/2006/relationships/tags" Target="../tags/tag534.xml"/><Relationship Id="rId5" Type="http://schemas.openxmlformats.org/officeDocument/2006/relationships/tags" Target="../tags/tag533.xml"/><Relationship Id="rId10" Type="http://schemas.openxmlformats.org/officeDocument/2006/relationships/image" Target="../media/image1.emf"/><Relationship Id="rId4" Type="http://schemas.openxmlformats.org/officeDocument/2006/relationships/tags" Target="../tags/tag532.xml"/><Relationship Id="rId9" Type="http://schemas.openxmlformats.org/officeDocument/2006/relationships/oleObject" Target="../embeddings/oleObject59.bin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542.xml"/><Relationship Id="rId13" Type="http://schemas.openxmlformats.org/officeDocument/2006/relationships/tags" Target="../tags/tag547.xml"/><Relationship Id="rId3" Type="http://schemas.openxmlformats.org/officeDocument/2006/relationships/tags" Target="../tags/tag537.xml"/><Relationship Id="rId7" Type="http://schemas.openxmlformats.org/officeDocument/2006/relationships/tags" Target="../tags/tag541.xml"/><Relationship Id="rId12" Type="http://schemas.openxmlformats.org/officeDocument/2006/relationships/tags" Target="../tags/tag546.xml"/><Relationship Id="rId17" Type="http://schemas.openxmlformats.org/officeDocument/2006/relationships/image" Target="../media/image2.emf"/><Relationship Id="rId2" Type="http://schemas.openxmlformats.org/officeDocument/2006/relationships/tags" Target="../tags/tag536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60.vml"/><Relationship Id="rId6" Type="http://schemas.openxmlformats.org/officeDocument/2006/relationships/tags" Target="../tags/tag540.xml"/><Relationship Id="rId11" Type="http://schemas.openxmlformats.org/officeDocument/2006/relationships/tags" Target="../tags/tag545.xml"/><Relationship Id="rId5" Type="http://schemas.openxmlformats.org/officeDocument/2006/relationships/tags" Target="../tags/tag53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44.xml"/><Relationship Id="rId4" Type="http://schemas.openxmlformats.org/officeDocument/2006/relationships/tags" Target="../tags/tag538.xml"/><Relationship Id="rId9" Type="http://schemas.openxmlformats.org/officeDocument/2006/relationships/tags" Target="../tags/tag543.xml"/><Relationship Id="rId14" Type="http://schemas.openxmlformats.org/officeDocument/2006/relationships/tags" Target="../tags/tag548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2.emf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oleObject" Target="../embeddings/oleObject8.bin"/><Relationship Id="rId2" Type="http://schemas.openxmlformats.org/officeDocument/2006/relationships/tags" Target="../tags/tag74.xml"/><Relationship Id="rId1" Type="http://schemas.openxmlformats.org/officeDocument/2006/relationships/vmlDrawing" Target="../drawings/vmlDrawing8.vml"/><Relationship Id="rId6" Type="http://schemas.openxmlformats.org/officeDocument/2006/relationships/tags" Target="../tags/tag7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oleObject" Target="../embeddings/oleObject9.bin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tags" Target="../tags/tag8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93.xml"/><Relationship Id="rId7" Type="http://schemas.openxmlformats.org/officeDocument/2006/relationships/oleObject" Target="../embeddings/oleObject10.bin"/><Relationship Id="rId2" Type="http://schemas.openxmlformats.org/officeDocument/2006/relationships/tags" Target="../tags/tag92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2180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7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8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381376" y="8703649"/>
            <a:ext cx="3881438" cy="1461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None/>
              <a:defRPr sz="950">
                <a:solidFill>
                  <a:schemeClr val="tx1"/>
                </a:solidFill>
              </a:defRPr>
            </a:lvl1pPr>
            <a:lvl2pPr marL="73879" indent="0">
              <a:buNone/>
              <a:defRPr>
                <a:solidFill>
                  <a:schemeClr val="bg1"/>
                </a:solidFill>
              </a:defRPr>
            </a:lvl2pPr>
            <a:lvl3pPr marL="297294" indent="0">
              <a:buNone/>
              <a:defRPr>
                <a:solidFill>
                  <a:schemeClr val="bg1"/>
                </a:solidFill>
              </a:defRPr>
            </a:lvl3pPr>
            <a:lvl4pPr marL="518808" indent="0">
              <a:buNone/>
              <a:defRPr>
                <a:solidFill>
                  <a:schemeClr val="bg1"/>
                </a:solidFill>
              </a:defRPr>
            </a:lvl4pPr>
            <a:lvl5pPr marL="74032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381376" y="8064617"/>
            <a:ext cx="3881438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tempus.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381376" y="6737529"/>
            <a:ext cx="3881438" cy="116955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38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over two lines</a:t>
            </a:r>
          </a:p>
        </p:txBody>
      </p:sp>
      <p:sp>
        <p:nvSpPr>
          <p:cNvPr id="24" name="Eyebrow">
            <a:extLst>
              <a:ext uri="{FF2B5EF4-FFF2-40B4-BE49-F238E27FC236}">
                <a16:creationId xmlns:a16="http://schemas.microsoft.com/office/drawing/2014/main" id="{161545DF-68D4-4ABB-98EC-D45F584BBB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1376" y="6517903"/>
            <a:ext cx="3881438" cy="157163"/>
          </a:xfrm>
        </p:spPr>
        <p:txBody>
          <a:bodyPr wrap="square">
            <a:spAutoFit/>
          </a:bodyPr>
          <a:lstStyle>
            <a:lvl1pPr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Eyebrow</a:t>
            </a:r>
            <a:endParaRPr lang="es-AR" dirty="0"/>
          </a:p>
        </p:txBody>
      </p:sp>
      <p:grpSp>
        <p:nvGrpSpPr>
          <p:cNvPr id="17" name="LogoTitle">
            <a:extLst>
              <a:ext uri="{FF2B5EF4-FFF2-40B4-BE49-F238E27FC236}">
                <a16:creationId xmlns:a16="http://schemas.microsoft.com/office/drawing/2014/main" id="{E4AD56E2-DA0F-4F98-8531-3FF7847B7E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04825" y="503238"/>
            <a:ext cx="2216719" cy="685006"/>
            <a:chOff x="0" y="0"/>
            <a:chExt cx="7683" cy="2375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D34C03C5-01F2-4A79-A5DF-B78F40E0C57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0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A0E8842-DA7D-4B34-9D13-8E95FB83A74E}"/>
                </a:ext>
              </a:extLst>
            </p:cNvPr>
            <p:cNvSpPr>
              <a:spLocks noChangeAspect="1" noEditPoints="1"/>
            </p:cNvSpPr>
            <p:nvPr userDrawn="1"/>
          </p:nvSpPr>
          <p:spPr bwMode="black">
            <a:xfrm>
              <a:off x="0" y="1"/>
              <a:ext cx="7683" cy="2374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A6E8310-D24E-464B-A718-695FEF268A0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448"/>
            <a:ext cx="7772400" cy="100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50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6008">
          <p15:clr>
            <a:srgbClr val="FBAE40"/>
          </p15:clr>
        </p15:guide>
        <p15:guide id="4" pos="588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0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9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39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7516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4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0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2. Slide Title">
            <a:extLst>
              <a:ext uri="{FF2B5EF4-FFF2-40B4-BE49-F238E27FC236}">
                <a16:creationId xmlns:a16="http://schemas.microsoft.com/office/drawing/2014/main" id="{5CE4A105-45B1-4514-B180-98C7ECB647F6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8000" y="4048819"/>
            <a:ext cx="6756400" cy="21544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345B8A-84AF-455D-BC29-F5A41DEF5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3520990"/>
            <a:ext cx="6756400" cy="369332"/>
          </a:xfrm>
        </p:spPr>
        <p:txBody>
          <a:bodyPr>
            <a:spAutoFit/>
          </a:bodyPr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909743-5A79-4E09-B621-490FE40E4879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5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5536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5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0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2. Slide Title">
            <a:extLst>
              <a:ext uri="{FF2B5EF4-FFF2-40B4-BE49-F238E27FC236}">
                <a16:creationId xmlns:a16="http://schemas.microsoft.com/office/drawing/2014/main" id="{5CE4A105-45B1-4514-B180-98C7ECB647F6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8000" y="2390081"/>
            <a:ext cx="6756400" cy="12311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CC0B687-B935-448A-BDAC-7792B7560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2122403"/>
            <a:ext cx="6756400" cy="153888"/>
          </a:xfrm>
        </p:spPr>
        <p:txBody>
          <a:bodyPr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6DED83D-DBCE-420D-B3CD-E3D0F2131B27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0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ilitator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4388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7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C43A8-F3FE-4ECF-9074-DE657FB381A3}"/>
              </a:ext>
            </a:extLst>
          </p:cNvPr>
          <p:cNvSpPr/>
          <p:nvPr userDrawn="1"/>
        </p:nvSpPr>
        <p:spPr>
          <a:xfrm>
            <a:off x="0" y="4959000"/>
            <a:ext cx="7772400" cy="5099400"/>
          </a:xfrm>
          <a:prstGeom prst="rect">
            <a:avLst/>
          </a:prstGeom>
          <a:solidFill>
            <a:srgbClr val="E6E6E6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E105AC2-9E71-4638-BF19-E048F612F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1251045"/>
            <a:ext cx="2146300" cy="345832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223DC4A-1685-4921-A942-8D00B416DE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8287" y="1251045"/>
            <a:ext cx="2146300" cy="345832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1FD72A5D-9446-4FDE-8667-BB6FA8291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8574" y="1251045"/>
            <a:ext cx="2146300" cy="345832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17E62A1C-F1E2-4864-940D-513D00D9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999" y="5549899"/>
            <a:ext cx="4449763" cy="371656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9203A58D-20A2-4667-80B1-AC79356F39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8574" y="5549899"/>
            <a:ext cx="2146300" cy="371656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9" name="2. Slide Title">
            <a:extLst>
              <a:ext uri="{FF2B5EF4-FFF2-40B4-BE49-F238E27FC236}">
                <a16:creationId xmlns:a16="http://schemas.microsoft.com/office/drawing/2014/main" id="{C5744058-6075-4D71-AA9F-8D3197E2650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8000" y="503238"/>
            <a:ext cx="67564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25FD32B9-323F-4F61-B97A-3A1AE6B432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999" y="5214139"/>
            <a:ext cx="6746875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j-lt"/>
              </a:defRPr>
            </a:lvl1pPr>
            <a:lvl2pPr marL="2025" indent="0">
              <a:buNone/>
              <a:defRPr sz="1200" b="1">
                <a:solidFill>
                  <a:schemeClr val="tx1"/>
                </a:solidFill>
                <a:latin typeface="+mj-lt"/>
              </a:defRPr>
            </a:lvl2pPr>
            <a:lvl3pPr>
              <a:defRPr sz="1200" b="1">
                <a:solidFill>
                  <a:schemeClr val="tx1"/>
                </a:solidFill>
                <a:latin typeface="+mj-lt"/>
              </a:defRPr>
            </a:lvl3pPr>
            <a:lvl4pPr>
              <a:defRPr sz="1200" b="1">
                <a:solidFill>
                  <a:schemeClr val="tx1"/>
                </a:solidFill>
                <a:latin typeface="+mj-lt"/>
              </a:defRPr>
            </a:lvl4pPr>
            <a:lvl5pPr>
              <a:defRPr sz="12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4. Footnote" hidden="1">
            <a:extLst>
              <a:ext uri="{FF2B5EF4-FFF2-40B4-BE49-F238E27FC236}">
                <a16:creationId xmlns:a16="http://schemas.microsoft.com/office/drawing/2014/main" id="{F4A5BEEA-BFBD-414C-8102-9DEBEFD266D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14" name="Sticker" hidden="1">
            <a:extLst>
              <a:ext uri="{FF2B5EF4-FFF2-40B4-BE49-F238E27FC236}">
                <a16:creationId xmlns:a16="http://schemas.microsoft.com/office/drawing/2014/main" id="{DD1FBD25-5B4F-48C3-93A4-B40F25EF0EB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1032838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15" name="1. On-page tracker" hidden="1">
            <a:extLst>
              <a:ext uri="{FF2B5EF4-FFF2-40B4-BE49-F238E27FC236}">
                <a16:creationId xmlns:a16="http://schemas.microsoft.com/office/drawing/2014/main" id="{37945C68-1FBF-4C02-BD4B-7831FAE0F3B9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16" name="5. Source" hidden="1">
            <a:extLst>
              <a:ext uri="{FF2B5EF4-FFF2-40B4-BE49-F238E27FC236}">
                <a16:creationId xmlns:a16="http://schemas.microsoft.com/office/drawing/2014/main" id="{83B6DD8B-5591-4BC9-A983-A2A98B94D30A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FEE98D6-5C83-4704-B21A-B1CAF6B4B76C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81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40" userDrawn="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61981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5"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862596-C3F2-480E-8ECA-B09F3185A84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3BD0-0965-4223-A72D-FDBC807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B8B3-C4AD-439E-A70F-D2010363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6632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9527573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22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884257" y="0"/>
            <a:ext cx="3888143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190397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190397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53644" y="267479"/>
            <a:ext cx="3229432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353644" y="1325664"/>
            <a:ext cx="3229432" cy="406265"/>
          </a:xfrm>
        </p:spPr>
        <p:txBody>
          <a:bodyPr anchor="ctr" anchorCtr="0"/>
          <a:lstStyle/>
          <a:p>
            <a:r>
              <a:rPr lang="en-US" sz="1020"/>
              <a:t>Click to edit Master subtitle style</a:t>
            </a:r>
            <a:endParaRPr lang="en-US" sz="1020" dirty="0"/>
          </a:p>
        </p:txBody>
      </p:sp>
    </p:spTree>
    <p:extLst>
      <p:ext uri="{BB962C8B-B14F-4D97-AF65-F5344CB8AC3E}">
        <p14:creationId xmlns:p14="http://schemas.microsoft.com/office/powerpoint/2010/main" val="265667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353644" y="9465528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353644" y="1733462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53644" y="256918"/>
            <a:ext cx="7065112" cy="145128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6087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3712957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2176272" y="0"/>
            <a:ext cx="5596128" cy="100584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53644" y="9465528"/>
            <a:ext cx="160305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2368795" y="9465528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2368795" y="1733462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160305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3644" y="4025076"/>
            <a:ext cx="1603058" cy="112851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353644" y="5367478"/>
            <a:ext cx="160305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020" b="0">
                <a:solidFill>
                  <a:schemeClr val="bg2"/>
                </a:solidFill>
              </a:defRPr>
            </a:lvl1pPr>
            <a:lvl2pPr marL="291451" indent="0" algn="ctr">
              <a:buNone/>
              <a:defRPr sz="1275"/>
            </a:lvl2pPr>
            <a:lvl3pPr marL="582901" indent="0" algn="ctr">
              <a:buNone/>
              <a:defRPr sz="1148"/>
            </a:lvl3pPr>
            <a:lvl4pPr marL="874352" indent="0" algn="ctr">
              <a:buNone/>
              <a:defRPr sz="1020"/>
            </a:lvl4pPr>
            <a:lvl5pPr marL="1165802" indent="0" algn="ctr">
              <a:buNone/>
              <a:defRPr sz="1020"/>
            </a:lvl5pPr>
            <a:lvl6pPr marL="1457252" indent="0" algn="ctr">
              <a:buNone/>
              <a:defRPr sz="1020"/>
            </a:lvl6pPr>
            <a:lvl7pPr marL="1748702" indent="0" algn="ctr">
              <a:buNone/>
              <a:defRPr sz="1020"/>
            </a:lvl7pPr>
            <a:lvl8pPr marL="2040153" indent="0" algn="ctr">
              <a:buNone/>
              <a:defRPr sz="1020"/>
            </a:lvl8pPr>
            <a:lvl9pPr marL="2331604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0625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4562399" y="182042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51676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1174021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0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2805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5829" y="1311"/>
            <a:ext cx="7772400" cy="10055779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351863" y="705701"/>
            <a:ext cx="1206916" cy="858317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351863" y="7309903"/>
            <a:ext cx="1212494" cy="1421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6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353644" y="6614913"/>
            <a:ext cx="3835679" cy="31598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893">
                <a:solidFill>
                  <a:schemeClr val="tx1"/>
                </a:solidFill>
              </a:defRPr>
            </a:lvl1pPr>
            <a:lvl2pPr marL="73879" indent="0">
              <a:buNone/>
              <a:defRPr>
                <a:solidFill>
                  <a:schemeClr val="bg1"/>
                </a:solidFill>
              </a:defRPr>
            </a:lvl2pPr>
            <a:lvl3pPr marL="297294" indent="0">
              <a:buNone/>
              <a:defRPr>
                <a:solidFill>
                  <a:schemeClr val="bg1"/>
                </a:solidFill>
              </a:defRPr>
            </a:lvl3pPr>
            <a:lvl4pPr marL="518808" indent="0">
              <a:buNone/>
              <a:defRPr>
                <a:solidFill>
                  <a:schemeClr val="bg1"/>
                </a:solidFill>
              </a:defRPr>
            </a:lvl4pPr>
            <a:lvl5pPr marL="74032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351863" y="6002421"/>
            <a:ext cx="3835679" cy="4514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275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51863" y="3006381"/>
            <a:ext cx="3835679" cy="28185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5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351863" y="9079382"/>
            <a:ext cx="2623185" cy="52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513100" eaLnBrk="0" hangingPunct="0"/>
            <a:r>
              <a:rPr lang="en-US" sz="51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513100" eaLnBrk="0" hangingPunct="0"/>
            <a:r>
              <a:rPr lang="en-US" sz="51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510" dirty="0">
                <a:solidFill>
                  <a:schemeClr val="tx1"/>
                </a:solidFill>
                <a:latin typeface="+mn-lt"/>
              </a:rPr>
            </a:br>
            <a:r>
              <a:rPr lang="en-US" sz="51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3371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bas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3017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2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2. Slide Title">
            <a:extLst>
              <a:ext uri="{FF2B5EF4-FFF2-40B4-BE49-F238E27FC236}">
                <a16:creationId xmlns:a16="http://schemas.microsoft.com/office/drawing/2014/main" id="{061B10B3-DEB9-4454-8E61-42B64CCA9D2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8000" y="495300"/>
            <a:ext cx="6756400" cy="67710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" name="4. Footnote" hidden="1">
            <a:extLst>
              <a:ext uri="{FF2B5EF4-FFF2-40B4-BE49-F238E27FC236}">
                <a16:creationId xmlns:a16="http://schemas.microsoft.com/office/drawing/2014/main" id="{C7E2E24B-F155-4563-8FD1-B85D67F0FA3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11" name="Sticker" hidden="1">
            <a:extLst>
              <a:ext uri="{FF2B5EF4-FFF2-40B4-BE49-F238E27FC236}">
                <a16:creationId xmlns:a16="http://schemas.microsoft.com/office/drawing/2014/main" id="{CC45154F-AE00-40D4-B9B4-8C62E924824F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1307507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12" name="1. On-page tracker" hidden="1">
            <a:extLst>
              <a:ext uri="{FF2B5EF4-FFF2-40B4-BE49-F238E27FC236}">
                <a16:creationId xmlns:a16="http://schemas.microsoft.com/office/drawing/2014/main" id="{52CF9278-E8CB-4E35-B0D6-08EBD200027C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13" name="5. Source" hidden="1">
            <a:extLst>
              <a:ext uri="{FF2B5EF4-FFF2-40B4-BE49-F238E27FC236}">
                <a16:creationId xmlns:a16="http://schemas.microsoft.com/office/drawing/2014/main" id="{2C471A0E-28A1-42CD-AEA6-BFEAE7AABCFA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9BA4884-6995-4C3E-8F8D-B1E3869D5B3C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42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 userDrawn="1">
          <p15:clr>
            <a:srgbClr val="FBAE40"/>
          </p15:clr>
        </p15:guide>
        <p15:guide id="3" orient="horz" pos="5837" userDrawn="1">
          <p15:clr>
            <a:srgbClr val="FBAE40"/>
          </p15:clr>
        </p15:guide>
        <p15:guide id="4" pos="585" userDrawn="1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5495428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4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267479"/>
            <a:ext cx="7065112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353644" y="1325664"/>
            <a:ext cx="7065112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328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33B2210-F974-497D-92AF-C83F0E919C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6200604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8" name="think-cell Slide" r:id="rId9" imgW="592" imgH="595" progId="TCLayout.ActiveDocument.1">
                  <p:embed/>
                </p:oleObj>
              </mc:Choice>
              <mc:Fallback>
                <p:oleObj name="think-cell Slide" r:id="rId9" imgW="592" imgH="59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33B2210-F974-497D-92AF-C83F0E919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36CD3B0-BC74-4FA8-ACD8-6B034078A81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2502959"/>
            <a:ext cx="2430818" cy="101925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4132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AED499-9260-4F17-817F-91D3EE05F1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8828729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2" name="think-cell Slide" r:id="rId9" imgW="592" imgH="595" progId="TCLayout.ActiveDocument.1">
                  <p:embed/>
                </p:oleObj>
              </mc:Choice>
              <mc:Fallback>
                <p:oleObj name="think-cell Slide" r:id="rId9" imgW="592" imgH="59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AED499-9260-4F17-817F-91D3EE05F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2DF058B-21F1-4CA5-9E1E-B38643270BE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4464945"/>
            <a:ext cx="3229432" cy="1128513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229070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9519651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6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2805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6718020"/>
            <a:ext cx="7065112" cy="993092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280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69005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4791276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0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2168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59892" y="5672914"/>
            <a:ext cx="5852617" cy="31027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2168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59892" y="6284125"/>
            <a:ext cx="5852617" cy="406265"/>
          </a:xfrm>
        </p:spPr>
        <p:txBody>
          <a:bodyPr wrap="square">
            <a:noAutofit/>
          </a:bodyPr>
          <a:lstStyle>
            <a:lvl1pPr marL="0" indent="0" algn="l">
              <a:buNone/>
              <a:defRPr sz="1020" b="0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466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8041610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2176272" y="0"/>
            <a:ext cx="5596128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2368795" y="9465528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2368795" y="1733462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3644" y="4025076"/>
            <a:ext cx="1603058" cy="112851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353644" y="5367478"/>
            <a:ext cx="160305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020" b="0">
                <a:solidFill>
                  <a:schemeClr val="tx1"/>
                </a:solidFill>
              </a:defRPr>
            </a:lvl1pPr>
            <a:lvl2pPr marL="291451" indent="0" algn="ctr">
              <a:buNone/>
              <a:defRPr sz="1275"/>
            </a:lvl2pPr>
            <a:lvl3pPr marL="582901" indent="0" algn="ctr">
              <a:buNone/>
              <a:defRPr sz="1148"/>
            </a:lvl3pPr>
            <a:lvl4pPr marL="874352" indent="0" algn="ctr">
              <a:buNone/>
              <a:defRPr sz="1020"/>
            </a:lvl4pPr>
            <a:lvl5pPr marL="1165802" indent="0" algn="ctr">
              <a:buNone/>
              <a:defRPr sz="1020"/>
            </a:lvl5pPr>
            <a:lvl6pPr marL="1457252" indent="0" algn="ctr">
              <a:buNone/>
              <a:defRPr sz="1020"/>
            </a:lvl6pPr>
            <a:lvl7pPr marL="1748702" indent="0" algn="ctr">
              <a:buNone/>
              <a:defRPr sz="1020"/>
            </a:lvl7pPr>
            <a:lvl8pPr marL="2040153" indent="0" algn="ctr">
              <a:buNone/>
              <a:defRPr sz="1020"/>
            </a:lvl8pPr>
            <a:lvl9pPr marL="2331604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99292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3377225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3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2782519" y="0"/>
            <a:ext cx="4989881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2977902" y="9465528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2977902" y="1733462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3644" y="4025076"/>
            <a:ext cx="2209305" cy="112851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353644" y="5367479"/>
            <a:ext cx="2209304" cy="156966"/>
          </a:xfrm>
        </p:spPr>
        <p:txBody>
          <a:bodyPr wrap="square">
            <a:spAutoFit/>
          </a:bodyPr>
          <a:lstStyle>
            <a:lvl1pPr marL="0" indent="0" algn="l">
              <a:buNone/>
              <a:defRPr sz="1020" b="0">
                <a:solidFill>
                  <a:schemeClr val="tx1"/>
                </a:solidFill>
              </a:defRPr>
            </a:lvl1pPr>
            <a:lvl2pPr marL="291451" indent="0" algn="ctr">
              <a:buNone/>
              <a:defRPr sz="1275"/>
            </a:lvl2pPr>
            <a:lvl3pPr marL="582901" indent="0" algn="ctr">
              <a:buNone/>
              <a:defRPr sz="1148"/>
            </a:lvl3pPr>
            <a:lvl4pPr marL="874352" indent="0" algn="ctr">
              <a:buNone/>
              <a:defRPr sz="1020"/>
            </a:lvl4pPr>
            <a:lvl5pPr marL="1165802" indent="0" algn="ctr">
              <a:buNone/>
              <a:defRPr sz="1020"/>
            </a:lvl5pPr>
            <a:lvl6pPr marL="1457252" indent="0" algn="ctr">
              <a:buNone/>
              <a:defRPr sz="1020"/>
            </a:lvl6pPr>
            <a:lvl7pPr marL="1748702" indent="0" algn="ctr">
              <a:buNone/>
              <a:defRPr sz="1020"/>
            </a:lvl7pPr>
            <a:lvl8pPr marL="2040153" indent="0" algn="ctr">
              <a:buNone/>
              <a:defRPr sz="1020"/>
            </a:lvl8pPr>
            <a:lvl9pPr marL="2331604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01282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354518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62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884257" y="0"/>
            <a:ext cx="3888143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190397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190397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53644" y="267479"/>
            <a:ext cx="3229432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353644" y="1325664"/>
            <a:ext cx="3229432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3362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0481892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6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991824" y="0"/>
            <a:ext cx="2780576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210524" y="9465528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210524" y="1733462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353644" y="1733462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353644" y="9535782"/>
            <a:ext cx="4441927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353644" y="267479"/>
            <a:ext cx="4441927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353644" y="1325664"/>
            <a:ext cx="4441927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5210524" y="166567"/>
            <a:ext cx="2210175" cy="78483"/>
          </a:xfrm>
        </p:spPr>
        <p:txBody>
          <a:bodyPr wrap="square"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6590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1916893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5598153" y="0"/>
            <a:ext cx="2174247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48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389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574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3893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813911" y="9465528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53644" y="9465528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813911" y="1733462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51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5813911" y="166567"/>
            <a:ext cx="1606788" cy="78483"/>
          </a:xfrm>
        </p:spPr>
        <p:txBody>
          <a:bodyPr wrap="square"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353644" y="267479"/>
            <a:ext cx="5048174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353644" y="1325664"/>
            <a:ext cx="5048174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84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9373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4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E105AC2-9E71-4638-BF19-E048F612F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1198275"/>
            <a:ext cx="2146300" cy="233614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223DC4A-1685-4921-A942-8D00B416DE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8287" y="1198275"/>
            <a:ext cx="2146300" cy="233614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1FD72A5D-9446-4FDE-8667-BB6FA8291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8574" y="1198275"/>
            <a:ext cx="2146300" cy="233614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8" name="2. Slide Title">
            <a:extLst>
              <a:ext uri="{FF2B5EF4-FFF2-40B4-BE49-F238E27FC236}">
                <a16:creationId xmlns:a16="http://schemas.microsoft.com/office/drawing/2014/main" id="{061B10B3-DEB9-4454-8E61-42B64CCA9D2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8000" y="503238"/>
            <a:ext cx="67564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7E8DB9-63B0-4AAC-8DAE-6F81D0383EF4}"/>
              </a:ext>
            </a:extLst>
          </p:cNvPr>
          <p:cNvCxnSpPr/>
          <p:nvPr userDrawn="1"/>
        </p:nvCxnSpPr>
        <p:spPr>
          <a:xfrm>
            <a:off x="507999" y="6106577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867D5B-F6F3-47A8-BDD8-5DC0FD833DF6}"/>
              </a:ext>
            </a:extLst>
          </p:cNvPr>
          <p:cNvCxnSpPr/>
          <p:nvPr userDrawn="1"/>
        </p:nvCxnSpPr>
        <p:spPr>
          <a:xfrm>
            <a:off x="507999" y="6501564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666C4E-25B0-45BF-BD33-B38D27395856}"/>
              </a:ext>
            </a:extLst>
          </p:cNvPr>
          <p:cNvCxnSpPr/>
          <p:nvPr userDrawn="1"/>
        </p:nvCxnSpPr>
        <p:spPr>
          <a:xfrm>
            <a:off x="507999" y="6896551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C7C2D7-7507-4C11-88DA-AE5316C81D9C}"/>
              </a:ext>
            </a:extLst>
          </p:cNvPr>
          <p:cNvCxnSpPr/>
          <p:nvPr userDrawn="1"/>
        </p:nvCxnSpPr>
        <p:spPr>
          <a:xfrm>
            <a:off x="507999" y="7291538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D5A739-DB0F-4860-AB73-73DDA944C4E0}"/>
              </a:ext>
            </a:extLst>
          </p:cNvPr>
          <p:cNvCxnSpPr/>
          <p:nvPr userDrawn="1"/>
        </p:nvCxnSpPr>
        <p:spPr>
          <a:xfrm>
            <a:off x="507999" y="768652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910353-5996-4389-BCBA-AFCC11DB5F07}"/>
              </a:ext>
            </a:extLst>
          </p:cNvPr>
          <p:cNvCxnSpPr/>
          <p:nvPr userDrawn="1"/>
        </p:nvCxnSpPr>
        <p:spPr>
          <a:xfrm>
            <a:off x="507999" y="808151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C6863C-1414-4C36-81B7-86C75DC7372C}"/>
              </a:ext>
            </a:extLst>
          </p:cNvPr>
          <p:cNvCxnSpPr/>
          <p:nvPr userDrawn="1"/>
        </p:nvCxnSpPr>
        <p:spPr>
          <a:xfrm>
            <a:off x="507999" y="847649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222849-D3A5-4E87-94E0-574C2467D3F4}"/>
              </a:ext>
            </a:extLst>
          </p:cNvPr>
          <p:cNvCxnSpPr/>
          <p:nvPr userDrawn="1"/>
        </p:nvCxnSpPr>
        <p:spPr>
          <a:xfrm>
            <a:off x="507999" y="887148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CF33B9-5775-4277-92F5-8E98F62C2A98}"/>
              </a:ext>
            </a:extLst>
          </p:cNvPr>
          <p:cNvCxnSpPr/>
          <p:nvPr userDrawn="1"/>
        </p:nvCxnSpPr>
        <p:spPr>
          <a:xfrm>
            <a:off x="507999" y="926646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2D36CE-FCC0-4ED1-BCA2-C269A4879CB2}"/>
              </a:ext>
            </a:extLst>
          </p:cNvPr>
          <p:cNvCxnSpPr/>
          <p:nvPr userDrawn="1"/>
        </p:nvCxnSpPr>
        <p:spPr>
          <a:xfrm>
            <a:off x="507999" y="5711590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6D353B-A705-456F-9EC2-4E4DC58538EC}"/>
              </a:ext>
            </a:extLst>
          </p:cNvPr>
          <p:cNvCxnSpPr/>
          <p:nvPr userDrawn="1"/>
        </p:nvCxnSpPr>
        <p:spPr>
          <a:xfrm>
            <a:off x="507999" y="413164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6CA11F-EFD7-443B-9EFF-D21AC84A6B67}"/>
              </a:ext>
            </a:extLst>
          </p:cNvPr>
          <p:cNvCxnSpPr/>
          <p:nvPr userDrawn="1"/>
        </p:nvCxnSpPr>
        <p:spPr>
          <a:xfrm>
            <a:off x="507999" y="452662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2DD7F6-B03D-444D-915D-304B1A45E772}"/>
              </a:ext>
            </a:extLst>
          </p:cNvPr>
          <p:cNvCxnSpPr/>
          <p:nvPr userDrawn="1"/>
        </p:nvCxnSpPr>
        <p:spPr>
          <a:xfrm>
            <a:off x="507999" y="492161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B10165-599E-463B-8801-34535992FD59}"/>
              </a:ext>
            </a:extLst>
          </p:cNvPr>
          <p:cNvCxnSpPr/>
          <p:nvPr userDrawn="1"/>
        </p:nvCxnSpPr>
        <p:spPr>
          <a:xfrm>
            <a:off x="507999" y="5316603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4. Footnote" hidden="1">
            <a:extLst>
              <a:ext uri="{FF2B5EF4-FFF2-40B4-BE49-F238E27FC236}">
                <a16:creationId xmlns:a16="http://schemas.microsoft.com/office/drawing/2014/main" id="{14834DF4-D58E-4D53-ACBD-5BC0412A189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24" name="Sticker" hidden="1">
            <a:extLst>
              <a:ext uri="{FF2B5EF4-FFF2-40B4-BE49-F238E27FC236}">
                <a16:creationId xmlns:a16="http://schemas.microsoft.com/office/drawing/2014/main" id="{81B2BFF0-0AC2-42A8-809D-CA1FDD724EC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960286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27" name="1. On-page tracker" hidden="1">
            <a:extLst>
              <a:ext uri="{FF2B5EF4-FFF2-40B4-BE49-F238E27FC236}">
                <a16:creationId xmlns:a16="http://schemas.microsoft.com/office/drawing/2014/main" id="{82EDFA89-DCCB-45F2-A395-8A7AD5D319F5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29" name="5. Source" hidden="1">
            <a:extLst>
              <a:ext uri="{FF2B5EF4-FFF2-40B4-BE49-F238E27FC236}">
                <a16:creationId xmlns:a16="http://schemas.microsoft.com/office/drawing/2014/main" id="{03C885C6-FD3C-4ACB-BF34-A3BEBD814ADF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BAA3B7FE-E606-479C-A375-47A53397EF4E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95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84F5A10-8EF4-4D39-A791-E619288F9B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0622403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4" name="think-cell Slide" r:id="rId12" imgW="592" imgH="595" progId="TCLayout.ActiveDocument.1">
                  <p:embed/>
                </p:oleObj>
              </mc:Choice>
              <mc:Fallback>
                <p:oleObj name="think-cell Slide" r:id="rId12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84F5A10-8EF4-4D39-A791-E619288F9B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CF620F4-E1DA-421B-9F74-3B9D41A40F3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353644" y="9465528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353644" y="1733462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53644" y="256918"/>
            <a:ext cx="7065112" cy="145128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24222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C5D3EF-32CA-4434-8205-FB9DB45463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3375829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8" name="think-cell Slide" r:id="rId8" imgW="592" imgH="595" progId="TCLayout.ActiveDocument.1">
                  <p:embed/>
                </p:oleObj>
              </mc:Choice>
              <mc:Fallback>
                <p:oleObj name="think-cell Slide" r:id="rId8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AC5D3EF-32CA-4434-8205-FB9DB4546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235982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8096901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82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350160" y="705701"/>
            <a:ext cx="1206916" cy="858317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834196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6086341"/>
              </p:ext>
            </p:extLst>
          </p:nvPr>
        </p:nvGraphicFramePr>
        <p:xfrm>
          <a:off x="1013" y="2330"/>
          <a:ext cx="1012" cy="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6"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30"/>
                        <a:ext cx="1012" cy="2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2"/>
            <a:ext cx="101203" cy="232832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226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7" y="252579"/>
            <a:ext cx="7065112" cy="1754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en-US" sz="1226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7" y="868141"/>
            <a:ext cx="7065112" cy="1258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18" b="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6" y="9617518"/>
            <a:ext cx="4639636" cy="784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51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53644" y="61010"/>
            <a:ext cx="2450129" cy="78483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51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862476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5557530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0"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01204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227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5" y="252579"/>
            <a:ext cx="7065112" cy="1756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en-US" sz="1227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5" y="868140"/>
            <a:ext cx="7065112" cy="1258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18" b="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5" y="9617517"/>
            <a:ext cx="4639636" cy="784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51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53644" y="61010"/>
            <a:ext cx="2450129" cy="78483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51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948214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046D67E-3EB1-41FA-AEFB-C6169FDCE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3127932"/>
              </p:ext>
            </p:extLst>
          </p:nvPr>
        </p:nvGraphicFramePr>
        <p:xfrm>
          <a:off x="1012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54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046D67E-3EB1-41FA-AEFB-C6169FDCE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F7A9879-40E6-449C-B5A9-EACF631F0DF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965" b="0" i="1" baseline="0" dirty="0">
              <a:solidFill>
                <a:schemeClr val="bg1"/>
              </a:solidFill>
              <a:latin typeface="Georgia" panose="02040502050405020303" pitchFamily="18" charset="0"/>
              <a:ea typeface="Arial Unicode MS" panose="020B0604020202020204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6685740" y="9700163"/>
            <a:ext cx="283732" cy="3539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233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6" y="9699244"/>
            <a:ext cx="207507" cy="3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15590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23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15590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3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E73A245-B425-4731-8157-87A2026AAFE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53645" y="1480064"/>
            <a:ext cx="7065112" cy="22813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535618D8-75FC-4E6C-AAA3-0824BE591D0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353644" y="9535783"/>
            <a:ext cx="4639637" cy="35394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l">
              <a:spcBef>
                <a:spcPts val="77"/>
              </a:spcBef>
              <a:spcAft>
                <a:spcPts val="77"/>
              </a:spcAft>
              <a:buNone/>
            </a:pPr>
            <a:r>
              <a:rPr lang="en-US" sz="230" dirty="0"/>
              <a:t>Source: ...</a:t>
            </a:r>
          </a:p>
        </p:txBody>
      </p:sp>
    </p:spTree>
    <p:extLst>
      <p:ext uri="{BB962C8B-B14F-4D97-AF65-F5344CB8AC3E}">
        <p14:creationId xmlns:p14="http://schemas.microsoft.com/office/powerpoint/2010/main" val="3472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634962C-5319-4953-88B0-090A10CE90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3572745"/>
              </p:ext>
            </p:extLst>
          </p:nvPr>
        </p:nvGraphicFramePr>
        <p:xfrm>
          <a:off x="1012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8" name="think-cell Slide" r:id="rId8" imgW="353" imgH="353" progId="TCLayout.ActiveDocument.1">
                  <p:embed/>
                </p:oleObj>
              </mc:Choice>
              <mc:Fallback>
                <p:oleObj name="think-cell Slide" r:id="rId8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634962C-5319-4953-88B0-090A10CE90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2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6685740" y="9700163"/>
            <a:ext cx="283732" cy="3539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233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211736" y="9699244"/>
            <a:ext cx="207507" cy="3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15590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23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15590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3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353644" y="9535784"/>
            <a:ext cx="4639637" cy="314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4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562399" y="205575"/>
            <a:ext cx="2856357" cy="31419"/>
          </a:xfrm>
        </p:spPr>
        <p:txBody>
          <a:bodyPr anchor="ctr" anchorCtr="0">
            <a:spAutoFit/>
          </a:bodyPr>
          <a:lstStyle>
            <a:lvl1pPr algn="r">
              <a:defRPr sz="204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62850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6351251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0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252578"/>
            <a:ext cx="7065112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4" y="1297597"/>
            <a:ext cx="7065112" cy="406265"/>
          </a:xfrm>
        </p:spPr>
        <p:txBody>
          <a:bodyPr wrap="square">
            <a:noAutofit/>
          </a:bodyPr>
          <a:lstStyle>
            <a:lvl1pPr marL="0" indent="0" algn="l">
              <a:buNone/>
              <a:defRPr sz="1148" b="0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562399" y="182042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89820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1361711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26"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01204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227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5" y="252579"/>
            <a:ext cx="7065112" cy="1756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en-US" sz="1227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5" y="868140"/>
            <a:ext cx="7065112" cy="1258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18" b="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5" y="9617517"/>
            <a:ext cx="4639636" cy="784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51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53644" y="61010"/>
            <a:ext cx="2450129" cy="78483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51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770820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doc id">
            <a:extLst>
              <a:ext uri="{FF2B5EF4-FFF2-40B4-BE49-F238E27FC236}">
                <a16:creationId xmlns:a16="http://schemas.microsoft.com/office/drawing/2014/main" id="{97D16441-3E4D-412C-96A0-40BDFF1C8B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ow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6111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4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E105AC2-9E71-4638-BF19-E048F612F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688" y="1913223"/>
            <a:ext cx="1725612" cy="184666"/>
          </a:xfrm>
        </p:spPr>
        <p:txBody>
          <a:bodyPr wrap="square" anchor="b"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28" name="2. Slide Title">
            <a:extLst>
              <a:ext uri="{FF2B5EF4-FFF2-40B4-BE49-F238E27FC236}">
                <a16:creationId xmlns:a16="http://schemas.microsoft.com/office/drawing/2014/main" id="{061B10B3-DEB9-4454-8E61-42B64CCA9D2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8000" y="503238"/>
            <a:ext cx="67564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3C3D8495-16E7-49BE-B8B9-481EC215A57B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928688" y="2157822"/>
            <a:ext cx="1725612" cy="923330"/>
          </a:xfrm>
        </p:spPr>
        <p:txBody>
          <a:bodyPr wrap="square">
            <a:no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DF3921-1F1C-47D5-AC33-6BE9FD6D86AD}"/>
              </a:ext>
            </a:extLst>
          </p:cNvPr>
          <p:cNvGrpSpPr/>
          <p:nvPr userDrawn="1"/>
        </p:nvGrpSpPr>
        <p:grpSpPr>
          <a:xfrm>
            <a:off x="2816225" y="2119371"/>
            <a:ext cx="4446588" cy="961781"/>
            <a:chOff x="2816225" y="1992785"/>
            <a:chExt cx="4446588" cy="9617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395B3-0D12-47E0-8DAC-8F0E7F662EDE}"/>
                </a:ext>
              </a:extLst>
            </p:cNvPr>
            <p:cNvCxnSpPr/>
            <p:nvPr userDrawn="1"/>
          </p:nvCxnSpPr>
          <p:spPr>
            <a:xfrm>
              <a:off x="2816225" y="2633972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EBBD74D-611C-429D-991A-8184B76229BF}"/>
                </a:ext>
              </a:extLst>
            </p:cNvPr>
            <p:cNvCxnSpPr/>
            <p:nvPr userDrawn="1"/>
          </p:nvCxnSpPr>
          <p:spPr>
            <a:xfrm>
              <a:off x="2816225" y="2954566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3931E6-294C-4DE9-ADDE-D080B361C7AF}"/>
                </a:ext>
              </a:extLst>
            </p:cNvPr>
            <p:cNvCxnSpPr/>
            <p:nvPr userDrawn="1"/>
          </p:nvCxnSpPr>
          <p:spPr>
            <a:xfrm>
              <a:off x="2816225" y="2313379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D9CE1C-77DB-45DB-83EC-5AD6E5B37446}"/>
                </a:ext>
              </a:extLst>
            </p:cNvPr>
            <p:cNvCxnSpPr/>
            <p:nvPr userDrawn="1"/>
          </p:nvCxnSpPr>
          <p:spPr>
            <a:xfrm>
              <a:off x="2816225" y="1992785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95E67C4B-3BCD-40D0-BF8A-F395E7AC765F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816225" y="1198275"/>
            <a:ext cx="4446588" cy="184666"/>
          </a:xfrm>
        </p:spPr>
        <p:txBody>
          <a:bodyPr>
            <a:noAutofit/>
          </a:bodyPr>
          <a:lstStyle>
            <a:lvl1pPr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177D8D-2444-47E5-B9A4-8B11840E6F63}"/>
              </a:ext>
            </a:extLst>
          </p:cNvPr>
          <p:cNvGrpSpPr/>
          <p:nvPr userDrawn="1"/>
        </p:nvGrpSpPr>
        <p:grpSpPr>
          <a:xfrm>
            <a:off x="2816225" y="4181067"/>
            <a:ext cx="4446588" cy="961781"/>
            <a:chOff x="2816225" y="3991939"/>
            <a:chExt cx="4446588" cy="96178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D8F6A6-40CF-4DFC-A329-294CDF2F0315}"/>
                </a:ext>
              </a:extLst>
            </p:cNvPr>
            <p:cNvCxnSpPr/>
            <p:nvPr userDrawn="1"/>
          </p:nvCxnSpPr>
          <p:spPr>
            <a:xfrm>
              <a:off x="2816225" y="4633126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F428D33-A18A-4F4D-9E7C-498A6A3F1FD1}"/>
                </a:ext>
              </a:extLst>
            </p:cNvPr>
            <p:cNvCxnSpPr/>
            <p:nvPr userDrawn="1"/>
          </p:nvCxnSpPr>
          <p:spPr>
            <a:xfrm>
              <a:off x="2816225" y="4953720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EA35292-76A9-4522-A0F4-04792A9B8DDA}"/>
                </a:ext>
              </a:extLst>
            </p:cNvPr>
            <p:cNvCxnSpPr/>
            <p:nvPr userDrawn="1"/>
          </p:nvCxnSpPr>
          <p:spPr>
            <a:xfrm>
              <a:off x="2816225" y="4312533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57DEBD-EB1B-45D6-9137-B4A7076B8B56}"/>
                </a:ext>
              </a:extLst>
            </p:cNvPr>
            <p:cNvCxnSpPr/>
            <p:nvPr userDrawn="1"/>
          </p:nvCxnSpPr>
          <p:spPr>
            <a:xfrm>
              <a:off x="2816225" y="3991939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0766D-3AA6-4E33-9073-A2375CC5C0DF}"/>
              </a:ext>
            </a:extLst>
          </p:cNvPr>
          <p:cNvGrpSpPr/>
          <p:nvPr userDrawn="1"/>
        </p:nvGrpSpPr>
        <p:grpSpPr>
          <a:xfrm>
            <a:off x="2816225" y="6242763"/>
            <a:ext cx="4446588" cy="961781"/>
            <a:chOff x="2816225" y="5991093"/>
            <a:chExt cx="4446588" cy="961781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D0A8BA-9D48-4BE5-ABDF-6C49C071144B}"/>
                </a:ext>
              </a:extLst>
            </p:cNvPr>
            <p:cNvCxnSpPr/>
            <p:nvPr userDrawn="1"/>
          </p:nvCxnSpPr>
          <p:spPr>
            <a:xfrm>
              <a:off x="2816225" y="6632280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4FF548A-5D6D-4A51-ADB8-330BD5604F65}"/>
                </a:ext>
              </a:extLst>
            </p:cNvPr>
            <p:cNvCxnSpPr/>
            <p:nvPr userDrawn="1"/>
          </p:nvCxnSpPr>
          <p:spPr>
            <a:xfrm>
              <a:off x="2816225" y="6952874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7150-0AFE-47C3-986D-BCD00A5AEB67}"/>
                </a:ext>
              </a:extLst>
            </p:cNvPr>
            <p:cNvCxnSpPr/>
            <p:nvPr userDrawn="1"/>
          </p:nvCxnSpPr>
          <p:spPr>
            <a:xfrm>
              <a:off x="2816225" y="6311687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79679C-6581-47CC-84E6-4537C5119DE1}"/>
                </a:ext>
              </a:extLst>
            </p:cNvPr>
            <p:cNvCxnSpPr/>
            <p:nvPr userDrawn="1"/>
          </p:nvCxnSpPr>
          <p:spPr>
            <a:xfrm>
              <a:off x="2816225" y="5991093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DA975D-6A48-440B-A066-3CFCE3E4286D}"/>
              </a:ext>
            </a:extLst>
          </p:cNvPr>
          <p:cNvGrpSpPr/>
          <p:nvPr userDrawn="1"/>
        </p:nvGrpSpPr>
        <p:grpSpPr>
          <a:xfrm>
            <a:off x="2816225" y="8309692"/>
            <a:ext cx="4446588" cy="961781"/>
            <a:chOff x="2816225" y="8309692"/>
            <a:chExt cx="4446588" cy="96178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2B75EA-6318-4329-BFE7-F9AC16F0C8C6}"/>
                </a:ext>
              </a:extLst>
            </p:cNvPr>
            <p:cNvCxnSpPr/>
            <p:nvPr userDrawn="1"/>
          </p:nvCxnSpPr>
          <p:spPr>
            <a:xfrm>
              <a:off x="2816225" y="8950879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D497BF-C1F5-42D9-975B-586FD1EC5337}"/>
                </a:ext>
              </a:extLst>
            </p:cNvPr>
            <p:cNvCxnSpPr/>
            <p:nvPr userDrawn="1"/>
          </p:nvCxnSpPr>
          <p:spPr>
            <a:xfrm>
              <a:off x="2816225" y="9271473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541C8A-501E-4E74-8325-7461BDD7E4D0}"/>
                </a:ext>
              </a:extLst>
            </p:cNvPr>
            <p:cNvCxnSpPr/>
            <p:nvPr userDrawn="1"/>
          </p:nvCxnSpPr>
          <p:spPr>
            <a:xfrm>
              <a:off x="2816225" y="8630286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CE98424-EDD5-4306-8F12-61316411ED17}"/>
                </a:ext>
              </a:extLst>
            </p:cNvPr>
            <p:cNvCxnSpPr/>
            <p:nvPr userDrawn="1"/>
          </p:nvCxnSpPr>
          <p:spPr>
            <a:xfrm>
              <a:off x="2816225" y="8309692"/>
              <a:ext cx="4446588" cy="0"/>
            </a:xfrm>
            <a:prstGeom prst="line">
              <a:avLst/>
            </a:prstGeom>
            <a:ln w="6350" cap="sq">
              <a:solidFill>
                <a:srgbClr val="B3B3B3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85A7A284-0889-4B83-AB54-D4FCAE62EFB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928688" y="3974919"/>
            <a:ext cx="1725612" cy="184666"/>
          </a:xfrm>
        </p:spPr>
        <p:txBody>
          <a:bodyPr wrap="square" anchor="b"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57433B0D-28C3-4CFE-9787-D705394C015C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928688" y="4219518"/>
            <a:ext cx="1725612" cy="923330"/>
          </a:xfrm>
        </p:spPr>
        <p:txBody>
          <a:bodyPr wrap="square">
            <a:no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1A40B3CA-5BAD-4F45-90E0-F0C5CCE5453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928688" y="6036615"/>
            <a:ext cx="1725612" cy="184666"/>
          </a:xfrm>
        </p:spPr>
        <p:txBody>
          <a:bodyPr wrap="square" anchor="b"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BC549039-9603-4649-A7D6-8A310389160B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928688" y="6281214"/>
            <a:ext cx="1725612" cy="923330"/>
          </a:xfrm>
        </p:spPr>
        <p:txBody>
          <a:bodyPr wrap="square">
            <a:no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62976143-36BE-4052-B927-FCDA8E2477E3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928688" y="8098311"/>
            <a:ext cx="1725612" cy="184666"/>
          </a:xfrm>
        </p:spPr>
        <p:txBody>
          <a:bodyPr wrap="square" anchor="b"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C5C5D6E8-73BA-4BDB-9728-888BB9C47275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28688" y="8348143"/>
            <a:ext cx="1725612" cy="923330"/>
          </a:xfrm>
        </p:spPr>
        <p:txBody>
          <a:bodyPr wrap="square">
            <a:no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35" name="4. Footnote" hidden="1">
            <a:extLst>
              <a:ext uri="{FF2B5EF4-FFF2-40B4-BE49-F238E27FC236}">
                <a16:creationId xmlns:a16="http://schemas.microsoft.com/office/drawing/2014/main" id="{F32911EF-B61C-4AFE-87B0-619EE093133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36" name="Sticker" hidden="1">
            <a:extLst>
              <a:ext uri="{FF2B5EF4-FFF2-40B4-BE49-F238E27FC236}">
                <a16:creationId xmlns:a16="http://schemas.microsoft.com/office/drawing/2014/main" id="{30EEB456-040E-4E91-859C-6CD7A7474134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960286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38" name="1. On-page tracker" hidden="1">
            <a:extLst>
              <a:ext uri="{FF2B5EF4-FFF2-40B4-BE49-F238E27FC236}">
                <a16:creationId xmlns:a16="http://schemas.microsoft.com/office/drawing/2014/main" id="{B148FA6F-9FDD-42F7-8C6B-EBB237BBF739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39" name="5. Source" hidden="1">
            <a:extLst>
              <a:ext uri="{FF2B5EF4-FFF2-40B4-BE49-F238E27FC236}">
                <a16:creationId xmlns:a16="http://schemas.microsoft.com/office/drawing/2014/main" id="{0D031589-025B-46D4-831B-2988C893D502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5D52E737-0C3A-41A7-9829-352E4A228E07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29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" userDrawn="1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40" userDrawn="1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096" userDrawn="1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doc id">
            <a:extLst>
              <a:ext uri="{FF2B5EF4-FFF2-40B4-BE49-F238E27FC236}">
                <a16:creationId xmlns:a16="http://schemas.microsoft.com/office/drawing/2014/main" id="{84B6CC1D-7067-4916-9062-3287E7A092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26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0092528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884257" y="0"/>
            <a:ext cx="3888143" cy="100584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190397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3229432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190397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53644" y="267479"/>
            <a:ext cx="3229432" cy="10728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353644" y="1325664"/>
            <a:ext cx="3229432" cy="406265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02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2136427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7704119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8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2805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5829" y="1311"/>
            <a:ext cx="7772400" cy="10055779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351863" y="705701"/>
            <a:ext cx="1206916" cy="858317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351863" y="7309903"/>
            <a:ext cx="1212494" cy="1421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6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353644" y="6614913"/>
            <a:ext cx="3835679" cy="31598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893">
                <a:solidFill>
                  <a:schemeClr val="tx1"/>
                </a:solidFill>
              </a:defRPr>
            </a:lvl1pPr>
            <a:lvl2pPr marL="73879" indent="0">
              <a:buNone/>
              <a:defRPr>
                <a:solidFill>
                  <a:schemeClr val="bg1"/>
                </a:solidFill>
              </a:defRPr>
            </a:lvl2pPr>
            <a:lvl3pPr marL="297294" indent="0">
              <a:buNone/>
              <a:defRPr>
                <a:solidFill>
                  <a:schemeClr val="bg1"/>
                </a:solidFill>
              </a:defRPr>
            </a:lvl3pPr>
            <a:lvl4pPr marL="518808" indent="0">
              <a:buNone/>
              <a:defRPr>
                <a:solidFill>
                  <a:schemeClr val="bg1"/>
                </a:solidFill>
              </a:defRPr>
            </a:lvl4pPr>
            <a:lvl5pPr marL="74032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351863" y="6002421"/>
            <a:ext cx="3835679" cy="4514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275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51863" y="3006381"/>
            <a:ext cx="3835679" cy="28185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5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351863" y="9079382"/>
            <a:ext cx="2623185" cy="52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513100" eaLnBrk="0" hangingPunct="0"/>
            <a:r>
              <a:rPr lang="en-US" sz="51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513100" eaLnBrk="0" hangingPunct="0"/>
            <a:r>
              <a:rPr lang="en-US" sz="51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510" dirty="0">
                <a:solidFill>
                  <a:schemeClr val="tx1"/>
                </a:solidFill>
                <a:latin typeface="+mn-lt"/>
              </a:rPr>
            </a:br>
            <a:r>
              <a:rPr lang="en-US" sz="51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74079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5738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267479"/>
            <a:ext cx="7065112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353644" y="1325664"/>
            <a:ext cx="7065112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39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33B2210-F974-497D-92AF-C83F0E919C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3839759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46" name="think-cell Slide" r:id="rId9" imgW="592" imgH="595" progId="TCLayout.ActiveDocument.1">
                  <p:embed/>
                </p:oleObj>
              </mc:Choice>
              <mc:Fallback>
                <p:oleObj name="think-cell Slide" r:id="rId9" imgW="592" imgH="59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33B2210-F974-497D-92AF-C83F0E919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36CD3B0-BC74-4FA8-ACD8-6B034078A81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2502959"/>
            <a:ext cx="2430818" cy="101925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987524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AED499-9260-4F17-817F-91D3EE05F1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491077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0" name="think-cell Slide" r:id="rId9" imgW="592" imgH="595" progId="TCLayout.ActiveDocument.1">
                  <p:embed/>
                </p:oleObj>
              </mc:Choice>
              <mc:Fallback>
                <p:oleObj name="think-cell Slide" r:id="rId9" imgW="592" imgH="59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AED499-9260-4F17-817F-91D3EE05F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2DF058B-21F1-4CA5-9E1E-B38643270BE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4464945"/>
            <a:ext cx="3229432" cy="1128513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312785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145392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94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2805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6718020"/>
            <a:ext cx="7065112" cy="993092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280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413603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585738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8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2168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59892" y="5672914"/>
            <a:ext cx="5852617" cy="31027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2168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59892" y="6284125"/>
            <a:ext cx="5852617" cy="406265"/>
          </a:xfrm>
        </p:spPr>
        <p:txBody>
          <a:bodyPr wrap="square">
            <a:noAutofit/>
          </a:bodyPr>
          <a:lstStyle>
            <a:lvl1pPr marL="0" indent="0" algn="l">
              <a:buNone/>
              <a:defRPr sz="1020" b="0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8313000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940049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4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2176272" y="0"/>
            <a:ext cx="5596128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2368795" y="9465528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2368795" y="1733462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3644" y="4025076"/>
            <a:ext cx="1603058" cy="112851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353644" y="5367478"/>
            <a:ext cx="160305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020" b="0">
                <a:solidFill>
                  <a:schemeClr val="tx1"/>
                </a:solidFill>
              </a:defRPr>
            </a:lvl1pPr>
            <a:lvl2pPr marL="291451" indent="0" algn="ctr">
              <a:buNone/>
              <a:defRPr sz="1275"/>
            </a:lvl2pPr>
            <a:lvl3pPr marL="582901" indent="0" algn="ctr">
              <a:buNone/>
              <a:defRPr sz="1148"/>
            </a:lvl3pPr>
            <a:lvl4pPr marL="874352" indent="0" algn="ctr">
              <a:buNone/>
              <a:defRPr sz="1020"/>
            </a:lvl4pPr>
            <a:lvl5pPr marL="1165802" indent="0" algn="ctr">
              <a:buNone/>
              <a:defRPr sz="1020"/>
            </a:lvl5pPr>
            <a:lvl6pPr marL="1457252" indent="0" algn="ctr">
              <a:buNone/>
              <a:defRPr sz="1020"/>
            </a:lvl6pPr>
            <a:lvl7pPr marL="1748702" indent="0" algn="ctr">
              <a:buNone/>
              <a:defRPr sz="1020"/>
            </a:lvl7pPr>
            <a:lvl8pPr marL="2040153" indent="0" algn="ctr">
              <a:buNone/>
              <a:defRPr sz="1020"/>
            </a:lvl8pPr>
            <a:lvl9pPr marL="2331604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4413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9399656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2782519" y="0"/>
            <a:ext cx="4989881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2977902" y="9465528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2977902" y="1733462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3644" y="4025076"/>
            <a:ext cx="2209305" cy="112851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353644" y="5367479"/>
            <a:ext cx="2209304" cy="156966"/>
          </a:xfrm>
        </p:spPr>
        <p:txBody>
          <a:bodyPr wrap="square">
            <a:spAutoFit/>
          </a:bodyPr>
          <a:lstStyle>
            <a:lvl1pPr marL="0" indent="0" algn="l">
              <a:buNone/>
              <a:defRPr sz="1020" b="0">
                <a:solidFill>
                  <a:schemeClr val="tx1"/>
                </a:solidFill>
              </a:defRPr>
            </a:lvl1pPr>
            <a:lvl2pPr marL="291451" indent="0" algn="ctr">
              <a:buNone/>
              <a:defRPr sz="1275"/>
            </a:lvl2pPr>
            <a:lvl3pPr marL="582901" indent="0" algn="ctr">
              <a:buNone/>
              <a:defRPr sz="1148"/>
            </a:lvl3pPr>
            <a:lvl4pPr marL="874352" indent="0" algn="ctr">
              <a:buNone/>
              <a:defRPr sz="1020"/>
            </a:lvl4pPr>
            <a:lvl5pPr marL="1165802" indent="0" algn="ctr">
              <a:buNone/>
              <a:defRPr sz="1020"/>
            </a:lvl5pPr>
            <a:lvl6pPr marL="1457252" indent="0" algn="ctr">
              <a:buNone/>
              <a:defRPr sz="1020"/>
            </a:lvl6pPr>
            <a:lvl7pPr marL="1748702" indent="0" algn="ctr">
              <a:buNone/>
              <a:defRPr sz="1020"/>
            </a:lvl7pPr>
            <a:lvl8pPr marL="2040153" indent="0" algn="ctr">
              <a:buNone/>
              <a:defRPr sz="1020"/>
            </a:lvl8pPr>
            <a:lvl9pPr marL="2331604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1968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5008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1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1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E105AC2-9E71-4638-BF19-E048F612F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846635"/>
            <a:ext cx="2146300" cy="2687773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223DC4A-1685-4921-A942-8D00B416DE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8287" y="503237"/>
            <a:ext cx="2146300" cy="303117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1FD72A5D-9446-4FDE-8667-BB6FA8291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8574" y="503237"/>
            <a:ext cx="2146300" cy="303117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8" name="2. Slide Title">
            <a:extLst>
              <a:ext uri="{FF2B5EF4-FFF2-40B4-BE49-F238E27FC236}">
                <a16:creationId xmlns:a16="http://schemas.microsoft.com/office/drawing/2014/main" id="{061B10B3-DEB9-4454-8E61-42B64CCA9D2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8000" y="503238"/>
            <a:ext cx="21463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5702E3-0315-4FB1-951B-E8D214C16AFB}"/>
              </a:ext>
            </a:extLst>
          </p:cNvPr>
          <p:cNvCxnSpPr/>
          <p:nvPr userDrawn="1"/>
        </p:nvCxnSpPr>
        <p:spPr>
          <a:xfrm>
            <a:off x="507999" y="6106577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579DFE-84B7-4397-B112-9587E6AC00DC}"/>
              </a:ext>
            </a:extLst>
          </p:cNvPr>
          <p:cNvCxnSpPr/>
          <p:nvPr userDrawn="1"/>
        </p:nvCxnSpPr>
        <p:spPr>
          <a:xfrm>
            <a:off x="507999" y="6501564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3DDE43-6594-4C3E-B62C-63568296B91A}"/>
              </a:ext>
            </a:extLst>
          </p:cNvPr>
          <p:cNvCxnSpPr/>
          <p:nvPr userDrawn="1"/>
        </p:nvCxnSpPr>
        <p:spPr>
          <a:xfrm>
            <a:off x="507999" y="6896551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80715D-9DB7-47CF-A3A0-40E30883EB6A}"/>
              </a:ext>
            </a:extLst>
          </p:cNvPr>
          <p:cNvCxnSpPr/>
          <p:nvPr userDrawn="1"/>
        </p:nvCxnSpPr>
        <p:spPr>
          <a:xfrm>
            <a:off x="507999" y="7291538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7E5B86-62BB-4467-A476-B7C611CB103E}"/>
              </a:ext>
            </a:extLst>
          </p:cNvPr>
          <p:cNvCxnSpPr/>
          <p:nvPr userDrawn="1"/>
        </p:nvCxnSpPr>
        <p:spPr>
          <a:xfrm>
            <a:off x="507999" y="768652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0735CD-67C5-4EE0-B51C-B274A2B4E057}"/>
              </a:ext>
            </a:extLst>
          </p:cNvPr>
          <p:cNvCxnSpPr/>
          <p:nvPr userDrawn="1"/>
        </p:nvCxnSpPr>
        <p:spPr>
          <a:xfrm>
            <a:off x="507999" y="808151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2B85FE-E6BA-4023-81D2-673F4C5B7664}"/>
              </a:ext>
            </a:extLst>
          </p:cNvPr>
          <p:cNvCxnSpPr/>
          <p:nvPr userDrawn="1"/>
        </p:nvCxnSpPr>
        <p:spPr>
          <a:xfrm>
            <a:off x="507999" y="847649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A88124-900C-45D6-978D-B32766B038CF}"/>
              </a:ext>
            </a:extLst>
          </p:cNvPr>
          <p:cNvCxnSpPr/>
          <p:nvPr userDrawn="1"/>
        </p:nvCxnSpPr>
        <p:spPr>
          <a:xfrm>
            <a:off x="507999" y="887148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97483E-B561-4900-BCD8-62A049C2ED9B}"/>
              </a:ext>
            </a:extLst>
          </p:cNvPr>
          <p:cNvCxnSpPr/>
          <p:nvPr userDrawn="1"/>
        </p:nvCxnSpPr>
        <p:spPr>
          <a:xfrm>
            <a:off x="507999" y="926646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4397BD-0EC0-45D8-A8EC-45C8D16E54CA}"/>
              </a:ext>
            </a:extLst>
          </p:cNvPr>
          <p:cNvCxnSpPr/>
          <p:nvPr userDrawn="1"/>
        </p:nvCxnSpPr>
        <p:spPr>
          <a:xfrm>
            <a:off x="507999" y="5711590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383806-F398-4BB0-9A2E-CCDAA9B6E894}"/>
              </a:ext>
            </a:extLst>
          </p:cNvPr>
          <p:cNvCxnSpPr/>
          <p:nvPr userDrawn="1"/>
        </p:nvCxnSpPr>
        <p:spPr>
          <a:xfrm>
            <a:off x="507999" y="413164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3B4FF9-AA0F-40E5-BF2C-E899BDA47C97}"/>
              </a:ext>
            </a:extLst>
          </p:cNvPr>
          <p:cNvCxnSpPr/>
          <p:nvPr userDrawn="1"/>
        </p:nvCxnSpPr>
        <p:spPr>
          <a:xfrm>
            <a:off x="507999" y="452662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B3B8C5-598C-45D1-BE9B-2AB8B85D1BF8}"/>
              </a:ext>
            </a:extLst>
          </p:cNvPr>
          <p:cNvCxnSpPr/>
          <p:nvPr userDrawn="1"/>
        </p:nvCxnSpPr>
        <p:spPr>
          <a:xfrm>
            <a:off x="507999" y="492161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9B5A235-5BA9-4EFD-A951-7FB831997867}"/>
              </a:ext>
            </a:extLst>
          </p:cNvPr>
          <p:cNvCxnSpPr/>
          <p:nvPr userDrawn="1"/>
        </p:nvCxnSpPr>
        <p:spPr>
          <a:xfrm>
            <a:off x="507999" y="5316603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4. Footnote" hidden="1">
            <a:extLst>
              <a:ext uri="{FF2B5EF4-FFF2-40B4-BE49-F238E27FC236}">
                <a16:creationId xmlns:a16="http://schemas.microsoft.com/office/drawing/2014/main" id="{825A77D5-AB73-400C-9468-81B4A48DBE6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24" name="Sticker" hidden="1">
            <a:extLst>
              <a:ext uri="{FF2B5EF4-FFF2-40B4-BE49-F238E27FC236}">
                <a16:creationId xmlns:a16="http://schemas.microsoft.com/office/drawing/2014/main" id="{11B46B8D-DE00-4CF9-9889-BA07141BE9A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786887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27" name="1. On-page tracker" hidden="1">
            <a:extLst>
              <a:ext uri="{FF2B5EF4-FFF2-40B4-BE49-F238E27FC236}">
                <a16:creationId xmlns:a16="http://schemas.microsoft.com/office/drawing/2014/main" id="{5DF4E75B-E3BD-4281-BA4D-38C5E264C860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29" name="5. Source" hidden="1">
            <a:extLst>
              <a:ext uri="{FF2B5EF4-FFF2-40B4-BE49-F238E27FC236}">
                <a16:creationId xmlns:a16="http://schemas.microsoft.com/office/drawing/2014/main" id="{176E34A0-2BA5-4BEA-AF44-E1BC879148C9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A0286047-C851-4754-A988-4113C6371B7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71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827066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0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884257" y="0"/>
            <a:ext cx="3888143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190397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190397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53644" y="267479"/>
            <a:ext cx="3229432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353644" y="1325664"/>
            <a:ext cx="3229432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8291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4505069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4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991824" y="0"/>
            <a:ext cx="2780576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210524" y="9465528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210524" y="1733462"/>
            <a:ext cx="220930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353644" y="1733462"/>
            <a:ext cx="444192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353644" y="9535782"/>
            <a:ext cx="4441927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353644" y="267479"/>
            <a:ext cx="4441927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353644" y="1325664"/>
            <a:ext cx="4441927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5210524" y="166567"/>
            <a:ext cx="2210175" cy="78483"/>
          </a:xfrm>
        </p:spPr>
        <p:txBody>
          <a:bodyPr wrap="square"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051176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6605290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5598153" y="0"/>
            <a:ext cx="2174247" cy="100584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48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3893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574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3893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813911" y="9465528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53644" y="9465528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813911" y="1733462"/>
            <a:ext cx="160305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504817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51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5813911" y="166567"/>
            <a:ext cx="1606788" cy="78483"/>
          </a:xfrm>
        </p:spPr>
        <p:txBody>
          <a:bodyPr wrap="square"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353644" y="267479"/>
            <a:ext cx="5048174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353644" y="1325664"/>
            <a:ext cx="5048174" cy="406265"/>
          </a:xfrm>
        </p:spPr>
        <p:txBody>
          <a:bodyPr anchor="ctr" anchorCtr="0"/>
          <a:lstStyle/>
          <a:p>
            <a:r>
              <a:rPr lang="en-US" sz="102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3635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84F5A10-8EF4-4D39-A791-E619288F9B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6007685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62" name="think-cell Slide" r:id="rId12" imgW="592" imgH="595" progId="TCLayout.ActiveDocument.1">
                  <p:embed/>
                </p:oleObj>
              </mc:Choice>
              <mc:Fallback>
                <p:oleObj name="think-cell Slide" r:id="rId12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84F5A10-8EF4-4D39-A791-E619288F9B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CF620F4-E1DA-421B-9F74-3B9D41A40F3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353644" y="9465528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353644" y="1733462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53644" y="256918"/>
            <a:ext cx="7065112" cy="145128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517419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C5D3EF-32CA-4434-8205-FB9DB45463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6455374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6" name="think-cell Slide" r:id="rId8" imgW="592" imgH="595" progId="TCLayout.ActiveDocument.1">
                  <p:embed/>
                </p:oleObj>
              </mc:Choice>
              <mc:Fallback>
                <p:oleObj name="think-cell Slide" r:id="rId8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AC5D3EF-32CA-4434-8205-FB9DB4546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609739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1501786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10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350160" y="705701"/>
            <a:ext cx="1206916" cy="858317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48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692522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5985589"/>
              </p:ext>
            </p:extLst>
          </p:nvPr>
        </p:nvGraphicFramePr>
        <p:xfrm>
          <a:off x="1013" y="2330"/>
          <a:ext cx="1012" cy="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34"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30"/>
                        <a:ext cx="1012" cy="2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2"/>
            <a:ext cx="101203" cy="232832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226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7" y="252579"/>
            <a:ext cx="7065112" cy="1754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en-US" sz="1226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7" y="868141"/>
            <a:ext cx="7065112" cy="1258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18" b="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6" y="9617518"/>
            <a:ext cx="4639636" cy="784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51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53644" y="61010"/>
            <a:ext cx="2450129" cy="78483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51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4441904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359653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8"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01204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227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5" y="252579"/>
            <a:ext cx="7065112" cy="1756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en-US" sz="1227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5" y="868140"/>
            <a:ext cx="7065112" cy="1258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18" b="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5" y="9617517"/>
            <a:ext cx="4639636" cy="784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51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53644" y="61010"/>
            <a:ext cx="2450129" cy="78483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51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5111792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046D67E-3EB1-41FA-AEFB-C6169FDCE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345602"/>
              </p:ext>
            </p:extLst>
          </p:nvPr>
        </p:nvGraphicFramePr>
        <p:xfrm>
          <a:off x="1012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2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046D67E-3EB1-41FA-AEFB-C6169FDCE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F7A9879-40E6-449C-B5A9-EACF631F0DF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965" b="0" i="1" baseline="0" dirty="0">
              <a:solidFill>
                <a:schemeClr val="bg1"/>
              </a:solidFill>
              <a:latin typeface="Georgia" panose="02040502050405020303" pitchFamily="18" charset="0"/>
              <a:ea typeface="Arial Unicode MS" panose="020B0604020202020204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6685740" y="9700163"/>
            <a:ext cx="283732" cy="3539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233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7211736" y="9699244"/>
            <a:ext cx="207507" cy="3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15590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23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15590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3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E73A245-B425-4731-8157-87A2026AAFE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53645" y="1480064"/>
            <a:ext cx="7065112" cy="22813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535618D8-75FC-4E6C-AAA3-0824BE591D0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353644" y="9535783"/>
            <a:ext cx="4639637" cy="35394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l">
              <a:spcBef>
                <a:spcPts val="77"/>
              </a:spcBef>
              <a:spcAft>
                <a:spcPts val="77"/>
              </a:spcAft>
              <a:buNone/>
            </a:pPr>
            <a:r>
              <a:rPr lang="en-US" sz="230" dirty="0"/>
              <a:t>Source: ...</a:t>
            </a:r>
          </a:p>
        </p:txBody>
      </p:sp>
    </p:spTree>
    <p:extLst>
      <p:ext uri="{BB962C8B-B14F-4D97-AF65-F5344CB8AC3E}">
        <p14:creationId xmlns:p14="http://schemas.microsoft.com/office/powerpoint/2010/main" val="11530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634962C-5319-4953-88B0-090A10CE90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7481469"/>
              </p:ext>
            </p:extLst>
          </p:nvPr>
        </p:nvGraphicFramePr>
        <p:xfrm>
          <a:off x="1012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06" name="think-cell Slide" r:id="rId8" imgW="353" imgH="353" progId="TCLayout.ActiveDocument.1">
                  <p:embed/>
                </p:oleObj>
              </mc:Choice>
              <mc:Fallback>
                <p:oleObj name="think-cell Slide" r:id="rId8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634962C-5319-4953-88B0-090A10CE90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2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6685740" y="9700163"/>
            <a:ext cx="283732" cy="3539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233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211736" y="9699244"/>
            <a:ext cx="207507" cy="3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155908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23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15590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3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353644" y="9535784"/>
            <a:ext cx="4639637" cy="314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4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562399" y="205575"/>
            <a:ext cx="2856357" cy="31419"/>
          </a:xfrm>
        </p:spPr>
        <p:txBody>
          <a:bodyPr anchor="ctr" anchorCtr="0">
            <a:spAutoFit/>
          </a:bodyPr>
          <a:lstStyle>
            <a:lvl1pPr algn="r">
              <a:defRPr sz="204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130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9295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9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223DC4A-1685-4921-A942-8D00B416DE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8287" y="503237"/>
            <a:ext cx="2146300" cy="303117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1FD72A5D-9446-4FDE-8667-BB6FA8291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8574" y="503237"/>
            <a:ext cx="2146300" cy="303117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28" name="2. Slide Title">
            <a:extLst>
              <a:ext uri="{FF2B5EF4-FFF2-40B4-BE49-F238E27FC236}">
                <a16:creationId xmlns:a16="http://schemas.microsoft.com/office/drawing/2014/main" id="{061B10B3-DEB9-4454-8E61-42B64CCA9D2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8000" y="503238"/>
            <a:ext cx="21463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Eyebrow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6E5ADBC-B1F4-4E1D-9E7F-0062A09DD1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791934"/>
            <a:ext cx="2146300" cy="338554"/>
          </a:xfrm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+mj-lt"/>
              </a:defRPr>
            </a:lvl1pPr>
            <a:lvl2pPr>
              <a:defRPr sz="2200" b="1">
                <a:latin typeface="+mj-lt"/>
              </a:defRPr>
            </a:lvl2pPr>
            <a:lvl3pPr>
              <a:defRPr sz="22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200" b="1">
                <a:latin typeface="+mj-lt"/>
              </a:defRPr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093232-D8B9-4124-A6A2-A61ECAF1381C}"/>
              </a:ext>
            </a:extLst>
          </p:cNvPr>
          <p:cNvCxnSpPr/>
          <p:nvPr userDrawn="1"/>
        </p:nvCxnSpPr>
        <p:spPr>
          <a:xfrm>
            <a:off x="507999" y="6106577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CD690E-9912-4ABB-B130-A662467B1836}"/>
              </a:ext>
            </a:extLst>
          </p:cNvPr>
          <p:cNvCxnSpPr/>
          <p:nvPr userDrawn="1"/>
        </p:nvCxnSpPr>
        <p:spPr>
          <a:xfrm>
            <a:off x="507999" y="6501564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C0E81F-E5DE-4D50-8A6B-76523DC3FDDC}"/>
              </a:ext>
            </a:extLst>
          </p:cNvPr>
          <p:cNvCxnSpPr/>
          <p:nvPr userDrawn="1"/>
        </p:nvCxnSpPr>
        <p:spPr>
          <a:xfrm>
            <a:off x="507999" y="6896551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0FCD3-E5E0-4C66-A174-F379E77EB7A8}"/>
              </a:ext>
            </a:extLst>
          </p:cNvPr>
          <p:cNvCxnSpPr/>
          <p:nvPr userDrawn="1"/>
        </p:nvCxnSpPr>
        <p:spPr>
          <a:xfrm>
            <a:off x="507999" y="7291538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AC5D2-D8BF-4C5A-A755-B89D1306B5A0}"/>
              </a:ext>
            </a:extLst>
          </p:cNvPr>
          <p:cNvCxnSpPr/>
          <p:nvPr userDrawn="1"/>
        </p:nvCxnSpPr>
        <p:spPr>
          <a:xfrm>
            <a:off x="507999" y="768652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7C9842-E24B-462D-B36D-DBBD759356AA}"/>
              </a:ext>
            </a:extLst>
          </p:cNvPr>
          <p:cNvCxnSpPr/>
          <p:nvPr userDrawn="1"/>
        </p:nvCxnSpPr>
        <p:spPr>
          <a:xfrm>
            <a:off x="507999" y="808151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9F7E86-21C9-4C7E-90F1-1A88C041A578}"/>
              </a:ext>
            </a:extLst>
          </p:cNvPr>
          <p:cNvCxnSpPr/>
          <p:nvPr userDrawn="1"/>
        </p:nvCxnSpPr>
        <p:spPr>
          <a:xfrm>
            <a:off x="507999" y="847649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388CF9-9A8C-4DCD-9DB1-5DADDBF77454}"/>
              </a:ext>
            </a:extLst>
          </p:cNvPr>
          <p:cNvCxnSpPr/>
          <p:nvPr userDrawn="1"/>
        </p:nvCxnSpPr>
        <p:spPr>
          <a:xfrm>
            <a:off x="507999" y="887148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31E60F-2569-4D38-8331-3C86377F76FA}"/>
              </a:ext>
            </a:extLst>
          </p:cNvPr>
          <p:cNvCxnSpPr/>
          <p:nvPr userDrawn="1"/>
        </p:nvCxnSpPr>
        <p:spPr>
          <a:xfrm>
            <a:off x="507999" y="926646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7F9EA5-40B8-43F8-A22B-C12062F290F7}"/>
              </a:ext>
            </a:extLst>
          </p:cNvPr>
          <p:cNvCxnSpPr/>
          <p:nvPr userDrawn="1"/>
        </p:nvCxnSpPr>
        <p:spPr>
          <a:xfrm>
            <a:off x="507999" y="5711590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0336BC-5A3B-4818-9AC5-F74295FD9659}"/>
              </a:ext>
            </a:extLst>
          </p:cNvPr>
          <p:cNvCxnSpPr/>
          <p:nvPr userDrawn="1"/>
        </p:nvCxnSpPr>
        <p:spPr>
          <a:xfrm>
            <a:off x="507999" y="413164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866933-88E5-472E-9EB1-1599C1D46016}"/>
              </a:ext>
            </a:extLst>
          </p:cNvPr>
          <p:cNvCxnSpPr/>
          <p:nvPr userDrawn="1"/>
        </p:nvCxnSpPr>
        <p:spPr>
          <a:xfrm>
            <a:off x="507999" y="452662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A581BF-D7F5-40BD-A28C-A34C789E1775}"/>
              </a:ext>
            </a:extLst>
          </p:cNvPr>
          <p:cNvCxnSpPr/>
          <p:nvPr userDrawn="1"/>
        </p:nvCxnSpPr>
        <p:spPr>
          <a:xfrm>
            <a:off x="507999" y="492161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C5E07E-3769-4BEB-A977-550F515F3076}"/>
              </a:ext>
            </a:extLst>
          </p:cNvPr>
          <p:cNvCxnSpPr/>
          <p:nvPr userDrawn="1"/>
        </p:nvCxnSpPr>
        <p:spPr>
          <a:xfrm>
            <a:off x="507999" y="5316603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4. Footnote" hidden="1">
            <a:extLst>
              <a:ext uri="{FF2B5EF4-FFF2-40B4-BE49-F238E27FC236}">
                <a16:creationId xmlns:a16="http://schemas.microsoft.com/office/drawing/2014/main" id="{16866E6D-AAFE-414C-A85F-1E2766333FD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38" name="Sticker" hidden="1">
            <a:extLst>
              <a:ext uri="{FF2B5EF4-FFF2-40B4-BE49-F238E27FC236}">
                <a16:creationId xmlns:a16="http://schemas.microsoft.com/office/drawing/2014/main" id="{8B7B8E21-8671-41C1-8655-A8D1A71E3EEB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1307507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39" name="1. On-page tracker" hidden="1">
            <a:extLst>
              <a:ext uri="{FF2B5EF4-FFF2-40B4-BE49-F238E27FC236}">
                <a16:creationId xmlns:a16="http://schemas.microsoft.com/office/drawing/2014/main" id="{1813A884-D4FB-4D43-A47A-AADDFECD18F2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40" name="5. Source" hidden="1">
            <a:extLst>
              <a:ext uri="{FF2B5EF4-FFF2-40B4-BE49-F238E27FC236}">
                <a16:creationId xmlns:a16="http://schemas.microsoft.com/office/drawing/2014/main" id="{E0C71991-A4AA-461A-B20F-AF14EB6C948A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14A4A8D0-D6AB-4D90-B602-F912E7BC7AE4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84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9434778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4" y="252578"/>
            <a:ext cx="7065112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4" y="1297597"/>
            <a:ext cx="7065112" cy="406265"/>
          </a:xfrm>
        </p:spPr>
        <p:txBody>
          <a:bodyPr wrap="square">
            <a:noAutofit/>
          </a:bodyPr>
          <a:lstStyle>
            <a:lvl1pPr marL="0" indent="0" algn="l">
              <a:buNone/>
              <a:defRPr sz="1148" b="0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562399" y="182042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372568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2190584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4"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01204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227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3645" y="252579"/>
            <a:ext cx="7065112" cy="1756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en-US" sz="1227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53645" y="868140"/>
            <a:ext cx="7065112" cy="1258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18" b="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353645" y="9617517"/>
            <a:ext cx="4639636" cy="784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51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53644" y="61010"/>
            <a:ext cx="2450129" cy="78483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51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3925359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doc id">
            <a:extLst>
              <a:ext uri="{FF2B5EF4-FFF2-40B4-BE49-F238E27FC236}">
                <a16:creationId xmlns:a16="http://schemas.microsoft.com/office/drawing/2014/main" id="{97D16441-3E4D-412C-96A0-40BDFF1C8B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442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doc id">
            <a:extLst>
              <a:ext uri="{FF2B5EF4-FFF2-40B4-BE49-F238E27FC236}">
                <a16:creationId xmlns:a16="http://schemas.microsoft.com/office/drawing/2014/main" id="{84B6CC1D-7067-4916-9062-3287E7A092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645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3997514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191"/>
              </a:spcBef>
              <a:spcAft>
                <a:spcPts val="191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884257" y="0"/>
            <a:ext cx="3888143" cy="100584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7211735" y="9646280"/>
            <a:ext cx="207507" cy="88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74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74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190397" y="9465528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53644" y="9465528"/>
            <a:ext cx="3229432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190397" y="1733462"/>
            <a:ext cx="322943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353644" y="1733462"/>
            <a:ext cx="3229432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353644" y="9535782"/>
            <a:ext cx="4639636" cy="78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51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53644" y="267479"/>
            <a:ext cx="3229432" cy="10728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353644" y="1325664"/>
            <a:ext cx="3229432" cy="406265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02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4564342" y="166567"/>
            <a:ext cx="2856357" cy="78483"/>
          </a:xfrm>
        </p:spPr>
        <p:txBody>
          <a:bodyPr anchor="ctr" anchorCtr="0">
            <a:spAutoFit/>
          </a:bodyPr>
          <a:lstStyle>
            <a:lvl1pPr algn="r">
              <a:defRPr sz="51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054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hibit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8412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4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E105AC2-9E71-4638-BF19-E048F612F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1198274"/>
            <a:ext cx="6756400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j-lt"/>
              </a:defRPr>
            </a:lvl1pPr>
            <a:lvl2pPr marL="2025" indent="0">
              <a:buNone/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2. Slide Title">
            <a:extLst>
              <a:ext uri="{FF2B5EF4-FFF2-40B4-BE49-F238E27FC236}">
                <a16:creationId xmlns:a16="http://schemas.microsoft.com/office/drawing/2014/main" id="{061B10B3-DEB9-4454-8E61-42B64CCA9D2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8000" y="503238"/>
            <a:ext cx="67564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D9C1ED-B141-451E-AD03-0DEAC83C6C71}"/>
              </a:ext>
            </a:extLst>
          </p:cNvPr>
          <p:cNvCxnSpPr/>
          <p:nvPr userDrawn="1"/>
        </p:nvCxnSpPr>
        <p:spPr>
          <a:xfrm>
            <a:off x="507999" y="6106577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38BAC8-2547-4B92-83C0-96ADD96D6180}"/>
              </a:ext>
            </a:extLst>
          </p:cNvPr>
          <p:cNvCxnSpPr/>
          <p:nvPr userDrawn="1"/>
        </p:nvCxnSpPr>
        <p:spPr>
          <a:xfrm>
            <a:off x="507999" y="6501564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F5A4BB-C7EE-4A0B-ADF0-100AC9AE5ACC}"/>
              </a:ext>
            </a:extLst>
          </p:cNvPr>
          <p:cNvCxnSpPr/>
          <p:nvPr userDrawn="1"/>
        </p:nvCxnSpPr>
        <p:spPr>
          <a:xfrm>
            <a:off x="507999" y="6896551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5FAB17-2462-498A-96D6-699675960B16}"/>
              </a:ext>
            </a:extLst>
          </p:cNvPr>
          <p:cNvCxnSpPr/>
          <p:nvPr userDrawn="1"/>
        </p:nvCxnSpPr>
        <p:spPr>
          <a:xfrm>
            <a:off x="507999" y="7291538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D4BEF-C13A-4C10-9D2A-102399E1C148}"/>
              </a:ext>
            </a:extLst>
          </p:cNvPr>
          <p:cNvCxnSpPr/>
          <p:nvPr userDrawn="1"/>
        </p:nvCxnSpPr>
        <p:spPr>
          <a:xfrm>
            <a:off x="507999" y="768652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334509-631B-4BCE-AC9A-BC13AFF81ED7}"/>
              </a:ext>
            </a:extLst>
          </p:cNvPr>
          <p:cNvCxnSpPr/>
          <p:nvPr userDrawn="1"/>
        </p:nvCxnSpPr>
        <p:spPr>
          <a:xfrm>
            <a:off x="507999" y="808151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07155-0C48-4B54-B77A-1A67CA130A2F}"/>
              </a:ext>
            </a:extLst>
          </p:cNvPr>
          <p:cNvCxnSpPr/>
          <p:nvPr userDrawn="1"/>
        </p:nvCxnSpPr>
        <p:spPr>
          <a:xfrm>
            <a:off x="507999" y="847649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FE1215-B173-4BDC-911D-6A6CE49A567F}"/>
              </a:ext>
            </a:extLst>
          </p:cNvPr>
          <p:cNvCxnSpPr/>
          <p:nvPr userDrawn="1"/>
        </p:nvCxnSpPr>
        <p:spPr>
          <a:xfrm>
            <a:off x="507999" y="887148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902D68-1F44-45D7-AE49-2FC4A4DB9391}"/>
              </a:ext>
            </a:extLst>
          </p:cNvPr>
          <p:cNvCxnSpPr/>
          <p:nvPr userDrawn="1"/>
        </p:nvCxnSpPr>
        <p:spPr>
          <a:xfrm>
            <a:off x="507999" y="926646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433172-82AF-45E0-8EA3-4EFFACD7A06C}"/>
              </a:ext>
            </a:extLst>
          </p:cNvPr>
          <p:cNvCxnSpPr/>
          <p:nvPr userDrawn="1"/>
        </p:nvCxnSpPr>
        <p:spPr>
          <a:xfrm>
            <a:off x="507999" y="5711590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B70027-BCC8-49FD-B1AD-43BD8C0BEAA3}"/>
              </a:ext>
            </a:extLst>
          </p:cNvPr>
          <p:cNvCxnSpPr/>
          <p:nvPr userDrawn="1"/>
        </p:nvCxnSpPr>
        <p:spPr>
          <a:xfrm>
            <a:off x="507999" y="5316603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4. Footnote" hidden="1">
            <a:extLst>
              <a:ext uri="{FF2B5EF4-FFF2-40B4-BE49-F238E27FC236}">
                <a16:creationId xmlns:a16="http://schemas.microsoft.com/office/drawing/2014/main" id="{1AC8AAA9-7129-4004-AEDD-00E90CF3700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19" name="Sticker" hidden="1">
            <a:extLst>
              <a:ext uri="{FF2B5EF4-FFF2-40B4-BE49-F238E27FC236}">
                <a16:creationId xmlns:a16="http://schemas.microsoft.com/office/drawing/2014/main" id="{B2D5B965-1A1A-4381-97CA-ED50A9CF3D78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960286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25" name="1. On-page tracker" hidden="1">
            <a:extLst>
              <a:ext uri="{FF2B5EF4-FFF2-40B4-BE49-F238E27FC236}">
                <a16:creationId xmlns:a16="http://schemas.microsoft.com/office/drawing/2014/main" id="{64F781E6-52ED-4552-85A7-CEC0395DB504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25F89F57-AD7D-4495-A8AD-9360CB4A63D9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47FB298D-E76D-4931-A4DC-CE45BBF8EAE0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4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3347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3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2. Slide Title">
            <a:extLst>
              <a:ext uri="{FF2B5EF4-FFF2-40B4-BE49-F238E27FC236}">
                <a16:creationId xmlns:a16="http://schemas.microsoft.com/office/drawing/2014/main" id="{061B10B3-DEB9-4454-8E61-42B64CCA9D2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8000" y="503238"/>
            <a:ext cx="67564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2BDDF-7696-490D-9CAF-2106B9B77926}"/>
              </a:ext>
            </a:extLst>
          </p:cNvPr>
          <p:cNvCxnSpPr/>
          <p:nvPr userDrawn="1"/>
        </p:nvCxnSpPr>
        <p:spPr>
          <a:xfrm>
            <a:off x="507999" y="6106577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2A3B37-2998-463F-AA66-8D895308AFBC}"/>
              </a:ext>
            </a:extLst>
          </p:cNvPr>
          <p:cNvCxnSpPr/>
          <p:nvPr userDrawn="1"/>
        </p:nvCxnSpPr>
        <p:spPr>
          <a:xfrm>
            <a:off x="507999" y="6501564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390B9-84C8-4875-B798-E96CAA2A0D3B}"/>
              </a:ext>
            </a:extLst>
          </p:cNvPr>
          <p:cNvCxnSpPr/>
          <p:nvPr userDrawn="1"/>
        </p:nvCxnSpPr>
        <p:spPr>
          <a:xfrm>
            <a:off x="507999" y="6896551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0DA14-4952-491D-BB4F-B04CF2E8DC25}"/>
              </a:ext>
            </a:extLst>
          </p:cNvPr>
          <p:cNvCxnSpPr/>
          <p:nvPr userDrawn="1"/>
        </p:nvCxnSpPr>
        <p:spPr>
          <a:xfrm>
            <a:off x="507999" y="7291538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BADED9-3EDF-422F-9FF2-1C0D39789221}"/>
              </a:ext>
            </a:extLst>
          </p:cNvPr>
          <p:cNvCxnSpPr/>
          <p:nvPr userDrawn="1"/>
        </p:nvCxnSpPr>
        <p:spPr>
          <a:xfrm>
            <a:off x="507999" y="768652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FF4CCD-E712-4B86-8905-E37AFA5BAB74}"/>
              </a:ext>
            </a:extLst>
          </p:cNvPr>
          <p:cNvCxnSpPr/>
          <p:nvPr userDrawn="1"/>
        </p:nvCxnSpPr>
        <p:spPr>
          <a:xfrm>
            <a:off x="507999" y="808151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E30BD1-BE6A-4AD6-B2A3-3EF57BA33E3D}"/>
              </a:ext>
            </a:extLst>
          </p:cNvPr>
          <p:cNvCxnSpPr/>
          <p:nvPr userDrawn="1"/>
        </p:nvCxnSpPr>
        <p:spPr>
          <a:xfrm>
            <a:off x="507999" y="847649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AD7C59-084B-463D-B211-6F2CF2E5E051}"/>
              </a:ext>
            </a:extLst>
          </p:cNvPr>
          <p:cNvCxnSpPr/>
          <p:nvPr userDrawn="1"/>
        </p:nvCxnSpPr>
        <p:spPr>
          <a:xfrm>
            <a:off x="507999" y="887148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3F234-D2E9-4A27-B014-4BFECC91CAE0}"/>
              </a:ext>
            </a:extLst>
          </p:cNvPr>
          <p:cNvCxnSpPr/>
          <p:nvPr userDrawn="1"/>
        </p:nvCxnSpPr>
        <p:spPr>
          <a:xfrm>
            <a:off x="507999" y="926646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CB926D-8699-4A51-99FC-A5702796D119}"/>
              </a:ext>
            </a:extLst>
          </p:cNvPr>
          <p:cNvCxnSpPr/>
          <p:nvPr userDrawn="1"/>
        </p:nvCxnSpPr>
        <p:spPr>
          <a:xfrm>
            <a:off x="507999" y="5711590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05A568-2305-4A17-884B-7CDC592D94A8}"/>
              </a:ext>
            </a:extLst>
          </p:cNvPr>
          <p:cNvCxnSpPr/>
          <p:nvPr userDrawn="1"/>
        </p:nvCxnSpPr>
        <p:spPr>
          <a:xfrm>
            <a:off x="507999" y="1761720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5E1B41-DF5A-4911-A7FD-0264E6D9DDD1}"/>
              </a:ext>
            </a:extLst>
          </p:cNvPr>
          <p:cNvCxnSpPr/>
          <p:nvPr userDrawn="1"/>
        </p:nvCxnSpPr>
        <p:spPr>
          <a:xfrm>
            <a:off x="507999" y="2551694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5AAD75-5A55-4B76-95E0-594A161CEE2A}"/>
              </a:ext>
            </a:extLst>
          </p:cNvPr>
          <p:cNvCxnSpPr/>
          <p:nvPr userDrawn="1"/>
        </p:nvCxnSpPr>
        <p:spPr>
          <a:xfrm>
            <a:off x="507999" y="3341668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4D3DE8-AD71-4546-959F-0BDDF94441E6}"/>
              </a:ext>
            </a:extLst>
          </p:cNvPr>
          <p:cNvCxnSpPr/>
          <p:nvPr userDrawn="1"/>
        </p:nvCxnSpPr>
        <p:spPr>
          <a:xfrm>
            <a:off x="507999" y="3736655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0A0EB-0FC5-4358-9A28-77D74B1BB6B3}"/>
              </a:ext>
            </a:extLst>
          </p:cNvPr>
          <p:cNvCxnSpPr/>
          <p:nvPr userDrawn="1"/>
        </p:nvCxnSpPr>
        <p:spPr>
          <a:xfrm>
            <a:off x="507999" y="4131642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186AA0-245B-4634-B907-8CEFE95EFABE}"/>
              </a:ext>
            </a:extLst>
          </p:cNvPr>
          <p:cNvCxnSpPr/>
          <p:nvPr userDrawn="1"/>
        </p:nvCxnSpPr>
        <p:spPr>
          <a:xfrm>
            <a:off x="507999" y="4526629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6FD490-035C-4E57-8975-E2C7B9A16EDD}"/>
              </a:ext>
            </a:extLst>
          </p:cNvPr>
          <p:cNvCxnSpPr/>
          <p:nvPr userDrawn="1"/>
        </p:nvCxnSpPr>
        <p:spPr>
          <a:xfrm>
            <a:off x="507999" y="4921616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F89A3D-23FB-426A-AC59-1D554E988EC1}"/>
              </a:ext>
            </a:extLst>
          </p:cNvPr>
          <p:cNvCxnSpPr/>
          <p:nvPr userDrawn="1"/>
        </p:nvCxnSpPr>
        <p:spPr>
          <a:xfrm>
            <a:off x="507999" y="5316603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3CAF7E-2588-4321-AE1E-BA37F548C7DC}"/>
              </a:ext>
            </a:extLst>
          </p:cNvPr>
          <p:cNvCxnSpPr/>
          <p:nvPr userDrawn="1"/>
        </p:nvCxnSpPr>
        <p:spPr>
          <a:xfrm>
            <a:off x="507999" y="2156707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401E70-8C53-4B21-8871-6186F62F5B19}"/>
              </a:ext>
            </a:extLst>
          </p:cNvPr>
          <p:cNvCxnSpPr/>
          <p:nvPr userDrawn="1"/>
        </p:nvCxnSpPr>
        <p:spPr>
          <a:xfrm>
            <a:off x="507999" y="2946681"/>
            <a:ext cx="6754814" cy="0"/>
          </a:xfrm>
          <a:prstGeom prst="line">
            <a:avLst/>
          </a:prstGeom>
          <a:ln w="6350" cap="sq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4. Footnote" hidden="1">
            <a:extLst>
              <a:ext uri="{FF2B5EF4-FFF2-40B4-BE49-F238E27FC236}">
                <a16:creationId xmlns:a16="http://schemas.microsoft.com/office/drawing/2014/main" id="{00FF5532-97B2-4CA7-B62E-345031FC1BD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08000" y="9423224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27" name="Sticker" hidden="1">
            <a:extLst>
              <a:ext uri="{FF2B5EF4-FFF2-40B4-BE49-F238E27FC236}">
                <a16:creationId xmlns:a16="http://schemas.microsoft.com/office/drawing/2014/main" id="{039D6D57-AC74-4292-B0F5-4E71B14E12EC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08000" y="960286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29" name="1. On-page tracker" hidden="1">
            <a:extLst>
              <a:ext uri="{FF2B5EF4-FFF2-40B4-BE49-F238E27FC236}">
                <a16:creationId xmlns:a16="http://schemas.microsoft.com/office/drawing/2014/main" id="{4B3AC5AC-DA90-41BD-A31B-6C3AC2EB6DBF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30" name="5. Source" hidden="1">
            <a:extLst>
              <a:ext uri="{FF2B5EF4-FFF2-40B4-BE49-F238E27FC236}">
                <a16:creationId xmlns:a16="http://schemas.microsoft.com/office/drawing/2014/main" id="{0236AE7C-82B8-4846-B6FF-B8B466930E7B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08000" y="9583385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87AC5426-BBF2-446C-A369-3E63A998145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54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2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DFA40B3-F678-4D3E-A22F-B94FA8DD8E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6552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8"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DFA40B3-F678-4D3E-A22F-B94FA8DD8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5B4A57-064A-4763-89EA-7598BE2B96B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8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5A7D69F2-6813-4FC6-9E1C-3B4F6BEA78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7055306" y="9701051"/>
            <a:ext cx="20750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7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3893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223DC4A-1685-4921-A942-8D00B416DE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8785" y="495298"/>
            <a:ext cx="1655802" cy="393699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1FD72A5D-9446-4FDE-8667-BB6FA82916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8574" y="495298"/>
            <a:ext cx="2146300" cy="393699"/>
          </a:xfrm>
        </p:spPr>
        <p:txBody>
          <a:bodyPr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C94D6A5-4691-4025-A495-1BC599696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8785" y="1380896"/>
            <a:ext cx="1655802" cy="393699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F1F9D9B-BFD8-4E81-B933-4AE4EFAF1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8574" y="1380896"/>
            <a:ext cx="2146300" cy="393699"/>
          </a:xfrm>
        </p:spPr>
        <p:txBody>
          <a:bodyPr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2E4A5FD-559C-4046-A75A-91C45B73C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8785" y="2266494"/>
            <a:ext cx="1655802" cy="393699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BCAE14F-007F-45D2-A17D-9346FC7234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8574" y="2266494"/>
            <a:ext cx="2146300" cy="393699"/>
          </a:xfrm>
        </p:spPr>
        <p:txBody>
          <a:bodyPr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9B6DC9-2E64-4034-A1C0-A9D4779F2D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98785" y="3152092"/>
            <a:ext cx="1655802" cy="393699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84EBCF2-121B-4C27-9476-FC43AFE5D4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8574" y="3152092"/>
            <a:ext cx="2146300" cy="393699"/>
          </a:xfrm>
        </p:spPr>
        <p:txBody>
          <a:bodyPr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10125AE-FFCD-40BA-B610-9827352FFE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8785" y="4037688"/>
            <a:ext cx="1655802" cy="393699"/>
          </a:xfrm>
        </p:spPr>
        <p:txBody>
          <a:bodyPr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8CEB5AF-989A-44CF-BC9D-DC8C48A92D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08574" y="4037688"/>
            <a:ext cx="2146300" cy="393699"/>
          </a:xfrm>
        </p:spPr>
        <p:txBody>
          <a:bodyPr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8A96295-B836-4F33-AB82-2E7DF385FFC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5643419" y="9701051"/>
            <a:ext cx="134230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389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7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  <a:endParaRPr lang="en-US" sz="7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49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">
          <p15:clr>
            <a:srgbClr val="FBAE40"/>
          </p15:clr>
        </p15:guide>
        <p15:guide id="2" orient="horz" pos="312" userDrawn="1">
          <p15:clr>
            <a:srgbClr val="FBAE40"/>
          </p15:clr>
        </p15:guide>
        <p15:guide id="3" orient="horz" pos="5837">
          <p15:clr>
            <a:srgbClr val="FBAE40"/>
          </p15:clr>
        </p15:guide>
        <p15:guide id="4" pos="585">
          <p15:clr>
            <a:srgbClr val="FBAE40"/>
          </p15:clr>
        </p15:guide>
        <p15:guide id="5" pos="680">
          <p15:clr>
            <a:srgbClr val="FBAE40"/>
          </p15:clr>
        </p15:guide>
        <p15:guide id="6" pos="950">
          <p15:clr>
            <a:srgbClr val="FBAE40"/>
          </p15:clr>
        </p15:guide>
        <p15:guide id="7" pos="1043">
          <p15:clr>
            <a:srgbClr val="FBAE40"/>
          </p15:clr>
        </p15:guide>
        <p15:guide id="8" pos="1311">
          <p15:clr>
            <a:srgbClr val="FBAE40"/>
          </p15:clr>
        </p15:guide>
        <p15:guide id="9" pos="1403">
          <p15:clr>
            <a:srgbClr val="FBAE40"/>
          </p15:clr>
        </p15:guide>
        <p15:guide id="10" pos="1674">
          <p15:clr>
            <a:srgbClr val="FBAE40"/>
          </p15:clr>
        </p15:guide>
        <p15:guide id="11" pos="1766">
          <p15:clr>
            <a:srgbClr val="FBAE40"/>
          </p15:clr>
        </p15:guide>
        <p15:guide id="12" pos="2039">
          <p15:clr>
            <a:srgbClr val="FBAE40"/>
          </p15:clr>
        </p15:guide>
        <p15:guide id="13" pos="2130">
          <p15:clr>
            <a:srgbClr val="FBAE40"/>
          </p15:clr>
        </p15:guide>
        <p15:guide id="14" pos="2496">
          <p15:clr>
            <a:srgbClr val="FBAE40"/>
          </p15:clr>
        </p15:guide>
        <p15:guide id="15" pos="2763">
          <p15:clr>
            <a:srgbClr val="FBAE40"/>
          </p15:clr>
        </p15:guide>
        <p15:guide id="16" pos="2853">
          <p15:clr>
            <a:srgbClr val="FBAE40"/>
          </p15:clr>
        </p15:guide>
        <p15:guide id="17" pos="3123">
          <p15:clr>
            <a:srgbClr val="FBAE40"/>
          </p15:clr>
        </p15:guide>
        <p15:guide id="18" pos="3218">
          <p15:clr>
            <a:srgbClr val="FBAE40"/>
          </p15:clr>
        </p15:guide>
        <p15:guide id="19" pos="3488">
          <p15:clr>
            <a:srgbClr val="FBAE40"/>
          </p15:clr>
        </p15:guide>
        <p15:guide id="20" pos="3576">
          <p15:clr>
            <a:srgbClr val="FBAE40"/>
          </p15:clr>
        </p15:guide>
        <p15:guide id="21" pos="3851">
          <p15:clr>
            <a:srgbClr val="FBAE40"/>
          </p15:clr>
        </p15:guide>
        <p15:guide id="22" pos="3941">
          <p15:clr>
            <a:srgbClr val="FBAE40"/>
          </p15:clr>
        </p15:guide>
        <p15:guide id="23" pos="4212">
          <p15:clr>
            <a:srgbClr val="FBAE40"/>
          </p15:clr>
        </p15:guide>
        <p15:guide id="24" pos="4304">
          <p15:clr>
            <a:srgbClr val="FBAE40"/>
          </p15:clr>
        </p15:guide>
        <p15:guide id="25" pos="4575">
          <p15:clr>
            <a:srgbClr val="FBAE40"/>
          </p15:clr>
        </p15:guide>
        <p15:guide id="26" pos="2400">
          <p15:clr>
            <a:srgbClr val="FBAE40"/>
          </p15:clr>
        </p15:guide>
        <p15:guide id="27" orient="horz" pos="6108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9" Type="http://schemas.openxmlformats.org/officeDocument/2006/relationships/tags" Target="../tags/tag20.xml"/><Relationship Id="rId21" Type="http://schemas.openxmlformats.org/officeDocument/2006/relationships/tags" Target="../tags/tag2.xml"/><Relationship Id="rId34" Type="http://schemas.openxmlformats.org/officeDocument/2006/relationships/tags" Target="../tags/tag15.xml"/><Relationship Id="rId42" Type="http://schemas.openxmlformats.org/officeDocument/2006/relationships/tags" Target="../tags/tag2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tags" Target="../tags/tag10.xml"/><Relationship Id="rId41" Type="http://schemas.openxmlformats.org/officeDocument/2006/relationships/tags" Target="../tags/tag2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32" Type="http://schemas.openxmlformats.org/officeDocument/2006/relationships/tags" Target="../tags/tag13.xml"/><Relationship Id="rId37" Type="http://schemas.openxmlformats.org/officeDocument/2006/relationships/tags" Target="../tags/tag18.xml"/><Relationship Id="rId40" Type="http://schemas.openxmlformats.org/officeDocument/2006/relationships/tags" Target="../tags/tag2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36" Type="http://schemas.openxmlformats.org/officeDocument/2006/relationships/tags" Target="../tags/tag17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tags" Target="../tags/tag12.xml"/><Relationship Id="rId44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tags" Target="../tags/tag11.xml"/><Relationship Id="rId35" Type="http://schemas.openxmlformats.org/officeDocument/2006/relationships/tags" Target="../tags/tag16.xml"/><Relationship Id="rId43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33" Type="http://schemas.openxmlformats.org/officeDocument/2006/relationships/tags" Target="../tags/tag14.xml"/><Relationship Id="rId38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slideLayout" Target="../slideLayouts/slideLayout39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tags" Target="../tags/tag178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9" Type="http://schemas.openxmlformats.org/officeDocument/2006/relationships/tags" Target="../tags/tag160.xml"/><Relationship Id="rId11" Type="http://schemas.openxmlformats.org/officeDocument/2006/relationships/slideLayout" Target="../slideLayouts/slideLayout29.xml"/><Relationship Id="rId24" Type="http://schemas.openxmlformats.org/officeDocument/2006/relationships/theme" Target="../theme/theme2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oleObject" Target="../embeddings/oleObject17.bin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tags" Target="../tags/tag179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vmlDrawing" Target="../drawings/vmlDrawing17.v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slideLayout" Target="../slideLayouts/slideLayout38.xml"/><Relationship Id="rId41" Type="http://schemas.openxmlformats.org/officeDocument/2006/relationships/tags" Target="../tags/tag17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tags" Target="../tags/tag353.xml"/><Relationship Id="rId39" Type="http://schemas.openxmlformats.org/officeDocument/2006/relationships/tags" Target="../tags/tag366.xml"/><Relationship Id="rId21" Type="http://schemas.openxmlformats.org/officeDocument/2006/relationships/slideLayout" Target="../slideLayouts/slideLayout62.xml"/><Relationship Id="rId34" Type="http://schemas.openxmlformats.org/officeDocument/2006/relationships/tags" Target="../tags/tag361.xml"/><Relationship Id="rId42" Type="http://schemas.openxmlformats.org/officeDocument/2006/relationships/tags" Target="../tags/tag369.xml"/><Relationship Id="rId47" Type="http://schemas.openxmlformats.org/officeDocument/2006/relationships/tags" Target="../tags/tag374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9" Type="http://schemas.openxmlformats.org/officeDocument/2006/relationships/tags" Target="../tags/tag356.xml"/><Relationship Id="rId11" Type="http://schemas.openxmlformats.org/officeDocument/2006/relationships/slideLayout" Target="../slideLayouts/slideLayout52.xml"/><Relationship Id="rId24" Type="http://schemas.openxmlformats.org/officeDocument/2006/relationships/theme" Target="../theme/theme3.xml"/><Relationship Id="rId32" Type="http://schemas.openxmlformats.org/officeDocument/2006/relationships/tags" Target="../tags/tag359.xml"/><Relationship Id="rId37" Type="http://schemas.openxmlformats.org/officeDocument/2006/relationships/tags" Target="../tags/tag364.xml"/><Relationship Id="rId40" Type="http://schemas.openxmlformats.org/officeDocument/2006/relationships/tags" Target="../tags/tag367.xml"/><Relationship Id="rId45" Type="http://schemas.openxmlformats.org/officeDocument/2006/relationships/tags" Target="../tags/tag37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ags" Target="../tags/tag355.xml"/><Relationship Id="rId36" Type="http://schemas.openxmlformats.org/officeDocument/2006/relationships/tags" Target="../tags/tag363.xml"/><Relationship Id="rId49" Type="http://schemas.openxmlformats.org/officeDocument/2006/relationships/oleObject" Target="../embeddings/oleObject39.bin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tags" Target="../tags/tag358.xml"/><Relationship Id="rId44" Type="http://schemas.openxmlformats.org/officeDocument/2006/relationships/tags" Target="../tags/tag37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tags" Target="../tags/tag354.xml"/><Relationship Id="rId30" Type="http://schemas.openxmlformats.org/officeDocument/2006/relationships/tags" Target="../tags/tag357.xml"/><Relationship Id="rId35" Type="http://schemas.openxmlformats.org/officeDocument/2006/relationships/tags" Target="../tags/tag362.xml"/><Relationship Id="rId43" Type="http://schemas.openxmlformats.org/officeDocument/2006/relationships/tags" Target="../tags/tag370.xml"/><Relationship Id="rId48" Type="http://schemas.openxmlformats.org/officeDocument/2006/relationships/tags" Target="../tags/tag375.xml"/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vmlDrawing" Target="../drawings/vmlDrawing39.vml"/><Relationship Id="rId33" Type="http://schemas.openxmlformats.org/officeDocument/2006/relationships/tags" Target="../tags/tag360.xml"/><Relationship Id="rId38" Type="http://schemas.openxmlformats.org/officeDocument/2006/relationships/tags" Target="../tags/tag365.xml"/><Relationship Id="rId46" Type="http://schemas.openxmlformats.org/officeDocument/2006/relationships/tags" Target="../tags/tag373.xml"/><Relationship Id="rId20" Type="http://schemas.openxmlformats.org/officeDocument/2006/relationships/slideLayout" Target="../slideLayouts/slideLayout61.xml"/><Relationship Id="rId41" Type="http://schemas.openxmlformats.org/officeDocument/2006/relationships/tags" Target="../tags/tag368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46982562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2" name="think-cell Slide" r:id="rId43" imgW="413" imgH="416" progId="TCLayout.ActiveDocument.1">
                  <p:embed/>
                </p:oleObj>
              </mc:Choice>
              <mc:Fallback>
                <p:oleObj name="think-cell Slide" r:id="rId43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08000" y="9263063"/>
            <a:ext cx="4640123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508000" y="503238"/>
            <a:ext cx="6756400" cy="10728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078735"/>
            <a:ext cx="2152650" cy="3701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9" name="Rectangle 1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7771428" cy="100584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148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6728666" y="6371468"/>
            <a:ext cx="627851" cy="2453755"/>
            <a:chOff x="9585951" y="3001463"/>
            <a:chExt cx="984864" cy="1673015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3040983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420481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99979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71400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542820"/>
              <a:ext cx="653110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</p:grpSp>
      <p:grpSp>
        <p:nvGrpSpPr>
          <p:cNvPr id="219" name="LegendLines" hidden="1">
            <a:extLst>
              <a:ext uri="{FF2B5EF4-FFF2-40B4-BE49-F238E27FC236}">
                <a16:creationId xmlns:a16="http://schemas.microsoft.com/office/drawing/2014/main" id="{5D45D657-2A77-49B1-ACE9-B03A9DF08728}"/>
              </a:ext>
            </a:extLst>
          </p:cNvPr>
          <p:cNvGrpSpPr/>
          <p:nvPr userDrawn="1"/>
        </p:nvGrpSpPr>
        <p:grpSpPr>
          <a:xfrm>
            <a:off x="6478836" y="4846819"/>
            <a:ext cx="877681" cy="1226912"/>
            <a:chOff x="4265270" y="3799978"/>
            <a:chExt cx="1376755" cy="836531"/>
          </a:xfrm>
        </p:grpSpPr>
        <p:sp>
          <p:nvSpPr>
            <p:cNvPr id="220" name="Legend1">
              <a:extLst>
                <a:ext uri="{FF2B5EF4-FFF2-40B4-BE49-F238E27FC236}">
                  <a16:creationId xmlns:a16="http://schemas.microsoft.com/office/drawing/2014/main" id="{D51319ED-76CE-4C31-B662-4FF32B9F37FC}"/>
                </a:ext>
              </a:extLst>
            </p:cNvPr>
            <p:cNvSpPr txBox="1"/>
            <p:nvPr/>
          </p:nvSpPr>
          <p:spPr>
            <a:xfrm>
              <a:off x="4988914" y="3799978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221" name="Legend2">
              <a:extLst>
                <a:ext uri="{FF2B5EF4-FFF2-40B4-BE49-F238E27FC236}">
                  <a16:creationId xmlns:a16="http://schemas.microsoft.com/office/drawing/2014/main" id="{F51E183B-D681-4F80-A337-88C1CCF94CFC}"/>
                </a:ext>
              </a:extLst>
            </p:cNvPr>
            <p:cNvSpPr txBox="1"/>
            <p:nvPr/>
          </p:nvSpPr>
          <p:spPr>
            <a:xfrm>
              <a:off x="4988914" y="4171399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222" name="Legend3">
              <a:extLst>
                <a:ext uri="{FF2B5EF4-FFF2-40B4-BE49-F238E27FC236}">
                  <a16:creationId xmlns:a16="http://schemas.microsoft.com/office/drawing/2014/main" id="{59C926D2-256E-4D82-8673-23888FF6AE9B}"/>
                </a:ext>
              </a:extLst>
            </p:cNvPr>
            <p:cNvSpPr txBox="1"/>
            <p:nvPr/>
          </p:nvSpPr>
          <p:spPr>
            <a:xfrm>
              <a:off x="4988914" y="4542820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223" name="LineLegend3">
              <a:extLst>
                <a:ext uri="{FF2B5EF4-FFF2-40B4-BE49-F238E27FC236}">
                  <a16:creationId xmlns:a16="http://schemas.microsoft.com/office/drawing/2014/main" id="{8AAA433F-5A0B-4D02-8211-693D467052D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  <p:sp>
          <p:nvSpPr>
            <p:cNvPr id="224" name="LineLegend2">
              <a:extLst>
                <a:ext uri="{FF2B5EF4-FFF2-40B4-BE49-F238E27FC236}">
                  <a16:creationId xmlns:a16="http://schemas.microsoft.com/office/drawing/2014/main" id="{A71F1A56-7FE6-48BD-A346-3A3F620F3A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  <p:sp>
          <p:nvSpPr>
            <p:cNvPr id="225" name="LineLegend1">
              <a:extLst>
                <a:ext uri="{FF2B5EF4-FFF2-40B4-BE49-F238E27FC236}">
                  <a16:creationId xmlns:a16="http://schemas.microsoft.com/office/drawing/2014/main" id="{402117D2-110C-49E7-B7FF-AF0FA1CD58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4923846" y="2496938"/>
            <a:ext cx="652555" cy="2540060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70693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146152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521612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97071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72531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</p:grpSp>
      <p:sp>
        <p:nvSpPr>
          <p:cNvPr id="170" name="Eyebrow" hidden="1">
            <a:extLst>
              <a:ext uri="{FF2B5EF4-FFF2-40B4-BE49-F238E27FC236}">
                <a16:creationId xmlns:a16="http://schemas.microsoft.com/office/drawing/2014/main" id="{0D40CBEB-BEA3-4D85-842F-77DFE82435CB}"/>
              </a:ext>
            </a:extLst>
          </p:cNvPr>
          <p:cNvSpPr txBox="1">
            <a:spLocks/>
          </p:cNvSpPr>
          <p:nvPr userDrawn="1"/>
        </p:nvSpPr>
        <p:spPr>
          <a:xfrm>
            <a:off x="2813049" y="6143742"/>
            <a:ext cx="387350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2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Eyebrow</a:t>
            </a:r>
            <a:endParaRPr lang="es-AR" dirty="0"/>
          </a:p>
        </p:txBody>
      </p:sp>
      <p:sp>
        <p:nvSpPr>
          <p:cNvPr id="169" name="Sticker" hidden="1">
            <a:extLst>
              <a:ext uri="{FF2B5EF4-FFF2-40B4-BE49-F238E27FC236}">
                <a16:creationId xmlns:a16="http://schemas.microsoft.com/office/drawing/2014/main" id="{ED9888CE-250F-4C0A-818D-675453373841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08000" y="1890979"/>
            <a:ext cx="328488" cy="119495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1659" rtlCol="0">
            <a:spAutoFit/>
          </a:bodyPr>
          <a:lstStyle/>
          <a:p>
            <a:pPr algn="l">
              <a:spcAft>
                <a:spcPts val="510"/>
              </a:spcAft>
              <a:buClr>
                <a:srgbClr val="051C2C"/>
              </a:buClr>
            </a:pPr>
            <a:r>
              <a:rPr lang="en-US" sz="700" b="1" spc="32" dirty="0">
                <a:ln w="3175">
                  <a:noFill/>
                </a:ln>
                <a:solidFill>
                  <a:schemeClr val="tx1"/>
                </a:solidFill>
              </a:rPr>
              <a:t>Sticker</a:t>
            </a:r>
          </a:p>
        </p:txBody>
      </p:sp>
      <p:sp>
        <p:nvSpPr>
          <p:cNvPr id="171" name="1. On-page tracker" hidden="1">
            <a:extLst>
              <a:ext uri="{FF2B5EF4-FFF2-40B4-BE49-F238E27FC236}">
                <a16:creationId xmlns:a16="http://schemas.microsoft.com/office/drawing/2014/main" id="{E3CB5CDA-5575-416A-BD7D-8B4DEC227EEC}"/>
              </a:ext>
            </a:extLst>
          </p:cNvPr>
          <p:cNvSpPr txBox="1">
            <a:spLocks/>
          </p:cNvSpPr>
          <p:nvPr userDrawn="1">
            <p:custDataLst>
              <p:tags r:id="rId26"/>
            </p:custDataLst>
          </p:nvPr>
        </p:nvSpPr>
        <p:spPr>
          <a:xfrm>
            <a:off x="2783840" y="274367"/>
            <a:ext cx="4480560" cy="10772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 defTabSz="582930" rtl="0" eaLnBrk="1" latinLnBrk="0" hangingPunct="1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45733" indent="-14370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328910" indent="-183178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73631" indent="-116384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82930" indent="-87035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692229" indent="-109299" algn="l" defTabSz="58293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Chapter › Topic</a:t>
            </a:r>
          </a:p>
        </p:txBody>
      </p:sp>
      <p:sp>
        <p:nvSpPr>
          <p:cNvPr id="172" name="5. Source" hidden="1">
            <a:extLst>
              <a:ext uri="{FF2B5EF4-FFF2-40B4-BE49-F238E27FC236}">
                <a16:creationId xmlns:a16="http://schemas.microsoft.com/office/drawing/2014/main" id="{F13ACA6A-B17B-442B-90C1-CDBFBB4A4699}"/>
              </a:ext>
            </a:extLst>
          </p:cNvPr>
          <p:cNvSpPr txBox="1">
            <a:spLocks/>
          </p:cNvSpPr>
          <p:nvPr userDrawn="1">
            <p:custDataLst>
              <p:tags r:id="rId27"/>
            </p:custDataLst>
          </p:nvPr>
        </p:nvSpPr>
        <p:spPr>
          <a:xfrm>
            <a:off x="508000" y="9423224"/>
            <a:ext cx="6756400" cy="1231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7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86" r:id="rId2"/>
    <p:sldLayoutId id="2147483893" r:id="rId3"/>
    <p:sldLayoutId id="2147483898" r:id="rId4"/>
    <p:sldLayoutId id="2147483894" r:id="rId5"/>
    <p:sldLayoutId id="2147483895" r:id="rId6"/>
    <p:sldLayoutId id="2147483896" r:id="rId7"/>
    <p:sldLayoutId id="2147483897" r:id="rId8"/>
    <p:sldLayoutId id="2147483892" r:id="rId9"/>
    <p:sldLayoutId id="2147483890" r:id="rId10"/>
    <p:sldLayoutId id="2147483900" r:id="rId11"/>
    <p:sldLayoutId id="2147483901" r:id="rId12"/>
    <p:sldLayoutId id="2147483899" r:id="rId13"/>
    <p:sldLayoutId id="2147483905" r:id="rId14"/>
    <p:sldLayoutId id="2147483956" r:id="rId15"/>
    <p:sldLayoutId id="2147483959" r:id="rId16"/>
    <p:sldLayoutId id="2147483960" r:id="rId17"/>
    <p:sldLayoutId id="2147483963" r:id="rId18"/>
  </p:sldLayoutIdLst>
  <p:txStyles>
    <p:titleStyle>
      <a:lvl1pPr algn="l" defTabSz="582930" rtl="0" eaLnBrk="1" latinLnBrk="0" hangingPunct="1">
        <a:lnSpc>
          <a:spcPct val="100000"/>
        </a:lnSpc>
        <a:spcBef>
          <a:spcPct val="0"/>
        </a:spcBef>
        <a:buNone/>
        <a:defRPr sz="28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82930" rtl="0" eaLnBrk="1" latinLnBrk="0" hangingPunct="1">
        <a:lnSpc>
          <a:spcPct val="100000"/>
        </a:lnSpc>
        <a:spcBef>
          <a:spcPts val="191"/>
        </a:spcBef>
        <a:spcAft>
          <a:spcPts val="191"/>
        </a:spcAft>
        <a:buFont typeface="Segoe UI" panose="020B0502040204020203" pitchFamily="34" charset="0"/>
        <a:buChar char="​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145733" indent="-143708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Wingdings" panose="05000000000000000000" pitchFamily="2" charset="2"/>
        <a:buChar char="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328910" indent="-183178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Arial" panose="020B0604020202020204" pitchFamily="34" charset="0"/>
        <a:buChar char="—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473631" indent="-116384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582930" indent="-87035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›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550166362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6" name="think-cell Slide" r:id="rId49" imgW="413" imgH="416" progId="TCLayout.ActiveDocument.1">
                  <p:embed/>
                </p:oleObj>
              </mc:Choice>
              <mc:Fallback>
                <p:oleObj name="think-cell Slide" r:id="rId4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9"/>
            </p:custDataLst>
          </p:nvPr>
        </p:nvCxnSpPr>
        <p:spPr>
          <a:xfrm>
            <a:off x="353644" y="9465528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30"/>
            </p:custDataLst>
          </p:nvPr>
        </p:nvCxnSpPr>
        <p:spPr>
          <a:xfrm>
            <a:off x="353644" y="1733462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31"/>
            </p:custDataLst>
          </p:nvPr>
        </p:nvSpPr>
        <p:spPr>
          <a:xfrm>
            <a:off x="353157" y="9311321"/>
            <a:ext cx="4640123" cy="7848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353644" y="252578"/>
            <a:ext cx="7065112" cy="10728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44" y="3185160"/>
            <a:ext cx="7065112" cy="3701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33"/>
            </p:custDataLst>
          </p:nvPr>
        </p:nvGrpSpPr>
        <p:grpSpPr>
          <a:xfrm>
            <a:off x="0" y="0"/>
            <a:ext cx="7771428" cy="100584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148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6839100" y="6372606"/>
            <a:ext cx="627851" cy="2453755"/>
            <a:chOff x="9585951" y="3001463"/>
            <a:chExt cx="984864" cy="1673015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3040983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420481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99979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71400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542820"/>
              <a:ext cx="653110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6816150" y="1964161"/>
            <a:ext cx="652555" cy="2540060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70693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146152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521612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97071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72531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55850" y="1890936"/>
            <a:ext cx="277192" cy="106824"/>
            <a:chOff x="8456447" y="272180"/>
            <a:chExt cx="326092" cy="72820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6092" cy="728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761086">
                <a:buClr>
                  <a:schemeClr val="tx2"/>
                </a:buClr>
              </a:pPr>
              <a:r>
                <a:rPr lang="en-US" sz="574" b="1" spc="32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51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345000"/>
              <a:ext cx="326092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6655500" y="4846567"/>
            <a:ext cx="809201" cy="1226912"/>
            <a:chOff x="4372690" y="3799978"/>
            <a:chExt cx="1269335" cy="836531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99978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71399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542820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32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  <p:sldLayoutId id="2147483926" r:id="rId19"/>
    <p:sldLayoutId id="2147483927" r:id="rId20"/>
    <p:sldLayoutId id="2147483928" r:id="rId21"/>
    <p:sldLayoutId id="2147483929" r:id="rId22"/>
    <p:sldLayoutId id="2147483930" r:id="rId23"/>
  </p:sldLayoutIdLst>
  <p:txStyles>
    <p:titleStyle>
      <a:lvl1pPr algn="l" defTabSz="582930" rtl="0" eaLnBrk="1" latinLnBrk="0" hangingPunct="1">
        <a:lnSpc>
          <a:spcPct val="93000"/>
        </a:lnSpc>
        <a:spcBef>
          <a:spcPct val="0"/>
        </a:spcBef>
        <a:buNone/>
        <a:defRPr sz="1594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82930" rtl="0" eaLnBrk="1" latinLnBrk="0" hangingPunct="1">
        <a:lnSpc>
          <a:spcPct val="100000"/>
        </a:lnSpc>
        <a:spcBef>
          <a:spcPts val="191"/>
        </a:spcBef>
        <a:spcAft>
          <a:spcPts val="191"/>
        </a:spcAft>
        <a:buFont typeface="Segoe UI" panose="020B0502040204020203" pitchFamily="34" charset="0"/>
        <a:buChar char="​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145733" indent="-143708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Wingdings" panose="05000000000000000000" pitchFamily="2" charset="2"/>
        <a:buChar char="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328910" indent="-183178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Arial" panose="020B0604020202020204" pitchFamily="34" charset="0"/>
        <a:buChar char="—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473631" indent="-116384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Arial" panose="020B0604020202020204" pitchFamily="34" charset="0"/>
        <a:buChar char="»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582930" indent="-87035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›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4155816148"/>
              </p:ext>
            </p:extLst>
          </p:nvPr>
        </p:nvGraphicFramePr>
        <p:xfrm>
          <a:off x="1013" y="2329"/>
          <a:ext cx="1012" cy="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4" name="think-cell Slide" r:id="rId49" imgW="413" imgH="416" progId="TCLayout.ActiveDocument.1">
                  <p:embed/>
                </p:oleObj>
              </mc:Choice>
              <mc:Fallback>
                <p:oleObj name="think-cell Slide" r:id="rId4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013" y="2329"/>
                        <a:ext cx="1012" cy="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01203" cy="232833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594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6462921" y="9647199"/>
            <a:ext cx="729367" cy="8835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7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9"/>
            </p:custDataLst>
          </p:nvPr>
        </p:nvCxnSpPr>
        <p:spPr>
          <a:xfrm>
            <a:off x="353644" y="9465528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30"/>
            </p:custDataLst>
          </p:nvPr>
        </p:nvCxnSpPr>
        <p:spPr>
          <a:xfrm>
            <a:off x="353644" y="1733462"/>
            <a:ext cx="706511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31"/>
            </p:custDataLst>
          </p:nvPr>
        </p:nvSpPr>
        <p:spPr>
          <a:xfrm>
            <a:off x="353157" y="9311321"/>
            <a:ext cx="4640123" cy="7848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582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32"/>
            </p:custDataLst>
          </p:nvPr>
        </p:nvSpPr>
        <p:spPr>
          <a:xfrm>
            <a:off x="353644" y="252578"/>
            <a:ext cx="7065112" cy="10728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44" y="3185160"/>
            <a:ext cx="7065112" cy="3701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33"/>
            </p:custDataLst>
          </p:nvPr>
        </p:nvGrpSpPr>
        <p:grpSpPr>
          <a:xfrm>
            <a:off x="0" y="0"/>
            <a:ext cx="7771428" cy="100584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148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84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6839100" y="6372606"/>
            <a:ext cx="627851" cy="2453755"/>
            <a:chOff x="9585951" y="3001463"/>
            <a:chExt cx="984864" cy="1673015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93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3040983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420481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99979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71400"/>
              <a:ext cx="658718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542820"/>
              <a:ext cx="653110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6816150" y="1964161"/>
            <a:ext cx="652555" cy="2540060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70693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146152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521612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97071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72531"/>
              <a:ext cx="670984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4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48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55850" y="1890936"/>
            <a:ext cx="277192" cy="106824"/>
            <a:chOff x="8456447" y="272180"/>
            <a:chExt cx="326092" cy="72820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6092" cy="728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761086">
                <a:buClr>
                  <a:schemeClr val="tx2"/>
                </a:buClr>
              </a:pPr>
              <a:r>
                <a:rPr lang="en-US" sz="574" b="1" spc="32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51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345000"/>
              <a:ext cx="326092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6655500" y="4846567"/>
            <a:ext cx="809201" cy="1226912"/>
            <a:chOff x="4372690" y="3799978"/>
            <a:chExt cx="1269335" cy="836531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99978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71399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542820"/>
              <a:ext cx="653111" cy="936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383"/>
                </a:spcAft>
              </a:pPr>
              <a:r>
                <a:rPr lang="en-US" sz="893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48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4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  <p:sldLayoutId id="2147483949" r:id="rId18"/>
    <p:sldLayoutId id="2147483950" r:id="rId19"/>
    <p:sldLayoutId id="2147483951" r:id="rId20"/>
    <p:sldLayoutId id="2147483952" r:id="rId21"/>
    <p:sldLayoutId id="2147483953" r:id="rId22"/>
    <p:sldLayoutId id="2147483954" r:id="rId23"/>
  </p:sldLayoutIdLst>
  <p:txStyles>
    <p:titleStyle>
      <a:lvl1pPr algn="l" defTabSz="582930" rtl="0" eaLnBrk="1" latinLnBrk="0" hangingPunct="1">
        <a:lnSpc>
          <a:spcPct val="93000"/>
        </a:lnSpc>
        <a:spcBef>
          <a:spcPct val="0"/>
        </a:spcBef>
        <a:buNone/>
        <a:defRPr sz="1594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82930" rtl="0" eaLnBrk="1" latinLnBrk="0" hangingPunct="1">
        <a:lnSpc>
          <a:spcPct val="100000"/>
        </a:lnSpc>
        <a:spcBef>
          <a:spcPts val="191"/>
        </a:spcBef>
        <a:spcAft>
          <a:spcPts val="191"/>
        </a:spcAft>
        <a:buFont typeface="Segoe UI" panose="020B0502040204020203" pitchFamily="34" charset="0"/>
        <a:buChar char="​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145733" indent="-143708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Wingdings" panose="05000000000000000000" pitchFamily="2" charset="2"/>
        <a:buChar char="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328910" indent="-183178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Arial" panose="020B0604020202020204" pitchFamily="34" charset="0"/>
        <a:buChar char="—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473631" indent="-116384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Font typeface="Arial" panose="020B0604020202020204" pitchFamily="34" charset="0"/>
        <a:buChar char="»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582930" indent="-87035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›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692229" indent="-109299" algn="l" defTabSz="582930" rtl="0" eaLnBrk="1" latinLnBrk="0" hangingPunct="1">
        <a:lnSpc>
          <a:spcPct val="100000"/>
        </a:lnSpc>
        <a:spcBef>
          <a:spcPts val="0"/>
        </a:spcBef>
        <a:spcAft>
          <a:spcPts val="191"/>
        </a:spcAft>
        <a:buSzPct val="100000"/>
        <a:buFont typeface="Arial" panose="020B0604020202020204" pitchFamily="34" charset="0"/>
        <a:buChar char="▫"/>
        <a:defRPr sz="102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555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550.xml"/><Relationship Id="rId7" Type="http://schemas.openxmlformats.org/officeDocument/2006/relationships/tags" Target="../tags/tag55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49.xml"/><Relationship Id="rId16" Type="http://schemas.openxmlformats.org/officeDocument/2006/relationships/hyperlink" Target="https://www.youtube.com/watch?v=fLqzYDZAqCI" TargetMode="External"/><Relationship Id="rId1" Type="http://schemas.openxmlformats.org/officeDocument/2006/relationships/vmlDrawing" Target="../drawings/vmlDrawing61.vml"/><Relationship Id="rId6" Type="http://schemas.openxmlformats.org/officeDocument/2006/relationships/tags" Target="../tags/tag553.xml"/><Relationship Id="rId11" Type="http://schemas.openxmlformats.org/officeDocument/2006/relationships/tags" Target="../tags/tag558.xml"/><Relationship Id="rId5" Type="http://schemas.openxmlformats.org/officeDocument/2006/relationships/tags" Target="../tags/tag552.xml"/><Relationship Id="rId15" Type="http://schemas.openxmlformats.org/officeDocument/2006/relationships/image" Target="../media/image6.emf"/><Relationship Id="rId10" Type="http://schemas.openxmlformats.org/officeDocument/2006/relationships/tags" Target="../tags/tag557.xml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14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8" hidden="1">
            <a:extLst>
              <a:ext uri="{FF2B5EF4-FFF2-40B4-BE49-F238E27FC236}">
                <a16:creationId xmlns:a16="http://schemas.microsoft.com/office/drawing/2014/main" id="{B0BAFA60-C612-4400-B6A2-E7EC73CB14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904508"/>
              </p:ext>
            </p:extLst>
          </p:nvPr>
        </p:nvGraphicFramePr>
        <p:xfrm>
          <a:off x="306701" y="3016140"/>
          <a:ext cx="932" cy="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3" name="think-cell Slide" r:id="rId14" imgW="592" imgH="595" progId="TCLayout.ActiveDocument.1">
                  <p:embed/>
                </p:oleObj>
              </mc:Choice>
              <mc:Fallback>
                <p:oleObj name="think-cell Slide" r:id="rId14" imgW="592" imgH="595" progId="TCLayout.ActiveDocument.1">
                  <p:embed/>
                  <p:pic>
                    <p:nvPicPr>
                      <p:cNvPr id="6" name="Object 8" hidden="1">
                        <a:extLst>
                          <a:ext uri="{FF2B5EF4-FFF2-40B4-BE49-F238E27FC236}">
                            <a16:creationId xmlns:a16="http://schemas.microsoft.com/office/drawing/2014/main" id="{B0BAFA60-C612-4400-B6A2-E7EC73CB1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6701" y="3016140"/>
                        <a:ext cx="932" cy="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 hidden="1">
            <a:extLst>
              <a:ext uri="{FF2B5EF4-FFF2-40B4-BE49-F238E27FC236}">
                <a16:creationId xmlns:a16="http://schemas.microsoft.com/office/drawing/2014/main" id="{700FACDD-996F-434D-8F8F-81D92943BB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5768" y="3015207"/>
            <a:ext cx="93241" cy="9324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76"/>
              </a:spcBef>
              <a:spcAft>
                <a:spcPts val="176"/>
              </a:spcAft>
              <a:defRPr/>
            </a:pPr>
            <a:endParaRPr lang="en-US" sz="2200" b="1" dirty="0">
              <a:solidFill>
                <a:prstClr val="white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20D1EF-1E2D-494D-9B2A-1AB71298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5300"/>
            <a:ext cx="6756400" cy="338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dirty="0"/>
              <a:t>Lead Forward Workshop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A2096716-7217-46AF-BDF3-EE9DE0E0E3E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-6111240" y="2601585"/>
            <a:ext cx="6756400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algn="l" defTabSz="5829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0" dirty="0">
              <a:latin typeface="+mn-lt"/>
            </a:endParaRPr>
          </a:p>
        </p:txBody>
      </p:sp>
      <p:sp>
        <p:nvSpPr>
          <p:cNvPr id="3" name="TrackerNumWhite 6">
            <a:extLst>
              <a:ext uri="{FF2B5EF4-FFF2-40B4-BE49-F238E27FC236}">
                <a16:creationId xmlns:a16="http://schemas.microsoft.com/office/drawing/2014/main" id="{C8D6AD61-7F01-4B22-8062-64B31247887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08000" y="2071807"/>
            <a:ext cx="274320" cy="274320"/>
          </a:xfrm>
          <a:prstGeom prst="ellipse">
            <a:avLst/>
          </a:prstGeom>
          <a:solidFill>
            <a:schemeClr val="tx2"/>
          </a:solidFill>
          <a:ln w="12700" cap="sq">
            <a:solidFill>
              <a:srgbClr val="14194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845911" fontAlgn="base">
              <a:spcBef>
                <a:spcPts val="176"/>
              </a:spcBef>
              <a:spcAft>
                <a:spcPts val="176"/>
              </a:spcAft>
              <a:buClr>
                <a:srgbClr val="44546A"/>
              </a:buClr>
              <a:defRPr/>
            </a:pP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HeadingWithBodyText 6">
            <a:extLst>
              <a:ext uri="{FF2B5EF4-FFF2-40B4-BE49-F238E27FC236}">
                <a16:creationId xmlns:a16="http://schemas.microsoft.com/office/drawing/2014/main" id="{7D80503E-B490-4B0E-9752-16A22547423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80110" y="2071807"/>
            <a:ext cx="6384290" cy="1567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845911" fontAlgn="base">
              <a:spcBef>
                <a:spcPts val="278"/>
              </a:spcBef>
              <a:spcAft>
                <a:spcPts val="352"/>
              </a:spcAft>
              <a:buNone/>
              <a:defRPr/>
            </a:pPr>
            <a:r>
              <a:rPr lang="en-US" dirty="0"/>
              <a:t>Where do you mostly find yourself - above the line (creative) or below the line (reactive)?</a:t>
            </a:r>
          </a:p>
          <a:p>
            <a:pPr algn="just" defTabSz="845911" fontAlgn="base">
              <a:spcBef>
                <a:spcPts val="278"/>
              </a:spcBef>
              <a:spcAft>
                <a:spcPts val="278"/>
              </a:spcAft>
              <a:defRPr/>
            </a:pPr>
            <a:r>
              <a:rPr lang="en-US" dirty="0"/>
              <a:t>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277E7-CF99-4A85-BE49-6F86DD9F1197}"/>
              </a:ext>
            </a:extLst>
          </p:cNvPr>
          <p:cNvSpPr txBox="1">
            <a:spLocks/>
          </p:cNvSpPr>
          <p:nvPr/>
        </p:nvSpPr>
        <p:spPr>
          <a:xfrm>
            <a:off x="508000" y="1658844"/>
            <a:ext cx="6756400" cy="2562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845911" fontAlgn="base">
              <a:spcBef>
                <a:spcPts val="278"/>
              </a:spcBef>
              <a:spcAft>
                <a:spcPts val="278"/>
              </a:spcAft>
              <a:defRPr/>
            </a:pPr>
            <a:r>
              <a:rPr lang="en-US" sz="1800" b="1" dirty="0"/>
              <a:t>Upon watching the 2 minute </a:t>
            </a:r>
            <a:r>
              <a:rPr lang="en-US" sz="1800" b="1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en-US" sz="18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CFA3F-D3ED-4A23-977B-81C610BFDD7D}"/>
              </a:ext>
            </a:extLst>
          </p:cNvPr>
          <p:cNvCxnSpPr>
            <a:cxnSpLocks/>
          </p:cNvCxnSpPr>
          <p:nvPr/>
        </p:nvCxnSpPr>
        <p:spPr>
          <a:xfrm>
            <a:off x="508000" y="1956261"/>
            <a:ext cx="6756400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ackerNumWhite 6">
            <a:extLst>
              <a:ext uri="{FF2B5EF4-FFF2-40B4-BE49-F238E27FC236}">
                <a16:creationId xmlns:a16="http://schemas.microsoft.com/office/drawing/2014/main" id="{D38BE973-D2E9-4F46-BF30-1FC628CD2A8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08000" y="4229732"/>
            <a:ext cx="274320" cy="274320"/>
          </a:xfrm>
          <a:prstGeom prst="ellipse">
            <a:avLst/>
          </a:prstGeom>
          <a:solidFill>
            <a:schemeClr val="tx2"/>
          </a:solidFill>
          <a:ln w="12700" cap="sq">
            <a:solidFill>
              <a:srgbClr val="14194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845911" fontAlgn="base">
              <a:spcBef>
                <a:spcPts val="176"/>
              </a:spcBef>
              <a:spcAft>
                <a:spcPts val="176"/>
              </a:spcAft>
              <a:buClr>
                <a:srgbClr val="44546A"/>
              </a:buClr>
              <a:defRPr/>
            </a:pP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HeadingWithBodyText 6">
            <a:extLst>
              <a:ext uri="{FF2B5EF4-FFF2-40B4-BE49-F238E27FC236}">
                <a16:creationId xmlns:a16="http://schemas.microsoft.com/office/drawing/2014/main" id="{734B8D42-9C1A-4D50-AECD-587097773DC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80110" y="4229732"/>
            <a:ext cx="6384290" cy="1567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845911" fontAlgn="base">
              <a:spcBef>
                <a:spcPts val="278"/>
              </a:spcBef>
              <a:spcAft>
                <a:spcPts val="352"/>
              </a:spcAft>
              <a:buNone/>
              <a:defRPr/>
            </a:pPr>
            <a:r>
              <a:rPr lang="en-US" dirty="0"/>
              <a:t>When faced with a challenge/setback, where do you find </a:t>
            </a:r>
            <a:br>
              <a:rPr lang="en-US" dirty="0"/>
            </a:br>
            <a:r>
              <a:rPr lang="en-US" dirty="0"/>
              <a:t>yourself - above the line (creative) or below the line (reactive)?</a:t>
            </a:r>
          </a:p>
          <a:p>
            <a:pPr algn="just" defTabSz="845911" fontAlgn="base">
              <a:spcBef>
                <a:spcPts val="278"/>
              </a:spcBef>
              <a:spcAft>
                <a:spcPts val="278"/>
              </a:spcAft>
              <a:buNone/>
              <a:defRPr/>
            </a:pPr>
            <a:r>
              <a:rPr lang="en-US" dirty="0"/>
              <a:t>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26" name="TrackerNumWhite 6">
            <a:extLst>
              <a:ext uri="{FF2B5EF4-FFF2-40B4-BE49-F238E27FC236}">
                <a16:creationId xmlns:a16="http://schemas.microsoft.com/office/drawing/2014/main" id="{8777B578-C127-4A89-A6C6-CDBCC5297CA9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508000" y="6387656"/>
            <a:ext cx="274320" cy="274320"/>
          </a:xfrm>
          <a:prstGeom prst="ellipse">
            <a:avLst/>
          </a:prstGeom>
          <a:solidFill>
            <a:schemeClr val="tx2"/>
          </a:solidFill>
          <a:ln w="12700" cap="sq">
            <a:solidFill>
              <a:srgbClr val="14194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845911" fontAlgn="base">
              <a:spcBef>
                <a:spcPts val="176"/>
              </a:spcBef>
              <a:spcAft>
                <a:spcPts val="176"/>
              </a:spcAft>
              <a:buClr>
                <a:srgbClr val="44546A"/>
              </a:buClr>
              <a:defRPr/>
            </a:pP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HeadingWithBodyText 6">
            <a:extLst>
              <a:ext uri="{FF2B5EF4-FFF2-40B4-BE49-F238E27FC236}">
                <a16:creationId xmlns:a16="http://schemas.microsoft.com/office/drawing/2014/main" id="{E082280F-4D1A-4E5D-B2F3-0525AD1239F1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80110" y="6387656"/>
            <a:ext cx="6384290" cy="27982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defTabSz="845911" fontAlgn="base">
              <a:spcBef>
                <a:spcPts val="278"/>
              </a:spcBef>
              <a:spcAft>
                <a:spcPts val="352"/>
              </a:spcAft>
              <a:buNone/>
              <a:defRPr/>
            </a:pPr>
            <a:r>
              <a:rPr lang="en-US" dirty="0"/>
              <a:t>Reach out to someone who knows you well (can be a colleague or friend), explain the above the line/below the line framework. Explain them where do you find yourself (under normal and difficult situations). Ask for feedback on where does s/he sees you and the effects of this on him/her</a:t>
            </a:r>
          </a:p>
          <a:p>
            <a:pPr algn="just" defTabSz="845911" fontAlgn="base">
              <a:spcBef>
                <a:spcPts val="278"/>
              </a:spcBef>
              <a:spcAft>
                <a:spcPts val="278"/>
              </a:spcAft>
              <a:buNone/>
              <a:defRPr/>
            </a:pPr>
            <a:r>
              <a:rPr lang="en-US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4" name="2. Slide Title">
            <a:extLst>
              <a:ext uri="{FF2B5EF4-FFF2-40B4-BE49-F238E27FC236}">
                <a16:creationId xmlns:a16="http://schemas.microsoft.com/office/drawing/2014/main" id="{75ABCBB3-FD9A-4A0B-9C26-9551DE28635D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508000" y="1013996"/>
            <a:ext cx="6756400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l" defTabSz="5829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1" dirty="0"/>
              <a:t>Pre-work: Self-reflection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720A4-173E-41A4-9EE3-1533AEDCE9BF}"/>
              </a:ext>
            </a:extLst>
          </p:cNvPr>
          <p:cNvSpPr txBox="1"/>
          <p:nvPr/>
        </p:nvSpPr>
        <p:spPr>
          <a:xfrm>
            <a:off x="544242" y="9486156"/>
            <a:ext cx="664767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 defTabSz="582930">
              <a:lnSpc>
                <a:spcPct val="100000"/>
              </a:lnSpc>
              <a:spcBef>
                <a:spcPts val="191"/>
              </a:spcBef>
              <a:spcAft>
                <a:spcPts val="191"/>
              </a:spcAft>
              <a:buFont typeface="Segoe UI" panose="020B0502040204020203" pitchFamily="34" charset="0"/>
              <a:buChar char="​"/>
              <a:defRPr sz="1000">
                <a:cs typeface="Arial" panose="020B0604020202020204" pitchFamily="34" charset="0"/>
              </a:defRPr>
            </a:lvl1pPr>
            <a:lvl2pPr marL="145733" lvl="1" indent="-143708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Wingdings" panose="05000000000000000000" pitchFamily="2" charset="2"/>
              <a:buChar char=""/>
              <a:defRPr sz="1000">
                <a:cs typeface="Arial" panose="020B0604020202020204" pitchFamily="34" charset="0"/>
              </a:defRPr>
            </a:lvl2pPr>
            <a:lvl3pPr marL="328910" lvl="2" indent="-183178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—"/>
              <a:defRPr sz="1000">
                <a:cs typeface="Arial" panose="020B0604020202020204" pitchFamily="34" charset="0"/>
              </a:defRPr>
            </a:lvl3pPr>
            <a:lvl4pPr marL="473631" lvl="3" indent="-116384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Font typeface="Arial" panose="020B0604020202020204" pitchFamily="34" charset="0"/>
              <a:buChar char="»"/>
              <a:defRPr sz="1000">
                <a:cs typeface="Arial" panose="020B0604020202020204" pitchFamily="34" charset="0"/>
              </a:defRPr>
            </a:lvl4pPr>
            <a:lvl5pPr marL="582930" lvl="4" indent="-87035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›"/>
              <a:defRPr sz="1000">
                <a:cs typeface="Arial" panose="020B0604020202020204" pitchFamily="34" charset="0"/>
              </a:defRPr>
            </a:lvl5pPr>
            <a:lvl6pPr marL="692229" lvl="5" indent="-109299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>
                <a:cs typeface="Arial" panose="020B0604020202020204" pitchFamily="34" charset="0"/>
              </a:defRPr>
            </a:lvl6pPr>
            <a:lvl7pPr marL="692229" lvl="6" indent="-109299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>
                <a:cs typeface="Arial" panose="020B0604020202020204" pitchFamily="34" charset="0"/>
              </a:defRPr>
            </a:lvl7pPr>
            <a:lvl8pPr marL="692229" lvl="7" indent="-109299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>
                <a:cs typeface="Arial" panose="020B0604020202020204" pitchFamily="34" charset="0"/>
              </a:defRPr>
            </a:lvl8pPr>
            <a:lvl9pPr marL="692229" lvl="8" indent="-109299" defTabSz="582930">
              <a:lnSpc>
                <a:spcPct val="100000"/>
              </a:lnSpc>
              <a:spcBef>
                <a:spcPts val="0"/>
              </a:spcBef>
              <a:spcAft>
                <a:spcPts val="191"/>
              </a:spcAft>
              <a:buSzPct val="100000"/>
              <a:buFont typeface="Arial" panose="020B0604020202020204" pitchFamily="34" charset="0"/>
              <a:buChar char="▫"/>
              <a:defRPr sz="1000">
                <a:cs typeface="Arial" panose="020B0604020202020204" pitchFamily="34" charset="0"/>
              </a:defRPr>
            </a:lvl9pPr>
          </a:lstStyle>
          <a:p>
            <a:r>
              <a:rPr lang="tr-TR" sz="1400" i="1" dirty="0"/>
              <a:t>*</a:t>
            </a:r>
            <a:r>
              <a:rPr lang="en-GB" sz="1400" i="1" dirty="0">
                <a:solidFill>
                  <a:srgbClr val="000000"/>
                </a:solidFill>
              </a:rPr>
              <a:t> A ppt version of </a:t>
            </a:r>
            <a:r>
              <a:rPr lang="en-GB" sz="1400" i="1" dirty="0" err="1">
                <a:solidFill>
                  <a:srgbClr val="000000"/>
                </a:solidFill>
              </a:rPr>
              <a:t>th</a:t>
            </a:r>
            <a:r>
              <a:rPr lang="tr-TR" sz="1400" i="1" dirty="0">
                <a:solidFill>
                  <a:srgbClr val="000000"/>
                </a:solidFill>
              </a:rPr>
              <a:t>is page </a:t>
            </a:r>
            <a:r>
              <a:rPr lang="en-GB" sz="1400" i="1" dirty="0">
                <a:solidFill>
                  <a:srgbClr val="000000"/>
                </a:solidFill>
              </a:rPr>
              <a:t>can be downloaded from your Learning Platform</a:t>
            </a:r>
            <a:endParaRPr lang="tr-TR" sz="1400" i="1" dirty="0"/>
          </a:p>
        </p:txBody>
      </p:sp>
    </p:spTree>
    <p:extLst>
      <p:ext uri="{BB962C8B-B14F-4D97-AF65-F5344CB8AC3E}">
        <p14:creationId xmlns:p14="http://schemas.microsoft.com/office/powerpoint/2010/main" val="933776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TEMPLATELASTEDITED" val="2019-05-24 06:40 PM"/>
  <p:tag name="BLUEONEFOURTHTITLEFONTCOLORFIXED" val="true"/>
  <p:tag name="DARKLAYOUTNAMESCHANGEDTOCONTRAST" val="true"/>
  <p:tag name="ICONLINEFILL" val="Color [A=255, R=0, G=0, B=0]"/>
  <p:tag name="ICONLINEFILLTHEME" val="Text 1"/>
  <p:tag name="ICONENCLOSURE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orzLkm9cwvA5sJef76Y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vCDQeQDeuDVXNyjNLN6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pkfLYEfOjUibVldrAYP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QicxoTRqKhjsbR7wJ6f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orzLkm9cwvA5sJef76YQ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vCDQeQDeuDVXNyjNLN6A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pkfLYEfOjUibVldrAYPQ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QicxoTRqKhjsbR7wJ6fQ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z38CMdJxVUDh88rduPLg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Whi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ingWithBodyText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Whit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ingWithBodyText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Whit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ingWithBodyText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_VNIng1ATioJQtDLPyL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051C2C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C3DB6D75-13A5-4C0F-8942-87494439BA8D}"/>
    </a:ext>
  </a:extLst>
</a:theme>
</file>

<file path=ppt/theme/theme2.xml><?xml version="1.0" encoding="utf-8"?>
<a:theme xmlns:a="http://schemas.openxmlformats.org/drawingml/2006/main" name="1_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3.xml><?xml version="1.0" encoding="utf-8"?>
<a:theme xmlns:a="http://schemas.openxmlformats.org/drawingml/2006/main" name="2_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OneFirm-English (United States)-Wide</Template>
  <TotalTime>11657</TotalTime>
  <Words>144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Segoe UI</vt:lpstr>
      <vt:lpstr>Wingdings</vt:lpstr>
      <vt:lpstr>White</vt:lpstr>
      <vt:lpstr>1_White</vt:lpstr>
      <vt:lpstr>2_White</vt:lpstr>
      <vt:lpstr>think-cell Slide</vt:lpstr>
      <vt:lpstr>Lead Forward Workshop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Gaby Herrera</dc:creator>
  <cp:keywords/>
  <dc:description/>
  <cp:lastModifiedBy>Beliz Eker</cp:lastModifiedBy>
  <cp:revision>446</cp:revision>
  <cp:lastPrinted>2018-10-30T20:37:12Z</cp:lastPrinted>
  <dcterms:created xsi:type="dcterms:W3CDTF">2019-06-13T17:11:01Z</dcterms:created>
  <dcterms:modified xsi:type="dcterms:W3CDTF">2021-06-16T11:55:21Z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3</vt:lpwstr>
  </property>
  <property fmtid="{D5CDD505-2E9C-101B-9397-08002B2CF9AE}" pid="7" name="TemplateLastEdited">
    <vt:lpwstr>2019-05-24 06:40 PM</vt:lpwstr>
  </property>
  <property fmtid="{D5CDD505-2E9C-101B-9397-08002B2CF9AE}" pid="8" name="TemplateCreated">
    <vt:lpwstr>2019-02-27 01:18 PM</vt:lpwstr>
  </property>
</Properties>
</file>