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notesMasterIdLst>
    <p:notesMasterId r:id="rId4"/>
  </p:notesMasterIdLst>
  <p:handoutMasterIdLst>
    <p:handoutMasterId r:id="rId5"/>
  </p:handoutMasterIdLst>
  <p:sldIdLst>
    <p:sldId id="2145704284" r:id="rId3"/>
  </p:sldIdLst>
  <p:sldSz cx="12192000" cy="6858000"/>
  <p:notesSz cx="7102475" cy="9388475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497640-9F12-D0D7-23C7-745A10EB2387}" name="Srikanth Jayarajan" initials="SJ" userId="dMYpSlfjzFcYPEDsXjVgLmU1LCIkAjLNCqtAilE+2dM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7F7F7F"/>
    <a:srgbClr val="D0D0D0"/>
    <a:srgbClr val="051C2C"/>
    <a:srgbClr val="000000"/>
    <a:srgbClr val="AFC3FF"/>
    <a:srgbClr val="0D3171"/>
    <a:srgbClr val="4D4D4D"/>
    <a:srgbClr val="00A9F4"/>
    <a:srgbClr val="1F4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4650" autoAdjust="0"/>
    <p:restoredTop sz="96154" autoAdjust="0"/>
  </p:normalViewPr>
  <p:slideViewPr>
    <p:cSldViewPr snapToGrid="0" snapToObjects="1">
      <p:cViewPr>
        <p:scale>
          <a:sx n="100" d="100"/>
          <a:sy n="100" d="100"/>
        </p:scale>
        <p:origin x="1584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612"/>
    </p:cViewPr>
  </p:sorterViewPr>
  <p:notesViewPr>
    <p:cSldViewPr snapToGrid="0" snapToObjects="1">
      <p:cViewPr>
        <p:scale>
          <a:sx n="250" d="100"/>
          <a:sy n="250" d="100"/>
        </p:scale>
        <p:origin x="144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20 April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20 April 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20 April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1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image" Target="../media/image5.emf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oleObject" Target="../embeddings/oleObject9.bin"/><Relationship Id="rId2" Type="http://schemas.openxmlformats.org/officeDocument/2006/relationships/tags" Target="../tags/tag101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image" Target="../media/image1.emf"/><Relationship Id="rId2" Type="http://schemas.openxmlformats.org/officeDocument/2006/relationships/tags" Target="../tags/tag115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10.v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8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40.xml"/><Relationship Id="rId7" Type="http://schemas.openxmlformats.org/officeDocument/2006/relationships/image" Target="../media/image2.emf"/><Relationship Id="rId2" Type="http://schemas.openxmlformats.org/officeDocument/2006/relationships/tags" Target="../tags/tag13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image" Target="../media/image1.emf"/><Relationship Id="rId2" Type="http://schemas.openxmlformats.org/officeDocument/2006/relationships/tags" Target="../tags/tag142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12.v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5" Type="http://schemas.openxmlformats.org/officeDocument/2006/relationships/tags" Target="../tags/tag145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13" Type="http://schemas.openxmlformats.org/officeDocument/2006/relationships/image" Target="../media/image2.emf"/><Relationship Id="rId3" Type="http://schemas.openxmlformats.org/officeDocument/2006/relationships/tags" Target="../tags/tag179.xml"/><Relationship Id="rId7" Type="http://schemas.openxmlformats.org/officeDocument/2006/relationships/tags" Target="../tags/tag183.xml"/><Relationship Id="rId12" Type="http://schemas.openxmlformats.org/officeDocument/2006/relationships/oleObject" Target="../embeddings/oleObject14.bin"/><Relationship Id="rId2" Type="http://schemas.openxmlformats.org/officeDocument/2006/relationships/tags" Target="../tags/tag178.xml"/><Relationship Id="rId1" Type="http://schemas.openxmlformats.org/officeDocument/2006/relationships/vmlDrawing" Target="../drawings/vmlDrawing14.vml"/><Relationship Id="rId6" Type="http://schemas.openxmlformats.org/officeDocument/2006/relationships/tags" Target="../tags/tag182.xml"/><Relationship Id="rId11" Type="http://schemas.openxmlformats.org/officeDocument/2006/relationships/image" Target="../media/image7.png"/><Relationship Id="rId5" Type="http://schemas.openxmlformats.org/officeDocument/2006/relationships/tags" Target="../tags/tag18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80.xml"/><Relationship Id="rId9" Type="http://schemas.openxmlformats.org/officeDocument/2006/relationships/tags" Target="../tags/tag185.xml"/><Relationship Id="rId1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2" Type="http://schemas.openxmlformats.org/officeDocument/2006/relationships/tags" Target="../tags/tag186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90.xml"/><Relationship Id="rId11" Type="http://schemas.openxmlformats.org/officeDocument/2006/relationships/image" Target="../media/image1.emf"/><Relationship Id="rId5" Type="http://schemas.openxmlformats.org/officeDocument/2006/relationships/tags" Target="../tags/tag189.xml"/><Relationship Id="rId10" Type="http://schemas.openxmlformats.org/officeDocument/2006/relationships/oleObject" Target="../embeddings/oleObject15.bin"/><Relationship Id="rId4" Type="http://schemas.openxmlformats.org/officeDocument/2006/relationships/tags" Target="../tags/tag188.xml"/><Relationship Id="rId9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9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00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2" Type="http://schemas.openxmlformats.org/officeDocument/2006/relationships/tags" Target="../tags/tag201.xml"/><Relationship Id="rId1" Type="http://schemas.openxmlformats.org/officeDocument/2006/relationships/vmlDrawing" Target="../drawings/vmlDrawing16.v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10" Type="http://schemas.openxmlformats.org/officeDocument/2006/relationships/image" Target="../media/image4.emf"/><Relationship Id="rId4" Type="http://schemas.openxmlformats.org/officeDocument/2006/relationships/tags" Target="../tags/tag203.xml"/><Relationship Id="rId9" Type="http://schemas.openxmlformats.org/officeDocument/2006/relationships/oleObject" Target="../embeddings/oleObject16.bin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3" Type="http://schemas.openxmlformats.org/officeDocument/2006/relationships/tags" Target="../tags/tag208.xml"/><Relationship Id="rId7" Type="http://schemas.openxmlformats.org/officeDocument/2006/relationships/tags" Target="../tags/tag212.xml"/><Relationship Id="rId2" Type="http://schemas.openxmlformats.org/officeDocument/2006/relationships/tags" Target="../tags/tag207.xml"/><Relationship Id="rId1" Type="http://schemas.openxmlformats.org/officeDocument/2006/relationships/vmlDrawing" Target="../drawings/vmlDrawing17.vml"/><Relationship Id="rId6" Type="http://schemas.openxmlformats.org/officeDocument/2006/relationships/tags" Target="../tags/tag211.xml"/><Relationship Id="rId11" Type="http://schemas.openxmlformats.org/officeDocument/2006/relationships/image" Target="../media/image4.emf"/><Relationship Id="rId5" Type="http://schemas.openxmlformats.org/officeDocument/2006/relationships/tags" Target="../tags/tag210.xml"/><Relationship Id="rId10" Type="http://schemas.openxmlformats.org/officeDocument/2006/relationships/oleObject" Target="../embeddings/oleObject17.bin"/><Relationship Id="rId4" Type="http://schemas.openxmlformats.org/officeDocument/2006/relationships/tags" Target="../tags/tag209.xml"/><Relationship Id="rId9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tags" Target="../tags/tag225.xml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tags" Target="../tags/tag224.xml"/><Relationship Id="rId17" Type="http://schemas.openxmlformats.org/officeDocument/2006/relationships/image" Target="../media/image1.emf"/><Relationship Id="rId2" Type="http://schemas.openxmlformats.org/officeDocument/2006/relationships/tags" Target="../tags/tag214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18.vml"/><Relationship Id="rId6" Type="http://schemas.openxmlformats.org/officeDocument/2006/relationships/tags" Target="../tags/tag218.xml"/><Relationship Id="rId11" Type="http://schemas.openxmlformats.org/officeDocument/2006/relationships/tags" Target="../tags/tag223.xml"/><Relationship Id="rId5" Type="http://schemas.openxmlformats.org/officeDocument/2006/relationships/tags" Target="../tags/tag217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22.xml"/><Relationship Id="rId4" Type="http://schemas.openxmlformats.org/officeDocument/2006/relationships/tags" Target="../tags/tag216.xml"/><Relationship Id="rId9" Type="http://schemas.openxmlformats.org/officeDocument/2006/relationships/tags" Target="../tags/tag221.xml"/><Relationship Id="rId14" Type="http://schemas.openxmlformats.org/officeDocument/2006/relationships/tags" Target="../tags/tag22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tags" Target="../tags/tag238.xm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tags" Target="../tags/tag237.xml"/><Relationship Id="rId17" Type="http://schemas.openxmlformats.org/officeDocument/2006/relationships/image" Target="../media/image1.emf"/><Relationship Id="rId2" Type="http://schemas.openxmlformats.org/officeDocument/2006/relationships/tags" Target="../tags/tag227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19.vml"/><Relationship Id="rId6" Type="http://schemas.openxmlformats.org/officeDocument/2006/relationships/tags" Target="../tags/tag231.xml"/><Relationship Id="rId11" Type="http://schemas.openxmlformats.org/officeDocument/2006/relationships/tags" Target="../tags/tag236.xml"/><Relationship Id="rId5" Type="http://schemas.openxmlformats.org/officeDocument/2006/relationships/tags" Target="../tags/tag230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5.xml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4" Type="http://schemas.openxmlformats.org/officeDocument/2006/relationships/tags" Target="../tags/tag239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13" Type="http://schemas.openxmlformats.org/officeDocument/2006/relationships/tags" Target="../tags/tag251.xml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12" Type="http://schemas.openxmlformats.org/officeDocument/2006/relationships/tags" Target="../tags/tag250.xml"/><Relationship Id="rId17" Type="http://schemas.openxmlformats.org/officeDocument/2006/relationships/image" Target="../media/image8.emf"/><Relationship Id="rId2" Type="http://schemas.openxmlformats.org/officeDocument/2006/relationships/tags" Target="../tags/tag240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20.vml"/><Relationship Id="rId6" Type="http://schemas.openxmlformats.org/officeDocument/2006/relationships/tags" Target="../tags/tag244.xml"/><Relationship Id="rId11" Type="http://schemas.openxmlformats.org/officeDocument/2006/relationships/tags" Target="../tags/tag249.xml"/><Relationship Id="rId5" Type="http://schemas.openxmlformats.org/officeDocument/2006/relationships/tags" Target="../tags/tag24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48.xml"/><Relationship Id="rId4" Type="http://schemas.openxmlformats.org/officeDocument/2006/relationships/tags" Target="../tags/tag242.xml"/><Relationship Id="rId9" Type="http://schemas.openxmlformats.org/officeDocument/2006/relationships/tags" Target="../tags/tag247.xml"/><Relationship Id="rId14" Type="http://schemas.openxmlformats.org/officeDocument/2006/relationships/tags" Target="../tags/tag25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59.xml"/><Relationship Id="rId13" Type="http://schemas.openxmlformats.org/officeDocument/2006/relationships/tags" Target="../tags/tag264.xml"/><Relationship Id="rId3" Type="http://schemas.openxmlformats.org/officeDocument/2006/relationships/tags" Target="../tags/tag254.xml"/><Relationship Id="rId7" Type="http://schemas.openxmlformats.org/officeDocument/2006/relationships/tags" Target="../tags/tag258.xml"/><Relationship Id="rId12" Type="http://schemas.openxmlformats.org/officeDocument/2006/relationships/tags" Target="../tags/tag263.xml"/><Relationship Id="rId17" Type="http://schemas.openxmlformats.org/officeDocument/2006/relationships/image" Target="../media/image1.emf"/><Relationship Id="rId2" Type="http://schemas.openxmlformats.org/officeDocument/2006/relationships/tags" Target="../tags/tag253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21.vml"/><Relationship Id="rId6" Type="http://schemas.openxmlformats.org/officeDocument/2006/relationships/tags" Target="../tags/tag257.xml"/><Relationship Id="rId11" Type="http://schemas.openxmlformats.org/officeDocument/2006/relationships/tags" Target="../tags/tag262.xml"/><Relationship Id="rId5" Type="http://schemas.openxmlformats.org/officeDocument/2006/relationships/tags" Target="../tags/tag25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61.xml"/><Relationship Id="rId4" Type="http://schemas.openxmlformats.org/officeDocument/2006/relationships/tags" Target="../tags/tag255.xml"/><Relationship Id="rId9" Type="http://schemas.openxmlformats.org/officeDocument/2006/relationships/tags" Target="../tags/tag260.xml"/><Relationship Id="rId14" Type="http://schemas.openxmlformats.org/officeDocument/2006/relationships/tags" Target="../tags/tag26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tags" Target="../tags/tag277.xml"/><Relationship Id="rId3" Type="http://schemas.openxmlformats.org/officeDocument/2006/relationships/tags" Target="../tags/tag267.xml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image" Target="../media/image8.emf"/><Relationship Id="rId2" Type="http://schemas.openxmlformats.org/officeDocument/2006/relationships/tags" Target="../tags/tag266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22.v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5" Type="http://schemas.openxmlformats.org/officeDocument/2006/relationships/tags" Target="../tags/tag26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74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13" Type="http://schemas.openxmlformats.org/officeDocument/2006/relationships/tags" Target="../tags/tag290.xml"/><Relationship Id="rId3" Type="http://schemas.openxmlformats.org/officeDocument/2006/relationships/tags" Target="../tags/tag280.xml"/><Relationship Id="rId7" Type="http://schemas.openxmlformats.org/officeDocument/2006/relationships/tags" Target="../tags/tag284.xml"/><Relationship Id="rId12" Type="http://schemas.openxmlformats.org/officeDocument/2006/relationships/tags" Target="../tags/tag289.xml"/><Relationship Id="rId17" Type="http://schemas.openxmlformats.org/officeDocument/2006/relationships/image" Target="../media/image8.emf"/><Relationship Id="rId2" Type="http://schemas.openxmlformats.org/officeDocument/2006/relationships/tags" Target="../tags/tag279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23.vml"/><Relationship Id="rId6" Type="http://schemas.openxmlformats.org/officeDocument/2006/relationships/tags" Target="../tags/tag283.xml"/><Relationship Id="rId11" Type="http://schemas.openxmlformats.org/officeDocument/2006/relationships/tags" Target="../tags/tag288.xml"/><Relationship Id="rId5" Type="http://schemas.openxmlformats.org/officeDocument/2006/relationships/tags" Target="../tags/tag28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87.xml"/><Relationship Id="rId4" Type="http://schemas.openxmlformats.org/officeDocument/2006/relationships/tags" Target="../tags/tag281.xml"/><Relationship Id="rId9" Type="http://schemas.openxmlformats.org/officeDocument/2006/relationships/tags" Target="../tags/tag286.xml"/><Relationship Id="rId14" Type="http://schemas.openxmlformats.org/officeDocument/2006/relationships/tags" Target="../tags/tag29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13" Type="http://schemas.openxmlformats.org/officeDocument/2006/relationships/tags" Target="../tags/tag303.xml"/><Relationship Id="rId3" Type="http://schemas.openxmlformats.org/officeDocument/2006/relationships/tags" Target="../tags/tag293.xml"/><Relationship Id="rId7" Type="http://schemas.openxmlformats.org/officeDocument/2006/relationships/tags" Target="../tags/tag297.xml"/><Relationship Id="rId12" Type="http://schemas.openxmlformats.org/officeDocument/2006/relationships/tags" Target="../tags/tag302.xml"/><Relationship Id="rId17" Type="http://schemas.openxmlformats.org/officeDocument/2006/relationships/image" Target="../media/image1.emf"/><Relationship Id="rId2" Type="http://schemas.openxmlformats.org/officeDocument/2006/relationships/tags" Target="../tags/tag292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24.vml"/><Relationship Id="rId6" Type="http://schemas.openxmlformats.org/officeDocument/2006/relationships/tags" Target="../tags/tag296.xml"/><Relationship Id="rId11" Type="http://schemas.openxmlformats.org/officeDocument/2006/relationships/tags" Target="../tags/tag301.xml"/><Relationship Id="rId5" Type="http://schemas.openxmlformats.org/officeDocument/2006/relationships/tags" Target="../tags/tag295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00.xml"/><Relationship Id="rId4" Type="http://schemas.openxmlformats.org/officeDocument/2006/relationships/tags" Target="../tags/tag294.xml"/><Relationship Id="rId9" Type="http://schemas.openxmlformats.org/officeDocument/2006/relationships/tags" Target="../tags/tag299.xml"/><Relationship Id="rId14" Type="http://schemas.openxmlformats.org/officeDocument/2006/relationships/tags" Target="../tags/tag304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311.xml"/><Relationship Id="rId13" Type="http://schemas.openxmlformats.org/officeDocument/2006/relationships/tags" Target="../tags/tag316.xml"/><Relationship Id="rId3" Type="http://schemas.openxmlformats.org/officeDocument/2006/relationships/tags" Target="../tags/tag306.xml"/><Relationship Id="rId7" Type="http://schemas.openxmlformats.org/officeDocument/2006/relationships/tags" Target="../tags/tag310.xml"/><Relationship Id="rId12" Type="http://schemas.openxmlformats.org/officeDocument/2006/relationships/tags" Target="../tags/tag315.xml"/><Relationship Id="rId17" Type="http://schemas.openxmlformats.org/officeDocument/2006/relationships/image" Target="../media/image1.emf"/><Relationship Id="rId2" Type="http://schemas.openxmlformats.org/officeDocument/2006/relationships/tags" Target="../tags/tag305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25.vml"/><Relationship Id="rId6" Type="http://schemas.openxmlformats.org/officeDocument/2006/relationships/tags" Target="../tags/tag309.xml"/><Relationship Id="rId11" Type="http://schemas.openxmlformats.org/officeDocument/2006/relationships/tags" Target="../tags/tag314.xml"/><Relationship Id="rId5" Type="http://schemas.openxmlformats.org/officeDocument/2006/relationships/tags" Target="../tags/tag308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13.xml"/><Relationship Id="rId4" Type="http://schemas.openxmlformats.org/officeDocument/2006/relationships/tags" Target="../tags/tag307.xml"/><Relationship Id="rId9" Type="http://schemas.openxmlformats.org/officeDocument/2006/relationships/tags" Target="../tags/tag312.xml"/><Relationship Id="rId14" Type="http://schemas.openxmlformats.org/officeDocument/2006/relationships/tags" Target="../tags/tag31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20.xml"/><Relationship Id="rId7" Type="http://schemas.openxmlformats.org/officeDocument/2006/relationships/tags" Target="../tags/tag324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4" Type="http://schemas.openxmlformats.org/officeDocument/2006/relationships/tags" Target="../tags/tag32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327.xml"/><Relationship Id="rId2" Type="http://schemas.openxmlformats.org/officeDocument/2006/relationships/tags" Target="../tags/tag326.xml"/><Relationship Id="rId1" Type="http://schemas.openxmlformats.org/officeDocument/2006/relationships/tags" Target="../tags/tag32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28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30.xml"/><Relationship Id="rId7" Type="http://schemas.openxmlformats.org/officeDocument/2006/relationships/oleObject" Target="../embeddings/oleObject26.bin"/><Relationship Id="rId2" Type="http://schemas.openxmlformats.org/officeDocument/2006/relationships/tags" Target="../tags/tag329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31.xml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4.v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10" Type="http://schemas.openxmlformats.org/officeDocument/2006/relationships/image" Target="../media/image4.emf"/><Relationship Id="rId4" Type="http://schemas.openxmlformats.org/officeDocument/2006/relationships/tags" Target="../tags/tag50.xml"/><Relationship Id="rId9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vmlDrawing" Target="../drawings/vmlDrawing5.vml"/><Relationship Id="rId6" Type="http://schemas.openxmlformats.org/officeDocument/2006/relationships/tags" Target="../tags/tag58.xml"/><Relationship Id="rId11" Type="http://schemas.openxmlformats.org/officeDocument/2006/relationships/image" Target="../media/image4.emf"/><Relationship Id="rId5" Type="http://schemas.openxmlformats.org/officeDocument/2006/relationships/tags" Target="../tags/tag57.xml"/><Relationship Id="rId10" Type="http://schemas.openxmlformats.org/officeDocument/2006/relationships/oleObject" Target="../embeddings/oleObject5.bin"/><Relationship Id="rId4" Type="http://schemas.openxmlformats.org/officeDocument/2006/relationships/tags" Target="../tags/tag56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image" Target="../media/image1.emf"/><Relationship Id="rId2" Type="http://schemas.openxmlformats.org/officeDocument/2006/relationships/tags" Target="../tags/tag61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6.v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image" Target="../media/image1.emf"/><Relationship Id="rId2" Type="http://schemas.openxmlformats.org/officeDocument/2006/relationships/tags" Target="../tags/tag74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7.v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image" Target="../media/image1.emf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oleObject" Target="../embeddings/oleObject8.bin"/><Relationship Id="rId2" Type="http://schemas.openxmlformats.org/officeDocument/2006/relationships/tags" Target="../tags/tag8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3209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9144" y="893"/>
            <a:ext cx="12192000" cy="6856213"/>
          </a:xfrm>
          <a:prstGeom prst="rect">
            <a:avLst/>
          </a:prstGeom>
        </p:spPr>
      </p:pic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1244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5" name="2. Slide Title">
            <a:extLst>
              <a:ext uri="{FF2B5EF4-FFF2-40B4-BE49-F238E27FC236}">
                <a16:creationId xmlns:a16="http://schemas.microsoft.com/office/drawing/2014/main" id="{AA4BE143-5F32-4F04-B536-5DD597732824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97E30C8F-A677-42C7-A072-4ACC7DC3D698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288125BB-6CB4-4B7C-8E2B-CB1912430A39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5"/>
            </p:custDataLst>
          </p:nvPr>
        </p:nvSpPr>
        <p:spPr>
          <a:xfrm>
            <a:off x="8173370" y="78768"/>
            <a:ext cx="346694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2346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5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CA286AFC-8B29-4E70-86B3-6C866D5BEC9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37073CF3-4B2B-440D-B24E-174E36B7892F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61C78DC4-4C20-4AA3-93C4-00442F85A83B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A91FB312-B423-41B9-AEAA-2BE53183470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9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794944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7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3DF66089-C2CC-4E6A-A7ED-0B333FCF2C4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44068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5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EFF58C-83CF-420F-BF45-F188AE9E7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1" name="Partnership">
            <a:extLst>
              <a:ext uri="{FF2B5EF4-FFF2-40B4-BE49-F238E27FC236}">
                <a16:creationId xmlns:a16="http://schemas.microsoft.com/office/drawing/2014/main" id="{93A279FD-F954-407E-8068-C22694CA778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0" y="893"/>
            <a:ext cx="12192000" cy="6856213"/>
          </a:xfrm>
          <a:prstGeom prst="rect">
            <a:avLst/>
          </a:prstGeom>
        </p:spPr>
      </p:pic>
      <p:grpSp>
        <p:nvGrpSpPr>
          <p:cNvPr id="16" name="LogoImage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08568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9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2. Slide Title">
            <a:extLst>
              <a:ext uri="{FF2B5EF4-FFF2-40B4-BE49-F238E27FC236}">
                <a16:creationId xmlns:a16="http://schemas.microsoft.com/office/drawing/2014/main" id="{0BDEB94E-58BF-43E2-8FF2-DCDA24AD4E9D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A865C2CC-D12C-4517-9906-7CCD161322EB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 dirty="0"/>
              <a:t>Click to edit Master subtitle style</a:t>
            </a:r>
          </a:p>
        </p:txBody>
      </p:sp>
      <p:sp>
        <p:nvSpPr>
          <p:cNvPr id="17" name="1. On-page tracker">
            <a:extLst>
              <a:ext uri="{FF2B5EF4-FFF2-40B4-BE49-F238E27FC236}">
                <a16:creationId xmlns:a16="http://schemas.microsoft.com/office/drawing/2014/main" id="{FE52895E-A8CE-4207-AC48-2296C3D0140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86FA29AF-027A-4D55-B276-E2DD256DB9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728AF3-A71A-4C7A-97DE-605BB9E1802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7428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0A466E0-AD73-4F3A-9B78-5C1BB1238B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429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3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0A466E0-AD73-4F3A-9B78-5C1BB1238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52DFA4F-F49F-468D-B19A-F0D9ACACF90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4D7CBA4-82F6-465D-A903-99498223AB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65A42E5-8A95-48CC-91A7-EC09BEF8D2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1396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7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65A42E5-8A95-48CC-91A7-EC09BEF8D2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96343A1-B4C8-41A2-9540-F666771DD09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3" name="1. On-page tracker">
            <a:extLst>
              <a:ext uri="{FF2B5EF4-FFF2-40B4-BE49-F238E27FC236}">
                <a16:creationId xmlns:a16="http://schemas.microsoft.com/office/drawing/2014/main" id="{F4C99502-105F-4A25-9FB4-3478945E9EF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1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3DF66089-C2CC-4E6A-A7ED-0B333FCF2C4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5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EDC5E9D8-BFBA-409D-B6E5-65A580E73B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5793B5E-3475-4FCD-8164-7A168B5C1B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32271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9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5793B5E-3475-4FCD-8164-7A168B5C1B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89D8F9-1075-4B52-8375-8D4A2673D84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DF67D7DC-1A5A-4301-93C0-59BCC9FE6A85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3. Subtitle">
            <a:extLst>
              <a:ext uri="{FF2B5EF4-FFF2-40B4-BE49-F238E27FC236}">
                <a16:creationId xmlns:a16="http://schemas.microsoft.com/office/drawing/2014/main" id="{08590DB3-FFB4-489D-B120-ADFDC12014DE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CC3A7643-6C17-4DEC-88AD-F79B0F2E7A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3886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3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4A5E485D-7560-4AEC-8D55-C1425B9D1F47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F1301516-07B7-4BE0-9669-E93BD5C22D18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D374A786-7E98-4488-A29B-98B4E357E7B8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4"/>
            </p:custDataLst>
          </p:nvPr>
        </p:nvSpPr>
        <p:spPr>
          <a:xfrm>
            <a:off x="8173370" y="78768"/>
            <a:ext cx="3466942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62524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7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7387EF73-467A-4B89-B365-A62C8CF7BE39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3. Subtitle">
            <a:extLst>
              <a:ext uri="{FF2B5EF4-FFF2-40B4-BE49-F238E27FC236}">
                <a16:creationId xmlns:a16="http://schemas.microsoft.com/office/drawing/2014/main" id="{274629CD-1AB4-49FA-9F53-76F3C2EB06B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8" name="1. On-page tracker">
            <a:extLst>
              <a:ext uri="{FF2B5EF4-FFF2-40B4-BE49-F238E27FC236}">
                <a16:creationId xmlns:a16="http://schemas.microsoft.com/office/drawing/2014/main" id="{DF5FDB83-729E-495E-B061-EB75DD93AD7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B8ACA33-401E-43F4-A170-DD6C5D984D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59269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1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B8ACA33-401E-43F4-A170-DD6C5D984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4231008-BBCB-47D1-91D5-881CAE172F7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A6572372-0AB1-4E81-BB71-21DAADA26CB0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ECA9DF7A-E368-4E06-81DB-9573DB7F92EA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0343DE71-74EF-4CF3-AB14-F26D4241805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7810949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3159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5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-570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 bwMode="black"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4672584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>
          <a:xfrm>
            <a:off x="4672584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61BAB226-116B-4061-AAA6-FA0B19E0A17E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2743200"/>
            <a:ext cx="3465576" cy="77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901EC9FA-65C7-4AC6-A9AC-B43BD4264291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3661200"/>
            <a:ext cx="3465576" cy="2448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A75CDD39-93AC-4160-B69B-06F75E5A85A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480180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004188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9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-5702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 bwMode="black"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931FDB32-E5DC-4F7F-A1B1-FB3CC830903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554736" y="2743200"/>
            <a:ext cx="2514600" cy="77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04057707-3F89-441E-A13E-6FCB40A78D50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554736" y="3661200"/>
            <a:ext cx="2514600" cy="4932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subtitle style</a:t>
            </a:r>
          </a:p>
        </p:txBody>
      </p:sp>
      <p:sp>
        <p:nvSpPr>
          <p:cNvPr id="26" name="1. On-page tracker">
            <a:extLst>
              <a:ext uri="{FF2B5EF4-FFF2-40B4-BE49-F238E27FC236}">
                <a16:creationId xmlns:a16="http://schemas.microsoft.com/office/drawing/2014/main" id="{95F50EB6-435E-4A8C-B188-9BE2198DB2B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96104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2382874E-5BAC-44EB-9C53-2930F0FC66D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4511BB28-C86B-4C18-B1A3-EF33CF458B8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AD9436C5-E5F5-42BD-9013-D04449180E9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3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2A77292F-0F7C-43B4-9782-AB706C93BD6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608D4BB-56F5-4BF1-8C9C-8799BAA8C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3700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608D4BB-56F5-4BF1-8C9C-8799BAA8C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88743A-B5B4-4D5C-9D2C-F17D5A50E4B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07CA98DC-1A07-45D0-A835-AD1606EE7BA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CD01A5A-D383-4F62-8841-DD01725307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7211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CD01A5A-D383-4F62-8841-DD01725307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AC2F000-47EB-4070-866B-EF082C9E102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469A753E-961A-4AC3-B6E0-4407B9A4AF3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1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C7757ED-5357-4B01-BB59-15D4406B0FD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3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ADFA379-EDDB-4C62-A3BB-AC227312C6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9784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7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0E1A178A-6BDC-4A0A-9F92-72F6EB95AD8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06A9E224-CFBD-42B8-A4C0-EFE2C017E523}"/>
              </a:ext>
            </a:extLst>
          </p:cNvPr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F7FC2EC4-28A5-4B24-B46C-79BCB0964344}"/>
              </a:ext>
            </a:extLst>
          </p:cNvPr>
          <p:cNvSpPr>
            <a:spLocks noGrp="1"/>
          </p:cNvSpPr>
          <p:nvPr>
            <p:ph type="subTitle" idx="1"/>
            <p:custDataLst>
              <p:tags r:id="rId15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26" Type="http://schemas.openxmlformats.org/officeDocument/2006/relationships/tags" Target="../tags/tag10.xml"/><Relationship Id="rId39" Type="http://schemas.openxmlformats.org/officeDocument/2006/relationships/tags" Target="../tags/tag23.xml"/><Relationship Id="rId21" Type="http://schemas.openxmlformats.org/officeDocument/2006/relationships/tags" Target="../tags/tag5.xml"/><Relationship Id="rId34" Type="http://schemas.openxmlformats.org/officeDocument/2006/relationships/tags" Target="../tags/tag18.xml"/><Relationship Id="rId42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4.xml"/><Relationship Id="rId29" Type="http://schemas.openxmlformats.org/officeDocument/2006/relationships/tags" Target="../tags/tag13.xml"/><Relationship Id="rId41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8.xml"/><Relationship Id="rId32" Type="http://schemas.openxmlformats.org/officeDocument/2006/relationships/tags" Target="../tags/tag16.xml"/><Relationship Id="rId37" Type="http://schemas.openxmlformats.org/officeDocument/2006/relationships/tags" Target="../tags/tag21.xml"/><Relationship Id="rId40" Type="http://schemas.openxmlformats.org/officeDocument/2006/relationships/tags" Target="../tags/tag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7.xml"/><Relationship Id="rId28" Type="http://schemas.openxmlformats.org/officeDocument/2006/relationships/tags" Target="../tags/tag12.xml"/><Relationship Id="rId36" Type="http://schemas.openxmlformats.org/officeDocument/2006/relationships/tags" Target="../tags/tag20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31" Type="http://schemas.openxmlformats.org/officeDocument/2006/relationships/tags" Target="../tags/tag1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6.xml"/><Relationship Id="rId27" Type="http://schemas.openxmlformats.org/officeDocument/2006/relationships/tags" Target="../tags/tag11.xml"/><Relationship Id="rId30" Type="http://schemas.openxmlformats.org/officeDocument/2006/relationships/tags" Target="../tags/tag14.xml"/><Relationship Id="rId35" Type="http://schemas.openxmlformats.org/officeDocument/2006/relationships/tags" Target="../tags/tag19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5" Type="http://schemas.openxmlformats.org/officeDocument/2006/relationships/tags" Target="../tags/tag9.xml"/><Relationship Id="rId33" Type="http://schemas.openxmlformats.org/officeDocument/2006/relationships/tags" Target="../tags/tag17.xml"/><Relationship Id="rId38" Type="http://schemas.openxmlformats.org/officeDocument/2006/relationships/tags" Target="../tags/tag2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26" Type="http://schemas.openxmlformats.org/officeDocument/2006/relationships/tags" Target="../tags/tag161.xml"/><Relationship Id="rId39" Type="http://schemas.openxmlformats.org/officeDocument/2006/relationships/tags" Target="../tags/tag174.xml"/><Relationship Id="rId21" Type="http://schemas.openxmlformats.org/officeDocument/2006/relationships/tags" Target="../tags/tag156.xml"/><Relationship Id="rId34" Type="http://schemas.openxmlformats.org/officeDocument/2006/relationships/tags" Target="../tags/tag169.xml"/><Relationship Id="rId42" Type="http://schemas.openxmlformats.org/officeDocument/2006/relationships/tags" Target="../tags/tag177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tags" Target="../tags/tag155.xml"/><Relationship Id="rId29" Type="http://schemas.openxmlformats.org/officeDocument/2006/relationships/tags" Target="../tags/tag164.xml"/><Relationship Id="rId41" Type="http://schemas.openxmlformats.org/officeDocument/2006/relationships/tags" Target="../tags/tag176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tags" Target="../tags/tag159.xml"/><Relationship Id="rId32" Type="http://schemas.openxmlformats.org/officeDocument/2006/relationships/tags" Target="../tags/tag167.xml"/><Relationship Id="rId37" Type="http://schemas.openxmlformats.org/officeDocument/2006/relationships/tags" Target="../tags/tag172.xml"/><Relationship Id="rId40" Type="http://schemas.openxmlformats.org/officeDocument/2006/relationships/tags" Target="../tags/tag175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tags" Target="../tags/tag158.xml"/><Relationship Id="rId28" Type="http://schemas.openxmlformats.org/officeDocument/2006/relationships/tags" Target="../tags/tag163.xml"/><Relationship Id="rId36" Type="http://schemas.openxmlformats.org/officeDocument/2006/relationships/tags" Target="../tags/tag171.xml"/><Relationship Id="rId10" Type="http://schemas.openxmlformats.org/officeDocument/2006/relationships/slideLayout" Target="../slideLayouts/slideLayout25.xml"/><Relationship Id="rId19" Type="http://schemas.openxmlformats.org/officeDocument/2006/relationships/vmlDrawing" Target="../drawings/vmlDrawing13.vml"/><Relationship Id="rId31" Type="http://schemas.openxmlformats.org/officeDocument/2006/relationships/tags" Target="../tags/tag166.xml"/><Relationship Id="rId44" Type="http://schemas.openxmlformats.org/officeDocument/2006/relationships/image" Target="../media/image2.emf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tags" Target="../tags/tag157.xml"/><Relationship Id="rId27" Type="http://schemas.openxmlformats.org/officeDocument/2006/relationships/tags" Target="../tags/tag162.xml"/><Relationship Id="rId30" Type="http://schemas.openxmlformats.org/officeDocument/2006/relationships/tags" Target="../tags/tag165.xml"/><Relationship Id="rId35" Type="http://schemas.openxmlformats.org/officeDocument/2006/relationships/tags" Target="../tags/tag170.xml"/><Relationship Id="rId43" Type="http://schemas.openxmlformats.org/officeDocument/2006/relationships/oleObject" Target="../embeddings/oleObject13.bin"/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tags" Target="../tags/tag160.xml"/><Relationship Id="rId33" Type="http://schemas.openxmlformats.org/officeDocument/2006/relationships/tags" Target="../tags/tag168.xml"/><Relationship Id="rId38" Type="http://schemas.openxmlformats.org/officeDocument/2006/relationships/tags" Target="../tags/tag1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3554640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think-cell Slide" r:id="rId41" imgW="413" imgH="416" progId="TCLayout.ActiveDocument.1">
                  <p:embed/>
                </p:oleObj>
              </mc:Choice>
              <mc:Fallback>
                <p:oleObj name="think-cell Slide" r:id="rId4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0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3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5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728000" y="4323600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  <p:sldLayoutId id="2147483888" r:id="rId15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5381878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1" name="think-cell Slide" r:id="rId43" imgW="344" imgH="344" progId="TCLayout.ActiveDocument.1">
                  <p:embed/>
                </p:oleObj>
              </mc:Choice>
              <mc:Fallback>
                <p:oleObj name="think-cell Slide" r:id="rId43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800E62-ECD5-472D-995B-013B57BB4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3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4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6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3" r:id="rId12"/>
    <p:sldLayoutId id="2147483884" r:id="rId13"/>
    <p:sldLayoutId id="2147483885" r:id="rId14"/>
    <p:sldLayoutId id="2147483880" r:id="rId15"/>
    <p:sldLayoutId id="2147483877" r:id="rId16"/>
    <p:sldLayoutId id="2147483878" r:id="rId17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338.xml"/><Relationship Id="rId13" Type="http://schemas.openxmlformats.org/officeDocument/2006/relationships/tags" Target="../tags/tag343.xml"/><Relationship Id="rId18" Type="http://schemas.openxmlformats.org/officeDocument/2006/relationships/image" Target="../media/image9.png"/><Relationship Id="rId26" Type="http://schemas.openxmlformats.org/officeDocument/2006/relationships/image" Target="../media/image17.svg"/><Relationship Id="rId3" Type="http://schemas.openxmlformats.org/officeDocument/2006/relationships/tags" Target="../tags/tag333.xml"/><Relationship Id="rId21" Type="http://schemas.openxmlformats.org/officeDocument/2006/relationships/image" Target="../media/image12.png"/><Relationship Id="rId7" Type="http://schemas.openxmlformats.org/officeDocument/2006/relationships/tags" Target="../tags/tag337.xml"/><Relationship Id="rId12" Type="http://schemas.openxmlformats.org/officeDocument/2006/relationships/tags" Target="../tags/tag342.xml"/><Relationship Id="rId17" Type="http://schemas.openxmlformats.org/officeDocument/2006/relationships/image" Target="../media/image8.emf"/><Relationship Id="rId25" Type="http://schemas.openxmlformats.org/officeDocument/2006/relationships/image" Target="../media/image16.png"/><Relationship Id="rId2" Type="http://schemas.openxmlformats.org/officeDocument/2006/relationships/tags" Target="../tags/tag332.xml"/><Relationship Id="rId16" Type="http://schemas.openxmlformats.org/officeDocument/2006/relationships/oleObject" Target="../embeddings/oleObject27.bin"/><Relationship Id="rId20" Type="http://schemas.openxmlformats.org/officeDocument/2006/relationships/image" Target="../media/image11.svg"/><Relationship Id="rId1" Type="http://schemas.openxmlformats.org/officeDocument/2006/relationships/vmlDrawing" Target="../drawings/vmlDrawing27.vml"/><Relationship Id="rId6" Type="http://schemas.openxmlformats.org/officeDocument/2006/relationships/tags" Target="../tags/tag336.xml"/><Relationship Id="rId11" Type="http://schemas.openxmlformats.org/officeDocument/2006/relationships/tags" Target="../tags/tag341.xml"/><Relationship Id="rId24" Type="http://schemas.openxmlformats.org/officeDocument/2006/relationships/image" Target="../media/image15.svg"/><Relationship Id="rId5" Type="http://schemas.openxmlformats.org/officeDocument/2006/relationships/tags" Target="../tags/tag335.xml"/><Relationship Id="rId15" Type="http://schemas.openxmlformats.org/officeDocument/2006/relationships/notesSlide" Target="../notesSlides/notesSlide1.xml"/><Relationship Id="rId23" Type="http://schemas.openxmlformats.org/officeDocument/2006/relationships/image" Target="../media/image14.png"/><Relationship Id="rId28" Type="http://schemas.openxmlformats.org/officeDocument/2006/relationships/image" Target="../media/image19.svg"/><Relationship Id="rId10" Type="http://schemas.openxmlformats.org/officeDocument/2006/relationships/tags" Target="../tags/tag340.xml"/><Relationship Id="rId19" Type="http://schemas.openxmlformats.org/officeDocument/2006/relationships/image" Target="../media/image10.png"/><Relationship Id="rId4" Type="http://schemas.openxmlformats.org/officeDocument/2006/relationships/tags" Target="../tags/tag334.xml"/><Relationship Id="rId9" Type="http://schemas.openxmlformats.org/officeDocument/2006/relationships/tags" Target="../tags/tag339.xml"/><Relationship Id="rId14" Type="http://schemas.openxmlformats.org/officeDocument/2006/relationships/slideLayout" Target="../slideLayouts/slideLayout15.xml"/><Relationship Id="rId22" Type="http://schemas.openxmlformats.org/officeDocument/2006/relationships/image" Target="../media/image13.svg"/><Relationship Id="rId2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ct 2" hidden="1">
            <a:extLst>
              <a:ext uri="{FF2B5EF4-FFF2-40B4-BE49-F238E27FC236}">
                <a16:creationId xmlns:a16="http://schemas.microsoft.com/office/drawing/2014/main" id="{B05EF0C6-AC4C-469B-ADB7-EC11135D084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073078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4" name="think-cell Slide" r:id="rId16" imgW="592" imgH="591" progId="TCLayout.ActiveDocument.1">
                  <p:embed/>
                </p:oleObj>
              </mc:Choice>
              <mc:Fallback>
                <p:oleObj name="think-cell Slide" r:id="rId16" imgW="592" imgH="591" progId="TCLayout.ActiveDocument.1">
                  <p:embed/>
                  <p:pic>
                    <p:nvPicPr>
                      <p:cNvPr id="36" name="Object 2" hidden="1">
                        <a:extLst>
                          <a:ext uri="{FF2B5EF4-FFF2-40B4-BE49-F238E27FC236}">
                            <a16:creationId xmlns:a16="http://schemas.microsoft.com/office/drawing/2014/main" id="{B05EF0C6-AC4C-469B-ADB7-EC11135D08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1" hidden="1">
            <a:extLst>
              <a:ext uri="{FF2B5EF4-FFF2-40B4-BE49-F238E27FC236}">
                <a16:creationId xmlns:a16="http://schemas.microsoft.com/office/drawing/2014/main" id="{D8DA8B06-0678-462B-A4C5-0BD0881AAA5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2500" b="1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241D1B71-4214-4036-807E-FDBF2D0717B6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0670" r="1008"/>
          <a:stretch/>
        </p:blipFill>
        <p:spPr>
          <a:xfrm>
            <a:off x="0" y="0"/>
            <a:ext cx="3413760" cy="6858000"/>
          </a:xfrm>
          <a:prstGeom prst="rect">
            <a:avLst/>
          </a:prstGeom>
        </p:spPr>
      </p:pic>
      <p:sp>
        <p:nvSpPr>
          <p:cNvPr id="2" name="2. Slide Title">
            <a:extLst>
              <a:ext uri="{FF2B5EF4-FFF2-40B4-BE49-F238E27FC236}">
                <a16:creationId xmlns:a16="http://schemas.microsoft.com/office/drawing/2014/main" id="{295545BE-9AA0-47F6-B2DD-58F3635AEBA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2095346"/>
            <a:ext cx="2514600" cy="1073371"/>
          </a:xfrm>
        </p:spPr>
        <p:txBody>
          <a:bodyPr>
            <a:spAutoFit/>
          </a:bodyPr>
          <a:lstStyle/>
          <a:p>
            <a:r>
              <a:rPr lang="en-GB" dirty="0"/>
              <a:t>Individual success worksheet</a:t>
            </a:r>
          </a:p>
        </p:txBody>
      </p:sp>
      <p:sp>
        <p:nvSpPr>
          <p:cNvPr id="3" name="3. Subtitle">
            <a:extLst>
              <a:ext uri="{FF2B5EF4-FFF2-40B4-BE49-F238E27FC236}">
                <a16:creationId xmlns:a16="http://schemas.microsoft.com/office/drawing/2014/main" id="{23B2D68D-7118-411D-9543-D150F8A31E88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3314551"/>
            <a:ext cx="2514600" cy="492443"/>
          </a:xfrm>
        </p:spPr>
        <p:txBody>
          <a:bodyPr/>
          <a:lstStyle/>
          <a:p>
            <a:r>
              <a:rPr lang="tr-TR" dirty="0"/>
              <a:t>Each group member is recommended to fill-out the worksheet to share with their group members</a:t>
            </a:r>
            <a:endParaRPr lang="en-GB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3404D8F-8EB4-4468-ABA6-AE6D79A163E0}"/>
              </a:ext>
            </a:extLst>
          </p:cNvPr>
          <p:cNvGrpSpPr/>
          <p:nvPr/>
        </p:nvGrpSpPr>
        <p:grpSpPr>
          <a:xfrm>
            <a:off x="5127369" y="2780611"/>
            <a:ext cx="5095482" cy="3279094"/>
            <a:chOff x="5127369" y="2564352"/>
            <a:chExt cx="5095482" cy="364594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A1D95F3-61E7-4E92-BFBF-CE3F8CDE60D0}"/>
                </a:ext>
              </a:extLst>
            </p:cNvPr>
            <p:cNvCxnSpPr>
              <a:cxnSpLocks/>
            </p:cNvCxnSpPr>
            <p:nvPr/>
          </p:nvCxnSpPr>
          <p:spPr>
            <a:xfrm>
              <a:off x="5127369" y="2564352"/>
              <a:ext cx="0" cy="3645948"/>
            </a:xfrm>
            <a:prstGeom prst="line">
              <a:avLst/>
            </a:prstGeom>
            <a:ln w="6350">
              <a:solidFill>
                <a:srgbClr val="B3B3B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5CDDD-E008-4492-94B1-86962AD692BD}"/>
                </a:ext>
              </a:extLst>
            </p:cNvPr>
            <p:cNvCxnSpPr>
              <a:cxnSpLocks/>
            </p:cNvCxnSpPr>
            <p:nvPr/>
          </p:nvCxnSpPr>
          <p:spPr>
            <a:xfrm>
              <a:off x="8174305" y="2564352"/>
              <a:ext cx="0" cy="3645948"/>
            </a:xfrm>
            <a:prstGeom prst="line">
              <a:avLst/>
            </a:prstGeom>
            <a:ln w="6350">
              <a:solidFill>
                <a:srgbClr val="B3B3B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5FDF28-52E7-47C3-88E7-2EDB5D2CA45D}"/>
                </a:ext>
              </a:extLst>
            </p:cNvPr>
            <p:cNvCxnSpPr>
              <a:cxnSpLocks/>
            </p:cNvCxnSpPr>
            <p:nvPr/>
          </p:nvCxnSpPr>
          <p:spPr>
            <a:xfrm>
              <a:off x="10222851" y="2564352"/>
              <a:ext cx="0" cy="3645948"/>
            </a:xfrm>
            <a:prstGeom prst="line">
              <a:avLst/>
            </a:prstGeom>
            <a:ln w="6350">
              <a:solidFill>
                <a:srgbClr val="B3B3B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CDD6253-F319-476D-9366-9F704C475484}"/>
                </a:ext>
              </a:extLst>
            </p:cNvPr>
            <p:cNvCxnSpPr>
              <a:cxnSpLocks/>
            </p:cNvCxnSpPr>
            <p:nvPr/>
          </p:nvCxnSpPr>
          <p:spPr>
            <a:xfrm>
              <a:off x="6650837" y="2564352"/>
              <a:ext cx="0" cy="3645948"/>
            </a:xfrm>
            <a:prstGeom prst="line">
              <a:avLst/>
            </a:prstGeom>
            <a:ln w="6350">
              <a:solidFill>
                <a:srgbClr val="B3B3B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AC65DE6-C891-42EC-B09F-B03FB2FEA5B6}"/>
              </a:ext>
            </a:extLst>
          </p:cNvPr>
          <p:cNvSpPr txBox="1">
            <a:spLocks/>
          </p:cNvSpPr>
          <p:nvPr/>
        </p:nvSpPr>
        <p:spPr>
          <a:xfrm>
            <a:off x="3715756" y="2959679"/>
            <a:ext cx="1299758" cy="2154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+mj-lt"/>
                <a:cs typeface="Segoe UI Light" panose="020B0502040204020203" pitchFamily="34" charset="0"/>
              </a:rPr>
              <a:t>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5BBB34-CA47-4D85-9323-46D4CB5D82A6}"/>
              </a:ext>
            </a:extLst>
          </p:cNvPr>
          <p:cNvSpPr txBox="1">
            <a:spLocks/>
          </p:cNvSpPr>
          <p:nvPr/>
        </p:nvSpPr>
        <p:spPr>
          <a:xfrm>
            <a:off x="5239224" y="2744236"/>
            <a:ext cx="1299758" cy="43088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+mj-lt"/>
                <a:cs typeface="Segoe UI Light" panose="020B0502040204020203" pitchFamily="34" charset="0"/>
              </a:rPr>
              <a:t>Working style preferences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855944-A083-421A-AC6D-C44859204185}"/>
              </a:ext>
            </a:extLst>
          </p:cNvPr>
          <p:cNvSpPr txBox="1">
            <a:spLocks/>
          </p:cNvSpPr>
          <p:nvPr/>
        </p:nvSpPr>
        <p:spPr>
          <a:xfrm>
            <a:off x="5239224" y="3261207"/>
            <a:ext cx="1299758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200" dirty="0">
                <a:cs typeface="Segoe UI Light" panose="020B0502040204020203" pitchFamily="34" charset="0"/>
              </a:rPr>
              <a:t>What do I need to be most productive?</a:t>
            </a:r>
            <a:r>
              <a:rPr lang="tr-TR" sz="1200" dirty="0">
                <a:cs typeface="Segoe UI Light" panose="020B0502040204020203" pitchFamily="34" charset="0"/>
              </a:rPr>
              <a:t> </a:t>
            </a:r>
            <a:r>
              <a:rPr lang="tr-TR" sz="1200" i="1" dirty="0">
                <a:cs typeface="Segoe UI Light" panose="020B0502040204020203" pitchFamily="34" charset="0"/>
              </a:rPr>
              <a:t>(e.g. </a:t>
            </a:r>
            <a:r>
              <a:rPr lang="en-US" sz="1200" i="1" dirty="0">
                <a:cs typeface="Segoe UI Light" panose="020B0502040204020203" pitchFamily="34" charset="0"/>
              </a:rPr>
              <a:t>Individual work vs. working in a team</a:t>
            </a:r>
            <a:r>
              <a:rPr lang="tr-TR" sz="1200" i="1" dirty="0">
                <a:cs typeface="Segoe UI Light" panose="020B0502040204020203" pitchFamily="34" charset="0"/>
              </a:rPr>
              <a:t>, </a:t>
            </a:r>
            <a:r>
              <a:rPr lang="en-US" sz="1200" i="1" dirty="0">
                <a:cs typeface="Segoe UI Light" panose="020B0502040204020203" pitchFamily="34" charset="0"/>
              </a:rPr>
              <a:t>Communication style</a:t>
            </a:r>
            <a:r>
              <a:rPr lang="tr-TR" sz="1200" i="1" dirty="0">
                <a:cs typeface="Segoe UI Light" panose="020B0502040204020203" pitchFamily="34" charset="0"/>
              </a:rPr>
              <a:t> (online vs. offline))</a:t>
            </a:r>
            <a:endParaRPr lang="en-US" sz="1200" i="1" dirty="0">
              <a:cs typeface="Segoe UI Light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004813-CD49-49AA-AD7C-5F63A61B6EDE}"/>
              </a:ext>
            </a:extLst>
          </p:cNvPr>
          <p:cNvSpPr txBox="1">
            <a:spLocks/>
          </p:cNvSpPr>
          <p:nvPr/>
        </p:nvSpPr>
        <p:spPr>
          <a:xfrm>
            <a:off x="6762692" y="3261207"/>
            <a:ext cx="1299758" cy="1661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200" dirty="0">
                <a:cs typeface="Segoe UI Light" panose="020B0502040204020203" pitchFamily="34" charset="0"/>
              </a:rPr>
              <a:t>Which of my strengths can my team leverage </a:t>
            </a:r>
            <a:r>
              <a:rPr lang="tr-TR" sz="1200" dirty="0">
                <a:cs typeface="Segoe UI Light" panose="020B0502040204020203" pitchFamily="34" charset="0"/>
              </a:rPr>
              <a:t>in this assignment</a:t>
            </a:r>
            <a:r>
              <a:rPr lang="en-US" sz="1200" dirty="0">
                <a:cs typeface="Segoe UI Light" panose="020B0502040204020203" pitchFamily="34" charset="0"/>
              </a:rPr>
              <a:t>? What </a:t>
            </a:r>
            <a:r>
              <a:rPr lang="tr-TR" sz="1200" dirty="0">
                <a:cs typeface="Segoe UI Light" panose="020B0502040204020203" pitchFamily="34" charset="0"/>
              </a:rPr>
              <a:t>do I want to achieve from this assignment</a:t>
            </a:r>
            <a:r>
              <a:rPr lang="en-US" sz="1200" dirty="0">
                <a:cs typeface="Segoe UI Light" panose="020B0502040204020203" pitchFamily="34" charset="0"/>
              </a:rPr>
              <a:t>? </a:t>
            </a:r>
            <a:r>
              <a:rPr lang="tr-TR" sz="1200" dirty="0">
                <a:cs typeface="Segoe UI Light" panose="020B0502040204020203" pitchFamily="34" charset="0"/>
              </a:rPr>
              <a:t>What are my a</a:t>
            </a:r>
            <a:r>
              <a:rPr lang="en-US" sz="1200" dirty="0">
                <a:cs typeface="Segoe UI Light" panose="020B0502040204020203" pitchFamily="34" charset="0"/>
              </a:rPr>
              <a:t>reas of development?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F40A06-0A60-4FAB-8DB2-993F660F0B63}"/>
              </a:ext>
            </a:extLst>
          </p:cNvPr>
          <p:cNvSpPr txBox="1">
            <a:spLocks/>
          </p:cNvSpPr>
          <p:nvPr/>
        </p:nvSpPr>
        <p:spPr>
          <a:xfrm>
            <a:off x="6762692" y="2744236"/>
            <a:ext cx="1299758" cy="43088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+mj-lt"/>
                <a:cs typeface="Segoe UI Light" panose="020B0502040204020203" pitchFamily="34" charset="0"/>
              </a:rPr>
              <a:t>Personal development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17A55D-5BD4-43D8-AA60-C6BD176D4B92}"/>
              </a:ext>
            </a:extLst>
          </p:cNvPr>
          <p:cNvSpPr txBox="1">
            <a:spLocks/>
          </p:cNvSpPr>
          <p:nvPr/>
        </p:nvSpPr>
        <p:spPr>
          <a:xfrm>
            <a:off x="8286160" y="2744236"/>
            <a:ext cx="1848440" cy="43088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spc="-30" dirty="0">
                <a:latin typeface="+mj-lt"/>
                <a:cs typeface="Segoe UI Light" panose="020B0502040204020203" pitchFamily="34" charset="0"/>
              </a:rPr>
              <a:t>Lifestyle preferences </a:t>
            </a:r>
            <a:r>
              <a:rPr lang="en-US" sz="1400" b="1" spc="-30" dirty="0">
                <a:latin typeface="+mj-lt"/>
              </a:rPr>
              <a:t>and constraints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1D9677-6A30-4961-9DD7-C7E3CBDFADE5}"/>
              </a:ext>
            </a:extLst>
          </p:cNvPr>
          <p:cNvSpPr txBox="1">
            <a:spLocks/>
          </p:cNvSpPr>
          <p:nvPr/>
        </p:nvSpPr>
        <p:spPr>
          <a:xfrm>
            <a:off x="8286160" y="3261207"/>
            <a:ext cx="1824836" cy="92333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tr-TR" sz="1200" dirty="0">
                <a:cs typeface="Segoe UI Light" panose="020B0502040204020203" pitchFamily="34" charset="0"/>
              </a:rPr>
              <a:t>What would be the best time to hold meetings? How much time can I dedicate to the group work?</a:t>
            </a:r>
            <a:endParaRPr lang="en-US" sz="1200" dirty="0">
              <a:cs typeface="Segoe UI Light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41C9B6-EA54-457D-A409-18295E94B92C}"/>
              </a:ext>
            </a:extLst>
          </p:cNvPr>
          <p:cNvSpPr txBox="1">
            <a:spLocks/>
          </p:cNvSpPr>
          <p:nvPr/>
        </p:nvSpPr>
        <p:spPr>
          <a:xfrm>
            <a:off x="10334703" y="2959679"/>
            <a:ext cx="1299758" cy="2154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+mj-lt"/>
                <a:cs typeface="Segoe UI Light" panose="020B0502040204020203" pitchFamily="34" charset="0"/>
              </a:rPr>
              <a:t>Fun facts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637394-7A77-42F1-8456-58BC9CF4F32A}"/>
              </a:ext>
            </a:extLst>
          </p:cNvPr>
          <p:cNvSpPr txBox="1">
            <a:spLocks/>
          </p:cNvSpPr>
          <p:nvPr/>
        </p:nvSpPr>
        <p:spPr>
          <a:xfrm>
            <a:off x="10334703" y="3261207"/>
            <a:ext cx="129975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200" dirty="0">
                <a:cs typeface="Segoe UI Light" panose="020B0502040204020203" pitchFamily="34" charset="0"/>
              </a:rPr>
              <a:t>What do I want my team to know about me?</a:t>
            </a:r>
          </a:p>
        </p:txBody>
      </p:sp>
      <p:cxnSp>
        <p:nvCxnSpPr>
          <p:cNvPr id="54" name="BottomLineLeft">
            <a:extLst>
              <a:ext uri="{FF2B5EF4-FFF2-40B4-BE49-F238E27FC236}">
                <a16:creationId xmlns:a16="http://schemas.microsoft.com/office/drawing/2014/main" id="{1C947AC0-A7A1-48CF-B711-AFBAB3125BA4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TopLineRight">
            <a:extLst>
              <a:ext uri="{FF2B5EF4-FFF2-40B4-BE49-F238E27FC236}">
                <a16:creationId xmlns:a16="http://schemas.microsoft.com/office/drawing/2014/main" id="{71A03978-5377-478B-AFD7-08EC816FBEE1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TopLineLeft">
            <a:extLst>
              <a:ext uri="{FF2B5EF4-FFF2-40B4-BE49-F238E27FC236}">
                <a16:creationId xmlns:a16="http://schemas.microsoft.com/office/drawing/2014/main" id="{2160CAF7-512F-4699-95F4-2250E3D9B3EA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aphic 49">
            <a:extLst>
              <a:ext uri="{FF2B5EF4-FFF2-40B4-BE49-F238E27FC236}">
                <a16:creationId xmlns:a16="http://schemas.microsoft.com/office/drawing/2014/main" id="{0D4EDBD2-3D86-4880-846A-9123A891645B}"/>
              </a:ext>
            </a:extLst>
          </p:cNvPr>
          <p:cNvGrpSpPr/>
          <p:nvPr/>
        </p:nvGrpSpPr>
        <p:grpSpPr>
          <a:xfrm>
            <a:off x="575123" y="5549396"/>
            <a:ext cx="804065" cy="731931"/>
            <a:chOff x="1653038" y="1955362"/>
            <a:chExt cx="689404" cy="627556"/>
          </a:xfrm>
          <a:solidFill>
            <a:schemeClr val="accent1"/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5DBA8EA-38D8-479D-A657-16DB7CB16365}"/>
                </a:ext>
              </a:extLst>
            </p:cNvPr>
            <p:cNvSpPr/>
            <p:nvPr/>
          </p:nvSpPr>
          <p:spPr>
            <a:xfrm>
              <a:off x="1653038" y="2246439"/>
              <a:ext cx="455331" cy="336479"/>
            </a:xfrm>
            <a:custGeom>
              <a:avLst/>
              <a:gdLst>
                <a:gd name="connsiteX0" fmla="*/ 393484 w 455331"/>
                <a:gd name="connsiteY0" fmla="*/ 0 h 336479"/>
                <a:gd name="connsiteX1" fmla="*/ 298140 w 455331"/>
                <a:gd name="connsiteY1" fmla="*/ 96656 h 336479"/>
                <a:gd name="connsiteX2" fmla="*/ 0 w 455331"/>
                <a:gd name="connsiteY2" fmla="*/ 207336 h 336479"/>
                <a:gd name="connsiteX3" fmla="*/ 162640 w 455331"/>
                <a:gd name="connsiteY3" fmla="*/ 336479 h 336479"/>
                <a:gd name="connsiteX4" fmla="*/ 455332 w 455331"/>
                <a:gd name="connsiteY4" fmla="*/ 98775 h 336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331" h="336479">
                  <a:moveTo>
                    <a:pt x="393484" y="0"/>
                  </a:moveTo>
                  <a:lnTo>
                    <a:pt x="298140" y="96656"/>
                  </a:lnTo>
                  <a:lnTo>
                    <a:pt x="0" y="207336"/>
                  </a:lnTo>
                  <a:lnTo>
                    <a:pt x="162640" y="336479"/>
                  </a:lnTo>
                  <a:lnTo>
                    <a:pt x="455332" y="98775"/>
                  </a:lnTo>
                  <a:close/>
                </a:path>
              </a:pathLst>
            </a:custGeom>
            <a:solidFill>
              <a:srgbClr val="B3B3B3"/>
            </a:solidFill>
            <a:ln w="10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77" name="Graphic 49">
              <a:extLst>
                <a:ext uri="{FF2B5EF4-FFF2-40B4-BE49-F238E27FC236}">
                  <a16:creationId xmlns:a16="http://schemas.microsoft.com/office/drawing/2014/main" id="{7C6ACF23-671E-4351-8801-FA243363F469}"/>
                </a:ext>
              </a:extLst>
            </p:cNvPr>
            <p:cNvGrpSpPr/>
            <p:nvPr/>
          </p:nvGrpSpPr>
          <p:grpSpPr>
            <a:xfrm>
              <a:off x="1810734" y="1955362"/>
              <a:ext cx="531708" cy="623622"/>
              <a:chOff x="1810734" y="1955362"/>
              <a:chExt cx="531708" cy="623622"/>
            </a:xfrm>
            <a:solidFill>
              <a:schemeClr val="accent1"/>
            </a:solidFill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6A5276C-A98E-4359-B846-36E11FFB99D8}"/>
                  </a:ext>
                </a:extLst>
              </p:cNvPr>
              <p:cNvSpPr/>
              <p:nvPr/>
            </p:nvSpPr>
            <p:spPr>
              <a:xfrm>
                <a:off x="1831619" y="2065638"/>
                <a:ext cx="230137" cy="227312"/>
              </a:xfrm>
              <a:custGeom>
                <a:avLst/>
                <a:gdLst>
                  <a:gd name="connsiteX0" fmla="*/ 230138 w 230137"/>
                  <a:gd name="connsiteY0" fmla="*/ 43182 h 227312"/>
                  <a:gd name="connsiteX1" fmla="*/ 0 w 230137"/>
                  <a:gd name="connsiteY1" fmla="*/ 0 h 227312"/>
                  <a:gd name="connsiteX2" fmla="*/ 222773 w 230137"/>
                  <a:gd name="connsiteY2" fmla="*/ 227313 h 227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0137" h="227312">
                    <a:moveTo>
                      <a:pt x="230138" y="43182"/>
                    </a:moveTo>
                    <a:lnTo>
                      <a:pt x="0" y="0"/>
                    </a:lnTo>
                    <a:lnTo>
                      <a:pt x="222773" y="227313"/>
                    </a:lnTo>
                    <a:close/>
                  </a:path>
                </a:pathLst>
              </a:custGeom>
              <a:solidFill>
                <a:srgbClr val="7F7F7F"/>
              </a:solidFill>
              <a:ln w="10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C479D76-B25F-4375-BF44-289E374DC1CB}"/>
                  </a:ext>
                </a:extLst>
              </p:cNvPr>
              <p:cNvSpPr/>
              <p:nvPr/>
            </p:nvSpPr>
            <p:spPr>
              <a:xfrm>
                <a:off x="1880653" y="1955362"/>
                <a:ext cx="235888" cy="292187"/>
              </a:xfrm>
              <a:custGeom>
                <a:avLst/>
                <a:gdLst>
                  <a:gd name="connsiteX0" fmla="*/ 235889 w 235888"/>
                  <a:gd name="connsiteY0" fmla="*/ 82127 h 292187"/>
                  <a:gd name="connsiteX1" fmla="*/ 0 w 235888"/>
                  <a:gd name="connsiteY1" fmla="*/ 0 h 292187"/>
                  <a:gd name="connsiteX2" fmla="*/ 141553 w 235888"/>
                  <a:gd name="connsiteY2" fmla="*/ 292187 h 292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5888" h="292187">
                    <a:moveTo>
                      <a:pt x="235889" y="82127"/>
                    </a:moveTo>
                    <a:lnTo>
                      <a:pt x="0" y="0"/>
                    </a:lnTo>
                    <a:lnTo>
                      <a:pt x="141553" y="292187"/>
                    </a:lnTo>
                    <a:close/>
                  </a:path>
                </a:pathLst>
              </a:custGeom>
              <a:solidFill>
                <a:srgbClr val="D0D0D0"/>
              </a:solidFill>
              <a:ln w="10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1DCA324-A037-4D1B-8683-86496E27AD9E}"/>
                  </a:ext>
                </a:extLst>
              </p:cNvPr>
              <p:cNvSpPr/>
              <p:nvPr/>
            </p:nvSpPr>
            <p:spPr>
              <a:xfrm>
                <a:off x="2265460" y="2163202"/>
                <a:ext cx="76981" cy="52363"/>
              </a:xfrm>
              <a:custGeom>
                <a:avLst/>
                <a:gdLst>
                  <a:gd name="connsiteX0" fmla="*/ 28149 w 76981"/>
                  <a:gd name="connsiteY0" fmla="*/ 0 h 52363"/>
                  <a:gd name="connsiteX1" fmla="*/ 76982 w 76981"/>
                  <a:gd name="connsiteY1" fmla="*/ 52364 h 52363"/>
                  <a:gd name="connsiteX2" fmla="*/ 0 w 76981"/>
                  <a:gd name="connsiteY2" fmla="*/ 51657 h 52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981" h="52363">
                    <a:moveTo>
                      <a:pt x="28149" y="0"/>
                    </a:moveTo>
                    <a:lnTo>
                      <a:pt x="76982" y="52364"/>
                    </a:lnTo>
                    <a:lnTo>
                      <a:pt x="0" y="51657"/>
                    </a:lnTo>
                    <a:close/>
                  </a:path>
                </a:pathLst>
              </a:custGeom>
              <a:solidFill>
                <a:srgbClr val="7F7F7F"/>
              </a:solidFill>
              <a:ln w="10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DE60524-EDBC-492D-A945-E8AE53CDA708}"/>
                  </a:ext>
                </a:extLst>
              </p:cNvPr>
              <p:cNvSpPr/>
              <p:nvPr/>
            </p:nvSpPr>
            <p:spPr>
              <a:xfrm>
                <a:off x="2035625" y="2163202"/>
                <a:ext cx="257984" cy="227111"/>
              </a:xfrm>
              <a:custGeom>
                <a:avLst/>
                <a:gdLst>
                  <a:gd name="connsiteX0" fmla="*/ 257984 w 257984"/>
                  <a:gd name="connsiteY0" fmla="*/ 0 h 227111"/>
                  <a:gd name="connsiteX1" fmla="*/ 200172 w 257984"/>
                  <a:gd name="connsiteY1" fmla="*/ 146598 h 227111"/>
                  <a:gd name="connsiteX2" fmla="*/ 0 w 257984"/>
                  <a:gd name="connsiteY2" fmla="*/ 227111 h 227111"/>
                  <a:gd name="connsiteX3" fmla="*/ 131363 w 257984"/>
                  <a:gd name="connsiteY3" fmla="*/ 20683 h 227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984" h="227111">
                    <a:moveTo>
                      <a:pt x="257984" y="0"/>
                    </a:moveTo>
                    <a:lnTo>
                      <a:pt x="200172" y="146598"/>
                    </a:lnTo>
                    <a:lnTo>
                      <a:pt x="0" y="227111"/>
                    </a:lnTo>
                    <a:lnTo>
                      <a:pt x="131363" y="20683"/>
                    </a:lnTo>
                    <a:close/>
                  </a:path>
                </a:pathLst>
              </a:custGeom>
              <a:solidFill>
                <a:srgbClr val="B3B3B3"/>
              </a:solidFill>
              <a:ln w="10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2BD9E00-7072-4AF5-987C-274972108DF5}"/>
                  </a:ext>
                </a:extLst>
              </p:cNvPr>
              <p:cNvSpPr/>
              <p:nvPr/>
            </p:nvSpPr>
            <p:spPr>
              <a:xfrm>
                <a:off x="2005963" y="2244825"/>
                <a:ext cx="229835" cy="169803"/>
              </a:xfrm>
              <a:custGeom>
                <a:avLst/>
                <a:gdLst>
                  <a:gd name="connsiteX0" fmla="*/ 12208 w 229835"/>
                  <a:gd name="connsiteY0" fmla="*/ 0 h 169803"/>
                  <a:gd name="connsiteX1" fmla="*/ 0 w 229835"/>
                  <a:gd name="connsiteY1" fmla="*/ 50144 h 169803"/>
                  <a:gd name="connsiteX2" fmla="*/ 24719 w 229835"/>
                  <a:gd name="connsiteY2" fmla="*/ 169804 h 169803"/>
                  <a:gd name="connsiteX3" fmla="*/ 229835 w 229835"/>
                  <a:gd name="connsiteY3" fmla="*/ 64572 h 169803"/>
                  <a:gd name="connsiteX4" fmla="*/ 220654 w 229835"/>
                  <a:gd name="connsiteY4" fmla="*/ 51657 h 169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835" h="169803">
                    <a:moveTo>
                      <a:pt x="12208" y="0"/>
                    </a:moveTo>
                    <a:lnTo>
                      <a:pt x="0" y="50144"/>
                    </a:lnTo>
                    <a:lnTo>
                      <a:pt x="24719" y="169804"/>
                    </a:lnTo>
                    <a:lnTo>
                      <a:pt x="229835" y="64572"/>
                    </a:lnTo>
                    <a:lnTo>
                      <a:pt x="220654" y="51657"/>
                    </a:lnTo>
                    <a:close/>
                  </a:path>
                </a:pathLst>
              </a:custGeom>
              <a:solidFill>
                <a:srgbClr val="D0D0D0"/>
              </a:solidFill>
              <a:ln w="10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86A00D5-0C93-4A1B-BFED-8BC0576A1B24}"/>
                  </a:ext>
                </a:extLst>
              </p:cNvPr>
              <p:cNvSpPr/>
              <p:nvPr/>
            </p:nvSpPr>
            <p:spPr>
              <a:xfrm>
                <a:off x="2018171" y="2037489"/>
                <a:ext cx="217122" cy="271302"/>
              </a:xfrm>
              <a:custGeom>
                <a:avLst/>
                <a:gdLst>
                  <a:gd name="connsiteX0" fmla="*/ 217123 w 217122"/>
                  <a:gd name="connsiteY0" fmla="*/ 271302 h 271302"/>
                  <a:gd name="connsiteX1" fmla="*/ 0 w 217122"/>
                  <a:gd name="connsiteY1" fmla="*/ 207336 h 271302"/>
                  <a:gd name="connsiteX2" fmla="*/ 98371 w 217122"/>
                  <a:gd name="connsiteY2" fmla="*/ 0 h 271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7122" h="271302">
                    <a:moveTo>
                      <a:pt x="217123" y="271302"/>
                    </a:moveTo>
                    <a:lnTo>
                      <a:pt x="0" y="207336"/>
                    </a:lnTo>
                    <a:lnTo>
                      <a:pt x="98371" y="0"/>
                    </a:lnTo>
                    <a:close/>
                  </a:path>
                </a:pathLst>
              </a:custGeom>
              <a:solidFill>
                <a:srgbClr val="D0D0D0"/>
              </a:solidFill>
              <a:ln w="10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201E67E-1746-4B24-830E-03982703A4C7}"/>
                  </a:ext>
                </a:extLst>
              </p:cNvPr>
              <p:cNvSpPr/>
              <p:nvPr/>
            </p:nvSpPr>
            <p:spPr>
              <a:xfrm>
                <a:off x="1810734" y="2240688"/>
                <a:ext cx="242043" cy="338295"/>
              </a:xfrm>
              <a:custGeom>
                <a:avLst/>
                <a:gdLst>
                  <a:gd name="connsiteX0" fmla="*/ 208244 w 242043"/>
                  <a:gd name="connsiteY0" fmla="*/ 0 h 338295"/>
                  <a:gd name="connsiteX1" fmla="*/ 0 w 242043"/>
                  <a:gd name="connsiteY1" fmla="*/ 338296 h 338295"/>
                  <a:gd name="connsiteX2" fmla="*/ 242043 w 242043"/>
                  <a:gd name="connsiteY2" fmla="*/ 162640 h 338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2043" h="338295">
                    <a:moveTo>
                      <a:pt x="208244" y="0"/>
                    </a:moveTo>
                    <a:lnTo>
                      <a:pt x="0" y="338296"/>
                    </a:lnTo>
                    <a:lnTo>
                      <a:pt x="242043" y="162640"/>
                    </a:lnTo>
                    <a:close/>
                  </a:path>
                </a:pathLst>
              </a:custGeom>
              <a:solidFill>
                <a:srgbClr val="B3B3B3"/>
              </a:solidFill>
              <a:ln w="100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69" name="Graphic 54">
            <a:extLst>
              <a:ext uri="{FF2B5EF4-FFF2-40B4-BE49-F238E27FC236}">
                <a16:creationId xmlns:a16="http://schemas.microsoft.com/office/drawing/2014/main" id="{1B2F922A-D62D-4468-98DF-B3EC0772F8CE}"/>
              </a:ext>
            </a:extLst>
          </p:cNvPr>
          <p:cNvGrpSpPr/>
          <p:nvPr/>
        </p:nvGrpSpPr>
        <p:grpSpPr>
          <a:xfrm>
            <a:off x="1317096" y="5097585"/>
            <a:ext cx="859624" cy="610164"/>
            <a:chOff x="8583867" y="1567980"/>
            <a:chExt cx="737040" cy="523153"/>
          </a:xfrm>
          <a:solidFill>
            <a:schemeClr val="accent1"/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CD988BC-C10E-4D37-91BD-4AD022344119}"/>
                </a:ext>
              </a:extLst>
            </p:cNvPr>
            <p:cNvSpPr/>
            <p:nvPr/>
          </p:nvSpPr>
          <p:spPr>
            <a:xfrm>
              <a:off x="9252324" y="1761917"/>
              <a:ext cx="68582" cy="37219"/>
            </a:xfrm>
            <a:custGeom>
              <a:avLst/>
              <a:gdLst>
                <a:gd name="connsiteX0" fmla="*/ 15086 w 68582"/>
                <a:gd name="connsiteY0" fmla="*/ 0 h 37219"/>
                <a:gd name="connsiteX1" fmla="*/ 68583 w 68582"/>
                <a:gd name="connsiteY1" fmla="*/ 33249 h 37219"/>
                <a:gd name="connsiteX2" fmla="*/ 0 w 68582"/>
                <a:gd name="connsiteY2" fmla="*/ 37219 h 37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2" h="37219">
                  <a:moveTo>
                    <a:pt x="15086" y="0"/>
                  </a:moveTo>
                  <a:lnTo>
                    <a:pt x="68583" y="33249"/>
                  </a:lnTo>
                  <a:lnTo>
                    <a:pt x="0" y="37219"/>
                  </a:lnTo>
                  <a:close/>
                </a:path>
              </a:pathLst>
            </a:custGeom>
            <a:solidFill>
              <a:srgbClr val="7F7F7F"/>
            </a:solidFill>
            <a:ln w="9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135BEF-5169-42CB-99F7-704B8852812F}"/>
                </a:ext>
              </a:extLst>
            </p:cNvPr>
            <p:cNvSpPr/>
            <p:nvPr/>
          </p:nvSpPr>
          <p:spPr>
            <a:xfrm>
              <a:off x="8834972" y="1664750"/>
              <a:ext cx="211306" cy="308076"/>
            </a:xfrm>
            <a:custGeom>
              <a:avLst/>
              <a:gdLst>
                <a:gd name="connsiteX0" fmla="*/ 211306 w 211306"/>
                <a:gd name="connsiteY0" fmla="*/ 104015 h 308076"/>
                <a:gd name="connsiteX1" fmla="*/ 0 w 211306"/>
                <a:gd name="connsiteY1" fmla="*/ 0 h 308076"/>
                <a:gd name="connsiteX2" fmla="*/ 120193 w 211306"/>
                <a:gd name="connsiteY2" fmla="*/ 240387 h 308076"/>
                <a:gd name="connsiteX3" fmla="*/ 167636 w 211306"/>
                <a:gd name="connsiteY3" fmla="*/ 308076 h 30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306" h="308076">
                  <a:moveTo>
                    <a:pt x="211306" y="104015"/>
                  </a:moveTo>
                  <a:lnTo>
                    <a:pt x="0" y="0"/>
                  </a:lnTo>
                  <a:lnTo>
                    <a:pt x="120193" y="240387"/>
                  </a:lnTo>
                  <a:lnTo>
                    <a:pt x="167636" y="308076"/>
                  </a:lnTo>
                  <a:close/>
                </a:path>
              </a:pathLst>
            </a:custGeom>
            <a:solidFill>
              <a:srgbClr val="7F7F7F"/>
            </a:solidFill>
            <a:ln w="9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7891E0F-F36D-4A82-876E-251AF4574DE7}"/>
                </a:ext>
              </a:extLst>
            </p:cNvPr>
            <p:cNvSpPr/>
            <p:nvPr/>
          </p:nvSpPr>
          <p:spPr>
            <a:xfrm>
              <a:off x="9021863" y="1761917"/>
              <a:ext cx="246242" cy="235324"/>
            </a:xfrm>
            <a:custGeom>
              <a:avLst/>
              <a:gdLst>
                <a:gd name="connsiteX0" fmla="*/ 63521 w 246242"/>
                <a:gd name="connsiteY0" fmla="*/ 43671 h 235324"/>
                <a:gd name="connsiteX1" fmla="*/ 171010 w 246242"/>
                <a:gd name="connsiteY1" fmla="*/ 3970 h 235324"/>
                <a:gd name="connsiteX2" fmla="*/ 246243 w 246242"/>
                <a:gd name="connsiteY2" fmla="*/ 0 h 235324"/>
                <a:gd name="connsiteX3" fmla="*/ 149473 w 246242"/>
                <a:gd name="connsiteY3" fmla="*/ 235325 h 235324"/>
                <a:gd name="connsiteX4" fmla="*/ 0 w 246242"/>
                <a:gd name="connsiteY4" fmla="*/ 223812 h 23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242" h="235324">
                  <a:moveTo>
                    <a:pt x="63521" y="43671"/>
                  </a:moveTo>
                  <a:lnTo>
                    <a:pt x="171010" y="3970"/>
                  </a:lnTo>
                  <a:lnTo>
                    <a:pt x="246243" y="0"/>
                  </a:lnTo>
                  <a:lnTo>
                    <a:pt x="149473" y="235325"/>
                  </a:lnTo>
                  <a:lnTo>
                    <a:pt x="0" y="223812"/>
                  </a:lnTo>
                  <a:close/>
                </a:path>
              </a:pathLst>
            </a:custGeom>
            <a:solidFill>
              <a:srgbClr val="B3B3B3"/>
            </a:solidFill>
            <a:ln w="9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74425B-8D33-44CF-8FCF-613DB9471D2D}"/>
                </a:ext>
              </a:extLst>
            </p:cNvPr>
            <p:cNvSpPr/>
            <p:nvPr/>
          </p:nvSpPr>
          <p:spPr>
            <a:xfrm>
              <a:off x="8987919" y="1835660"/>
              <a:ext cx="183416" cy="161581"/>
            </a:xfrm>
            <a:custGeom>
              <a:avLst/>
              <a:gdLst>
                <a:gd name="connsiteX0" fmla="*/ 0 w 183416"/>
                <a:gd name="connsiteY0" fmla="*/ 151855 h 161581"/>
                <a:gd name="connsiteX1" fmla="*/ 183417 w 183416"/>
                <a:gd name="connsiteY1" fmla="*/ 161581 h 161581"/>
                <a:gd name="connsiteX2" fmla="*/ 174881 w 183416"/>
                <a:gd name="connsiteY2" fmla="*/ 0 h 16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416" h="161581">
                  <a:moveTo>
                    <a:pt x="0" y="151855"/>
                  </a:moveTo>
                  <a:lnTo>
                    <a:pt x="183417" y="161581"/>
                  </a:lnTo>
                  <a:lnTo>
                    <a:pt x="174881" y="0"/>
                  </a:lnTo>
                  <a:close/>
                </a:path>
              </a:pathLst>
            </a:custGeom>
            <a:solidFill>
              <a:srgbClr val="D0D0D0"/>
            </a:solidFill>
            <a:ln w="9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2CCF674-A2E1-4C47-8B5D-61875EED0D96}"/>
                </a:ext>
              </a:extLst>
            </p:cNvPr>
            <p:cNvSpPr/>
            <p:nvPr/>
          </p:nvSpPr>
          <p:spPr>
            <a:xfrm>
              <a:off x="8583867" y="1873872"/>
              <a:ext cx="433529" cy="217261"/>
            </a:xfrm>
            <a:custGeom>
              <a:avLst/>
              <a:gdLst>
                <a:gd name="connsiteX0" fmla="*/ 412290 w 433529"/>
                <a:gd name="connsiteY0" fmla="*/ 0 h 217261"/>
                <a:gd name="connsiteX1" fmla="*/ 297059 w 433529"/>
                <a:gd name="connsiteY1" fmla="*/ 52702 h 217261"/>
                <a:gd name="connsiteX2" fmla="*/ 0 w 433529"/>
                <a:gd name="connsiteY2" fmla="*/ 50519 h 217261"/>
                <a:gd name="connsiteX3" fmla="*/ 99152 w 433529"/>
                <a:gd name="connsiteY3" fmla="*/ 217261 h 217261"/>
                <a:gd name="connsiteX4" fmla="*/ 433530 w 433529"/>
                <a:gd name="connsiteY4" fmla="*/ 106695 h 21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529" h="217261">
                  <a:moveTo>
                    <a:pt x="412290" y="0"/>
                  </a:moveTo>
                  <a:lnTo>
                    <a:pt x="297059" y="52702"/>
                  </a:lnTo>
                  <a:lnTo>
                    <a:pt x="0" y="50519"/>
                  </a:lnTo>
                  <a:lnTo>
                    <a:pt x="99152" y="217261"/>
                  </a:lnTo>
                  <a:lnTo>
                    <a:pt x="433530" y="106695"/>
                  </a:lnTo>
                  <a:close/>
                </a:path>
              </a:pathLst>
            </a:custGeom>
            <a:solidFill>
              <a:srgbClr val="B3B3B3"/>
            </a:solidFill>
            <a:ln w="9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30D6FFC-442D-4D9E-BCF7-B630393DFB42}"/>
                </a:ext>
              </a:extLst>
            </p:cNvPr>
            <p:cNvSpPr/>
            <p:nvPr/>
          </p:nvSpPr>
          <p:spPr>
            <a:xfrm>
              <a:off x="8987720" y="1567980"/>
              <a:ext cx="175079" cy="424994"/>
            </a:xfrm>
            <a:custGeom>
              <a:avLst/>
              <a:gdLst>
                <a:gd name="connsiteX0" fmla="*/ 123171 w 175079"/>
                <a:gd name="connsiteY0" fmla="*/ 424994 h 424994"/>
                <a:gd name="connsiteX1" fmla="*/ 0 w 175079"/>
                <a:gd name="connsiteY1" fmla="*/ 422414 h 424994"/>
                <a:gd name="connsiteX2" fmla="*/ 16178 w 175079"/>
                <a:gd name="connsiteY2" fmla="*/ 0 h 424994"/>
                <a:gd name="connsiteX3" fmla="*/ 175079 w 175079"/>
                <a:gd name="connsiteY3" fmla="*/ 267681 h 424994"/>
                <a:gd name="connsiteX4" fmla="*/ 175079 w 175079"/>
                <a:gd name="connsiteY4" fmla="*/ 267681 h 42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079" h="424994">
                  <a:moveTo>
                    <a:pt x="123171" y="424994"/>
                  </a:moveTo>
                  <a:lnTo>
                    <a:pt x="0" y="422414"/>
                  </a:lnTo>
                  <a:lnTo>
                    <a:pt x="16178" y="0"/>
                  </a:lnTo>
                  <a:lnTo>
                    <a:pt x="175079" y="267681"/>
                  </a:lnTo>
                  <a:lnTo>
                    <a:pt x="175079" y="267681"/>
                  </a:lnTo>
                  <a:close/>
                </a:path>
              </a:pathLst>
            </a:custGeom>
            <a:solidFill>
              <a:srgbClr val="D0D0D0"/>
            </a:solidFill>
            <a:ln w="9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85" name="Graphic 54">
            <a:extLst>
              <a:ext uri="{FF2B5EF4-FFF2-40B4-BE49-F238E27FC236}">
                <a16:creationId xmlns:a16="http://schemas.microsoft.com/office/drawing/2014/main" id="{A6EF2993-01FF-479E-BEA9-4885791426A4}"/>
              </a:ext>
            </a:extLst>
          </p:cNvPr>
          <p:cNvGrpSpPr/>
          <p:nvPr/>
        </p:nvGrpSpPr>
        <p:grpSpPr>
          <a:xfrm>
            <a:off x="2090940" y="4643510"/>
            <a:ext cx="859624" cy="610164"/>
            <a:chOff x="8583867" y="1567980"/>
            <a:chExt cx="737040" cy="523153"/>
          </a:xfrm>
          <a:solidFill>
            <a:schemeClr val="accent1"/>
          </a:solidFill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C6E0411-5D7D-4CF2-97C1-E7FF3D6FCA74}"/>
                </a:ext>
              </a:extLst>
            </p:cNvPr>
            <p:cNvSpPr/>
            <p:nvPr/>
          </p:nvSpPr>
          <p:spPr>
            <a:xfrm>
              <a:off x="9252324" y="1761917"/>
              <a:ext cx="68582" cy="37219"/>
            </a:xfrm>
            <a:custGeom>
              <a:avLst/>
              <a:gdLst>
                <a:gd name="connsiteX0" fmla="*/ 15086 w 68582"/>
                <a:gd name="connsiteY0" fmla="*/ 0 h 37219"/>
                <a:gd name="connsiteX1" fmla="*/ 68583 w 68582"/>
                <a:gd name="connsiteY1" fmla="*/ 33249 h 37219"/>
                <a:gd name="connsiteX2" fmla="*/ 0 w 68582"/>
                <a:gd name="connsiteY2" fmla="*/ 37219 h 37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2" h="37219">
                  <a:moveTo>
                    <a:pt x="15086" y="0"/>
                  </a:moveTo>
                  <a:lnTo>
                    <a:pt x="68583" y="33249"/>
                  </a:lnTo>
                  <a:lnTo>
                    <a:pt x="0" y="37219"/>
                  </a:lnTo>
                  <a:close/>
                </a:path>
              </a:pathLst>
            </a:custGeom>
            <a:solidFill>
              <a:schemeClr val="bg1"/>
            </a:solidFill>
            <a:ln w="9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3C065D3-754B-420B-8D3D-F6BA2A440DD4}"/>
                </a:ext>
              </a:extLst>
            </p:cNvPr>
            <p:cNvSpPr/>
            <p:nvPr/>
          </p:nvSpPr>
          <p:spPr>
            <a:xfrm>
              <a:off x="8834972" y="1664750"/>
              <a:ext cx="211306" cy="308076"/>
            </a:xfrm>
            <a:custGeom>
              <a:avLst/>
              <a:gdLst>
                <a:gd name="connsiteX0" fmla="*/ 211306 w 211306"/>
                <a:gd name="connsiteY0" fmla="*/ 104015 h 308076"/>
                <a:gd name="connsiteX1" fmla="*/ 0 w 211306"/>
                <a:gd name="connsiteY1" fmla="*/ 0 h 308076"/>
                <a:gd name="connsiteX2" fmla="*/ 120193 w 211306"/>
                <a:gd name="connsiteY2" fmla="*/ 240387 h 308076"/>
                <a:gd name="connsiteX3" fmla="*/ 167636 w 211306"/>
                <a:gd name="connsiteY3" fmla="*/ 308076 h 30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306" h="308076">
                  <a:moveTo>
                    <a:pt x="211306" y="104015"/>
                  </a:moveTo>
                  <a:lnTo>
                    <a:pt x="0" y="0"/>
                  </a:lnTo>
                  <a:lnTo>
                    <a:pt x="120193" y="240387"/>
                  </a:lnTo>
                  <a:lnTo>
                    <a:pt x="167636" y="308076"/>
                  </a:lnTo>
                  <a:close/>
                </a:path>
              </a:pathLst>
            </a:custGeom>
            <a:solidFill>
              <a:schemeClr val="bg1"/>
            </a:solidFill>
            <a:ln w="9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7B5DF66-586A-4903-9D1D-E1D3780822BB}"/>
                </a:ext>
              </a:extLst>
            </p:cNvPr>
            <p:cNvSpPr/>
            <p:nvPr/>
          </p:nvSpPr>
          <p:spPr>
            <a:xfrm>
              <a:off x="9021863" y="1761917"/>
              <a:ext cx="246242" cy="235324"/>
            </a:xfrm>
            <a:custGeom>
              <a:avLst/>
              <a:gdLst>
                <a:gd name="connsiteX0" fmla="*/ 63521 w 246242"/>
                <a:gd name="connsiteY0" fmla="*/ 43671 h 235324"/>
                <a:gd name="connsiteX1" fmla="*/ 171010 w 246242"/>
                <a:gd name="connsiteY1" fmla="*/ 3970 h 235324"/>
                <a:gd name="connsiteX2" fmla="*/ 246243 w 246242"/>
                <a:gd name="connsiteY2" fmla="*/ 0 h 235324"/>
                <a:gd name="connsiteX3" fmla="*/ 149473 w 246242"/>
                <a:gd name="connsiteY3" fmla="*/ 235325 h 235324"/>
                <a:gd name="connsiteX4" fmla="*/ 0 w 246242"/>
                <a:gd name="connsiteY4" fmla="*/ 223812 h 23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242" h="235324">
                  <a:moveTo>
                    <a:pt x="63521" y="43671"/>
                  </a:moveTo>
                  <a:lnTo>
                    <a:pt x="171010" y="3970"/>
                  </a:lnTo>
                  <a:lnTo>
                    <a:pt x="246243" y="0"/>
                  </a:lnTo>
                  <a:lnTo>
                    <a:pt x="149473" y="235325"/>
                  </a:lnTo>
                  <a:lnTo>
                    <a:pt x="0" y="223812"/>
                  </a:lnTo>
                  <a:close/>
                </a:path>
              </a:pathLst>
            </a:custGeom>
            <a:solidFill>
              <a:schemeClr val="accent3"/>
            </a:solidFill>
            <a:ln w="9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3E97B8D-3FB1-499B-95F0-4AF802979174}"/>
                </a:ext>
              </a:extLst>
            </p:cNvPr>
            <p:cNvSpPr/>
            <p:nvPr/>
          </p:nvSpPr>
          <p:spPr>
            <a:xfrm>
              <a:off x="8987919" y="1835660"/>
              <a:ext cx="183416" cy="161581"/>
            </a:xfrm>
            <a:custGeom>
              <a:avLst/>
              <a:gdLst>
                <a:gd name="connsiteX0" fmla="*/ 0 w 183416"/>
                <a:gd name="connsiteY0" fmla="*/ 151855 h 161581"/>
                <a:gd name="connsiteX1" fmla="*/ 183417 w 183416"/>
                <a:gd name="connsiteY1" fmla="*/ 161581 h 161581"/>
                <a:gd name="connsiteX2" fmla="*/ 174881 w 183416"/>
                <a:gd name="connsiteY2" fmla="*/ 0 h 16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416" h="161581">
                  <a:moveTo>
                    <a:pt x="0" y="151855"/>
                  </a:moveTo>
                  <a:lnTo>
                    <a:pt x="183417" y="161581"/>
                  </a:lnTo>
                  <a:lnTo>
                    <a:pt x="174881" y="0"/>
                  </a:lnTo>
                  <a:close/>
                </a:path>
              </a:pathLst>
            </a:custGeom>
            <a:solidFill>
              <a:srgbClr val="D0D0D0"/>
            </a:solidFill>
            <a:ln w="9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A3B36BA-72BC-4DAA-A424-6F7AD9095865}"/>
                </a:ext>
              </a:extLst>
            </p:cNvPr>
            <p:cNvSpPr/>
            <p:nvPr/>
          </p:nvSpPr>
          <p:spPr>
            <a:xfrm>
              <a:off x="8583867" y="1873872"/>
              <a:ext cx="433529" cy="217261"/>
            </a:xfrm>
            <a:custGeom>
              <a:avLst/>
              <a:gdLst>
                <a:gd name="connsiteX0" fmla="*/ 412290 w 433529"/>
                <a:gd name="connsiteY0" fmla="*/ 0 h 217261"/>
                <a:gd name="connsiteX1" fmla="*/ 297059 w 433529"/>
                <a:gd name="connsiteY1" fmla="*/ 52702 h 217261"/>
                <a:gd name="connsiteX2" fmla="*/ 0 w 433529"/>
                <a:gd name="connsiteY2" fmla="*/ 50519 h 217261"/>
                <a:gd name="connsiteX3" fmla="*/ 99152 w 433529"/>
                <a:gd name="connsiteY3" fmla="*/ 217261 h 217261"/>
                <a:gd name="connsiteX4" fmla="*/ 433530 w 433529"/>
                <a:gd name="connsiteY4" fmla="*/ 106695 h 21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529" h="217261">
                  <a:moveTo>
                    <a:pt x="412290" y="0"/>
                  </a:moveTo>
                  <a:lnTo>
                    <a:pt x="297059" y="52702"/>
                  </a:lnTo>
                  <a:lnTo>
                    <a:pt x="0" y="50519"/>
                  </a:lnTo>
                  <a:lnTo>
                    <a:pt x="99152" y="217261"/>
                  </a:lnTo>
                  <a:lnTo>
                    <a:pt x="433530" y="106695"/>
                  </a:lnTo>
                  <a:close/>
                </a:path>
              </a:pathLst>
            </a:custGeom>
            <a:solidFill>
              <a:schemeClr val="accent3"/>
            </a:solidFill>
            <a:ln w="9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3530F48-5619-4022-9623-E2704CC4D76F}"/>
                </a:ext>
              </a:extLst>
            </p:cNvPr>
            <p:cNvSpPr/>
            <p:nvPr/>
          </p:nvSpPr>
          <p:spPr>
            <a:xfrm>
              <a:off x="8987720" y="1567980"/>
              <a:ext cx="175079" cy="424994"/>
            </a:xfrm>
            <a:custGeom>
              <a:avLst/>
              <a:gdLst>
                <a:gd name="connsiteX0" fmla="*/ 123171 w 175079"/>
                <a:gd name="connsiteY0" fmla="*/ 424994 h 424994"/>
                <a:gd name="connsiteX1" fmla="*/ 0 w 175079"/>
                <a:gd name="connsiteY1" fmla="*/ 422414 h 424994"/>
                <a:gd name="connsiteX2" fmla="*/ 16178 w 175079"/>
                <a:gd name="connsiteY2" fmla="*/ 0 h 424994"/>
                <a:gd name="connsiteX3" fmla="*/ 175079 w 175079"/>
                <a:gd name="connsiteY3" fmla="*/ 267681 h 424994"/>
                <a:gd name="connsiteX4" fmla="*/ 175079 w 175079"/>
                <a:gd name="connsiteY4" fmla="*/ 267681 h 42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079" h="424994">
                  <a:moveTo>
                    <a:pt x="123171" y="424994"/>
                  </a:moveTo>
                  <a:lnTo>
                    <a:pt x="0" y="422414"/>
                  </a:lnTo>
                  <a:lnTo>
                    <a:pt x="16178" y="0"/>
                  </a:lnTo>
                  <a:lnTo>
                    <a:pt x="175079" y="267681"/>
                  </a:lnTo>
                  <a:lnTo>
                    <a:pt x="175079" y="267681"/>
                  </a:lnTo>
                  <a:close/>
                </a:path>
              </a:pathLst>
            </a:custGeom>
            <a:solidFill>
              <a:schemeClr val="accent2"/>
            </a:solidFill>
            <a:ln w="9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72536E0D-E13C-449E-AE4E-79B015E6866D}"/>
              </a:ext>
            </a:extLst>
          </p:cNvPr>
          <p:cNvSpPr/>
          <p:nvPr/>
        </p:nvSpPr>
        <p:spPr>
          <a:xfrm>
            <a:off x="4013210" y="1809750"/>
            <a:ext cx="704850" cy="704850"/>
          </a:xfrm>
          <a:prstGeom prst="ellipse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00A074D-0685-48F6-B848-CCFA17D21D66}"/>
              </a:ext>
            </a:extLst>
          </p:cNvPr>
          <p:cNvSpPr>
            <a:spLocks/>
          </p:cNvSpPr>
          <p:nvPr/>
        </p:nvSpPr>
        <p:spPr>
          <a:xfrm flipV="1">
            <a:off x="3715756" y="2580498"/>
            <a:ext cx="1299758" cy="105551"/>
          </a:xfrm>
          <a:custGeom>
            <a:avLst/>
            <a:gdLst>
              <a:gd name="connsiteX0" fmla="*/ 0 w 1095315"/>
              <a:gd name="connsiteY0" fmla="*/ 0 h 430877"/>
              <a:gd name="connsiteX1" fmla="*/ 1095315 w 1095315"/>
              <a:gd name="connsiteY1" fmla="*/ 0 h 430877"/>
              <a:gd name="connsiteX2" fmla="*/ 1095315 w 1095315"/>
              <a:gd name="connsiteY2" fmla="*/ 430877 h 430877"/>
              <a:gd name="connsiteX3" fmla="*/ 0 w 1095315"/>
              <a:gd name="connsiteY3" fmla="*/ 430877 h 430877"/>
              <a:gd name="connsiteX4" fmla="*/ 0 w 1095315"/>
              <a:gd name="connsiteY4" fmla="*/ 0 h 430877"/>
              <a:gd name="connsiteX0" fmla="*/ 1095315 w 1186755"/>
              <a:gd name="connsiteY0" fmla="*/ 0 h 430877"/>
              <a:gd name="connsiteX1" fmla="*/ 1095315 w 1186755"/>
              <a:gd name="connsiteY1" fmla="*/ 430877 h 430877"/>
              <a:gd name="connsiteX2" fmla="*/ 0 w 1186755"/>
              <a:gd name="connsiteY2" fmla="*/ 430877 h 430877"/>
              <a:gd name="connsiteX3" fmla="*/ 0 w 1186755"/>
              <a:gd name="connsiteY3" fmla="*/ 0 h 430877"/>
              <a:gd name="connsiteX4" fmla="*/ 1186755 w 1186755"/>
              <a:gd name="connsiteY4" fmla="*/ 91440 h 430877"/>
              <a:gd name="connsiteX0" fmla="*/ 1095315 w 1095315"/>
              <a:gd name="connsiteY0" fmla="*/ 0 h 430877"/>
              <a:gd name="connsiteX1" fmla="*/ 1095315 w 1095315"/>
              <a:gd name="connsiteY1" fmla="*/ 430877 h 430877"/>
              <a:gd name="connsiteX2" fmla="*/ 0 w 1095315"/>
              <a:gd name="connsiteY2" fmla="*/ 430877 h 430877"/>
              <a:gd name="connsiteX3" fmla="*/ 0 w 1095315"/>
              <a:gd name="connsiteY3" fmla="*/ 0 h 4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315" h="430877">
                <a:moveTo>
                  <a:pt x="1095315" y="0"/>
                </a:moveTo>
                <a:lnTo>
                  <a:pt x="1095315" y="430877"/>
                </a:lnTo>
                <a:lnTo>
                  <a:pt x="0" y="430877"/>
                </a:lnTo>
                <a:lnTo>
                  <a:pt x="0" y="0"/>
                </a:lnTo>
              </a:path>
            </a:pathLst>
          </a:custGeom>
          <a:noFill/>
          <a:ln w="63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9" name="Rectangle 117">
            <a:extLst>
              <a:ext uri="{FF2B5EF4-FFF2-40B4-BE49-F238E27FC236}">
                <a16:creationId xmlns:a16="http://schemas.microsoft.com/office/drawing/2014/main" id="{C5A26EB5-FA86-4B9F-8E19-AFF4B3499BE2}"/>
              </a:ext>
            </a:extLst>
          </p:cNvPr>
          <p:cNvSpPr>
            <a:spLocks/>
          </p:cNvSpPr>
          <p:nvPr/>
        </p:nvSpPr>
        <p:spPr>
          <a:xfrm flipV="1">
            <a:off x="5239224" y="2580498"/>
            <a:ext cx="1299758" cy="105551"/>
          </a:xfrm>
          <a:custGeom>
            <a:avLst/>
            <a:gdLst>
              <a:gd name="connsiteX0" fmla="*/ 0 w 1095315"/>
              <a:gd name="connsiteY0" fmla="*/ 0 h 430877"/>
              <a:gd name="connsiteX1" fmla="*/ 1095315 w 1095315"/>
              <a:gd name="connsiteY1" fmla="*/ 0 h 430877"/>
              <a:gd name="connsiteX2" fmla="*/ 1095315 w 1095315"/>
              <a:gd name="connsiteY2" fmla="*/ 430877 h 430877"/>
              <a:gd name="connsiteX3" fmla="*/ 0 w 1095315"/>
              <a:gd name="connsiteY3" fmla="*/ 430877 h 430877"/>
              <a:gd name="connsiteX4" fmla="*/ 0 w 1095315"/>
              <a:gd name="connsiteY4" fmla="*/ 0 h 430877"/>
              <a:gd name="connsiteX0" fmla="*/ 1095315 w 1186755"/>
              <a:gd name="connsiteY0" fmla="*/ 0 h 430877"/>
              <a:gd name="connsiteX1" fmla="*/ 1095315 w 1186755"/>
              <a:gd name="connsiteY1" fmla="*/ 430877 h 430877"/>
              <a:gd name="connsiteX2" fmla="*/ 0 w 1186755"/>
              <a:gd name="connsiteY2" fmla="*/ 430877 h 430877"/>
              <a:gd name="connsiteX3" fmla="*/ 0 w 1186755"/>
              <a:gd name="connsiteY3" fmla="*/ 0 h 430877"/>
              <a:gd name="connsiteX4" fmla="*/ 1186755 w 1186755"/>
              <a:gd name="connsiteY4" fmla="*/ 91440 h 430877"/>
              <a:gd name="connsiteX0" fmla="*/ 1095315 w 1095315"/>
              <a:gd name="connsiteY0" fmla="*/ 0 h 430877"/>
              <a:gd name="connsiteX1" fmla="*/ 1095315 w 1095315"/>
              <a:gd name="connsiteY1" fmla="*/ 430877 h 430877"/>
              <a:gd name="connsiteX2" fmla="*/ 0 w 1095315"/>
              <a:gd name="connsiteY2" fmla="*/ 430877 h 430877"/>
              <a:gd name="connsiteX3" fmla="*/ 0 w 1095315"/>
              <a:gd name="connsiteY3" fmla="*/ 0 h 4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315" h="430877">
                <a:moveTo>
                  <a:pt x="1095315" y="0"/>
                </a:moveTo>
                <a:lnTo>
                  <a:pt x="1095315" y="430877"/>
                </a:lnTo>
                <a:lnTo>
                  <a:pt x="0" y="430877"/>
                </a:lnTo>
                <a:lnTo>
                  <a:pt x="0" y="0"/>
                </a:lnTo>
              </a:path>
            </a:pathLst>
          </a:custGeom>
          <a:noFill/>
          <a:ln w="63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0" name="Rectangle 117">
            <a:extLst>
              <a:ext uri="{FF2B5EF4-FFF2-40B4-BE49-F238E27FC236}">
                <a16:creationId xmlns:a16="http://schemas.microsoft.com/office/drawing/2014/main" id="{CBFC021B-4A4D-4F20-A625-D9924903165F}"/>
              </a:ext>
            </a:extLst>
          </p:cNvPr>
          <p:cNvSpPr>
            <a:spLocks/>
          </p:cNvSpPr>
          <p:nvPr/>
        </p:nvSpPr>
        <p:spPr>
          <a:xfrm flipV="1">
            <a:off x="6762692" y="2580498"/>
            <a:ext cx="1299758" cy="105551"/>
          </a:xfrm>
          <a:custGeom>
            <a:avLst/>
            <a:gdLst>
              <a:gd name="connsiteX0" fmla="*/ 0 w 1095315"/>
              <a:gd name="connsiteY0" fmla="*/ 0 h 430877"/>
              <a:gd name="connsiteX1" fmla="*/ 1095315 w 1095315"/>
              <a:gd name="connsiteY1" fmla="*/ 0 h 430877"/>
              <a:gd name="connsiteX2" fmla="*/ 1095315 w 1095315"/>
              <a:gd name="connsiteY2" fmla="*/ 430877 h 430877"/>
              <a:gd name="connsiteX3" fmla="*/ 0 w 1095315"/>
              <a:gd name="connsiteY3" fmla="*/ 430877 h 430877"/>
              <a:gd name="connsiteX4" fmla="*/ 0 w 1095315"/>
              <a:gd name="connsiteY4" fmla="*/ 0 h 430877"/>
              <a:gd name="connsiteX0" fmla="*/ 1095315 w 1186755"/>
              <a:gd name="connsiteY0" fmla="*/ 0 h 430877"/>
              <a:gd name="connsiteX1" fmla="*/ 1095315 w 1186755"/>
              <a:gd name="connsiteY1" fmla="*/ 430877 h 430877"/>
              <a:gd name="connsiteX2" fmla="*/ 0 w 1186755"/>
              <a:gd name="connsiteY2" fmla="*/ 430877 h 430877"/>
              <a:gd name="connsiteX3" fmla="*/ 0 w 1186755"/>
              <a:gd name="connsiteY3" fmla="*/ 0 h 430877"/>
              <a:gd name="connsiteX4" fmla="*/ 1186755 w 1186755"/>
              <a:gd name="connsiteY4" fmla="*/ 91440 h 430877"/>
              <a:gd name="connsiteX0" fmla="*/ 1095315 w 1095315"/>
              <a:gd name="connsiteY0" fmla="*/ 0 h 430877"/>
              <a:gd name="connsiteX1" fmla="*/ 1095315 w 1095315"/>
              <a:gd name="connsiteY1" fmla="*/ 430877 h 430877"/>
              <a:gd name="connsiteX2" fmla="*/ 0 w 1095315"/>
              <a:gd name="connsiteY2" fmla="*/ 430877 h 430877"/>
              <a:gd name="connsiteX3" fmla="*/ 0 w 1095315"/>
              <a:gd name="connsiteY3" fmla="*/ 0 h 4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315" h="430877">
                <a:moveTo>
                  <a:pt x="1095315" y="0"/>
                </a:moveTo>
                <a:lnTo>
                  <a:pt x="1095315" y="430877"/>
                </a:lnTo>
                <a:lnTo>
                  <a:pt x="0" y="430877"/>
                </a:lnTo>
                <a:lnTo>
                  <a:pt x="0" y="0"/>
                </a:lnTo>
              </a:path>
            </a:pathLst>
          </a:custGeom>
          <a:noFill/>
          <a:ln w="63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1" name="Rectangle 117">
            <a:extLst>
              <a:ext uri="{FF2B5EF4-FFF2-40B4-BE49-F238E27FC236}">
                <a16:creationId xmlns:a16="http://schemas.microsoft.com/office/drawing/2014/main" id="{2607DE73-A61D-4E0B-952D-81CD07495E65}"/>
              </a:ext>
            </a:extLst>
          </p:cNvPr>
          <p:cNvSpPr>
            <a:spLocks/>
          </p:cNvSpPr>
          <p:nvPr/>
        </p:nvSpPr>
        <p:spPr>
          <a:xfrm flipV="1">
            <a:off x="10334703" y="2580498"/>
            <a:ext cx="1299758" cy="105551"/>
          </a:xfrm>
          <a:custGeom>
            <a:avLst/>
            <a:gdLst>
              <a:gd name="connsiteX0" fmla="*/ 0 w 1095315"/>
              <a:gd name="connsiteY0" fmla="*/ 0 h 430877"/>
              <a:gd name="connsiteX1" fmla="*/ 1095315 w 1095315"/>
              <a:gd name="connsiteY1" fmla="*/ 0 h 430877"/>
              <a:gd name="connsiteX2" fmla="*/ 1095315 w 1095315"/>
              <a:gd name="connsiteY2" fmla="*/ 430877 h 430877"/>
              <a:gd name="connsiteX3" fmla="*/ 0 w 1095315"/>
              <a:gd name="connsiteY3" fmla="*/ 430877 h 430877"/>
              <a:gd name="connsiteX4" fmla="*/ 0 w 1095315"/>
              <a:gd name="connsiteY4" fmla="*/ 0 h 430877"/>
              <a:gd name="connsiteX0" fmla="*/ 1095315 w 1186755"/>
              <a:gd name="connsiteY0" fmla="*/ 0 h 430877"/>
              <a:gd name="connsiteX1" fmla="*/ 1095315 w 1186755"/>
              <a:gd name="connsiteY1" fmla="*/ 430877 h 430877"/>
              <a:gd name="connsiteX2" fmla="*/ 0 w 1186755"/>
              <a:gd name="connsiteY2" fmla="*/ 430877 h 430877"/>
              <a:gd name="connsiteX3" fmla="*/ 0 w 1186755"/>
              <a:gd name="connsiteY3" fmla="*/ 0 h 430877"/>
              <a:gd name="connsiteX4" fmla="*/ 1186755 w 1186755"/>
              <a:gd name="connsiteY4" fmla="*/ 91440 h 430877"/>
              <a:gd name="connsiteX0" fmla="*/ 1095315 w 1095315"/>
              <a:gd name="connsiteY0" fmla="*/ 0 h 430877"/>
              <a:gd name="connsiteX1" fmla="*/ 1095315 w 1095315"/>
              <a:gd name="connsiteY1" fmla="*/ 430877 h 430877"/>
              <a:gd name="connsiteX2" fmla="*/ 0 w 1095315"/>
              <a:gd name="connsiteY2" fmla="*/ 430877 h 430877"/>
              <a:gd name="connsiteX3" fmla="*/ 0 w 1095315"/>
              <a:gd name="connsiteY3" fmla="*/ 0 h 4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315" h="430877">
                <a:moveTo>
                  <a:pt x="1095315" y="0"/>
                </a:moveTo>
                <a:lnTo>
                  <a:pt x="1095315" y="430877"/>
                </a:lnTo>
                <a:lnTo>
                  <a:pt x="0" y="430877"/>
                </a:lnTo>
                <a:lnTo>
                  <a:pt x="0" y="0"/>
                </a:lnTo>
              </a:path>
            </a:pathLst>
          </a:custGeom>
          <a:noFill/>
          <a:ln w="63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2" name="Rectangle 117">
            <a:extLst>
              <a:ext uri="{FF2B5EF4-FFF2-40B4-BE49-F238E27FC236}">
                <a16:creationId xmlns:a16="http://schemas.microsoft.com/office/drawing/2014/main" id="{34F38647-ADA4-4AA7-A0C1-6DDB63FB563B}"/>
              </a:ext>
            </a:extLst>
          </p:cNvPr>
          <p:cNvSpPr>
            <a:spLocks/>
          </p:cNvSpPr>
          <p:nvPr/>
        </p:nvSpPr>
        <p:spPr>
          <a:xfrm flipV="1">
            <a:off x="8286160" y="2580498"/>
            <a:ext cx="1824836" cy="105551"/>
          </a:xfrm>
          <a:custGeom>
            <a:avLst/>
            <a:gdLst>
              <a:gd name="connsiteX0" fmla="*/ 0 w 1095315"/>
              <a:gd name="connsiteY0" fmla="*/ 0 h 430877"/>
              <a:gd name="connsiteX1" fmla="*/ 1095315 w 1095315"/>
              <a:gd name="connsiteY1" fmla="*/ 0 h 430877"/>
              <a:gd name="connsiteX2" fmla="*/ 1095315 w 1095315"/>
              <a:gd name="connsiteY2" fmla="*/ 430877 h 430877"/>
              <a:gd name="connsiteX3" fmla="*/ 0 w 1095315"/>
              <a:gd name="connsiteY3" fmla="*/ 430877 h 430877"/>
              <a:gd name="connsiteX4" fmla="*/ 0 w 1095315"/>
              <a:gd name="connsiteY4" fmla="*/ 0 h 430877"/>
              <a:gd name="connsiteX0" fmla="*/ 1095315 w 1186755"/>
              <a:gd name="connsiteY0" fmla="*/ 0 h 430877"/>
              <a:gd name="connsiteX1" fmla="*/ 1095315 w 1186755"/>
              <a:gd name="connsiteY1" fmla="*/ 430877 h 430877"/>
              <a:gd name="connsiteX2" fmla="*/ 0 w 1186755"/>
              <a:gd name="connsiteY2" fmla="*/ 430877 h 430877"/>
              <a:gd name="connsiteX3" fmla="*/ 0 w 1186755"/>
              <a:gd name="connsiteY3" fmla="*/ 0 h 430877"/>
              <a:gd name="connsiteX4" fmla="*/ 1186755 w 1186755"/>
              <a:gd name="connsiteY4" fmla="*/ 91440 h 430877"/>
              <a:gd name="connsiteX0" fmla="*/ 1095315 w 1095315"/>
              <a:gd name="connsiteY0" fmla="*/ 0 h 430877"/>
              <a:gd name="connsiteX1" fmla="*/ 1095315 w 1095315"/>
              <a:gd name="connsiteY1" fmla="*/ 430877 h 430877"/>
              <a:gd name="connsiteX2" fmla="*/ 0 w 1095315"/>
              <a:gd name="connsiteY2" fmla="*/ 430877 h 430877"/>
              <a:gd name="connsiteX3" fmla="*/ 0 w 1095315"/>
              <a:gd name="connsiteY3" fmla="*/ 0 h 4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315" h="430877">
                <a:moveTo>
                  <a:pt x="1095315" y="0"/>
                </a:moveTo>
                <a:lnTo>
                  <a:pt x="1095315" y="430877"/>
                </a:lnTo>
                <a:lnTo>
                  <a:pt x="0" y="430877"/>
                </a:lnTo>
                <a:lnTo>
                  <a:pt x="0" y="0"/>
                </a:lnTo>
              </a:path>
            </a:pathLst>
          </a:custGeom>
          <a:noFill/>
          <a:ln w="63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AA3F18D-427C-48EC-A831-26B055AEF230}"/>
              </a:ext>
            </a:extLst>
          </p:cNvPr>
          <p:cNvSpPr/>
          <p:nvPr/>
        </p:nvSpPr>
        <p:spPr>
          <a:xfrm>
            <a:off x="5536678" y="1809750"/>
            <a:ext cx="704850" cy="704850"/>
          </a:xfrm>
          <a:prstGeom prst="ellipse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B7A92407-560F-4A55-9008-43D5ADEB19D6}"/>
              </a:ext>
            </a:extLst>
          </p:cNvPr>
          <p:cNvSpPr/>
          <p:nvPr/>
        </p:nvSpPr>
        <p:spPr>
          <a:xfrm>
            <a:off x="7060146" y="1809750"/>
            <a:ext cx="704850" cy="704850"/>
          </a:xfrm>
          <a:prstGeom prst="ellipse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9AC9E3EC-2348-4084-AE4A-C3C6921B43BC}"/>
              </a:ext>
            </a:extLst>
          </p:cNvPr>
          <p:cNvSpPr/>
          <p:nvPr/>
        </p:nvSpPr>
        <p:spPr>
          <a:xfrm>
            <a:off x="8846153" y="1809750"/>
            <a:ext cx="704850" cy="704850"/>
          </a:xfrm>
          <a:prstGeom prst="ellipse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177BA64C-E5A7-42B5-8B35-03CCC50C0578}"/>
              </a:ext>
            </a:extLst>
          </p:cNvPr>
          <p:cNvSpPr/>
          <p:nvPr/>
        </p:nvSpPr>
        <p:spPr>
          <a:xfrm>
            <a:off x="10632157" y="1809750"/>
            <a:ext cx="704850" cy="704850"/>
          </a:xfrm>
          <a:prstGeom prst="ellipse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0" name="CustomIcon">
            <a:extLst>
              <a:ext uri="{FF2B5EF4-FFF2-40B4-BE49-F238E27FC236}">
                <a16:creationId xmlns:a16="http://schemas.microsoft.com/office/drawing/2014/main" id="{297A1CA1-D0FD-434E-9F0B-14990D83C30D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990396" y="1953993"/>
            <a:ext cx="416365" cy="416365"/>
          </a:xfrm>
          <a:prstGeom prst="rect">
            <a:avLst/>
          </a:prstGeom>
        </p:spPr>
      </p:pic>
      <p:pic>
        <p:nvPicPr>
          <p:cNvPr id="104" name="CustomIcon">
            <a:extLst>
              <a:ext uri="{FF2B5EF4-FFF2-40B4-BE49-F238E27FC236}">
                <a16:creationId xmlns:a16="http://schemas.microsoft.com/office/drawing/2014/main" id="{8B413049-9EEB-4FC0-9B08-E2019B6E85F6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157453" y="1953993"/>
            <a:ext cx="416365" cy="416365"/>
          </a:xfrm>
          <a:prstGeom prst="rect">
            <a:avLst/>
          </a:prstGeom>
        </p:spPr>
      </p:pic>
      <p:pic>
        <p:nvPicPr>
          <p:cNvPr id="106" name="CustomIcon">
            <a:extLst>
              <a:ext uri="{FF2B5EF4-FFF2-40B4-BE49-F238E27FC236}">
                <a16:creationId xmlns:a16="http://schemas.microsoft.com/office/drawing/2014/main" id="{46067959-3355-41D6-94B8-76F4B30864B9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204389" y="1953993"/>
            <a:ext cx="416365" cy="416365"/>
          </a:xfrm>
          <a:prstGeom prst="rect">
            <a:avLst/>
          </a:prstGeom>
        </p:spPr>
      </p:pic>
      <p:pic>
        <p:nvPicPr>
          <p:cNvPr id="108" name="CustomIcon">
            <a:extLst>
              <a:ext uri="{FF2B5EF4-FFF2-40B4-BE49-F238E27FC236}">
                <a16:creationId xmlns:a16="http://schemas.microsoft.com/office/drawing/2014/main" id="{FCE038BF-F3AA-49F1-B8EC-3D6F2D6780D1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776400" y="1953993"/>
            <a:ext cx="416365" cy="416365"/>
          </a:xfrm>
          <a:prstGeom prst="rect">
            <a:avLst/>
          </a:prstGeom>
        </p:spPr>
      </p:pic>
      <p:pic>
        <p:nvPicPr>
          <p:cNvPr id="110" name="CustomIcon">
            <a:extLst>
              <a:ext uri="{FF2B5EF4-FFF2-40B4-BE49-F238E27FC236}">
                <a16:creationId xmlns:a16="http://schemas.microsoft.com/office/drawing/2014/main" id="{102D91A1-F133-4271-8096-931C56B06D17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680921" y="1953993"/>
            <a:ext cx="416365" cy="41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836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EMPLATELASTEDITED" val="2020-12-01 10:45 PM"/>
  <p:tag name="THINKCELLPRESENTATIONDONOTDELETE" val="&lt;?xml version=&quot;1.0&quot; encoding=&quot;UTF-16&quot; standalone=&quot;yes&quot;?&gt;&lt;root reqver=&quot;25060&quot;&gt;&lt;version val=&quot;2846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ICONENCLOSURE" val="False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ZQyKFgCFD5XAZPv3AWBQ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.LyJP9Ef7CM8T6PUBqdw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RCzsv.ik_t3bs5QJ6VLg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Fw0tr2VymfPrG.nUcDKQ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2RxzIyCOCIL.zxWQTbDSw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uZ.dr0dtPKYSWmGw_6Y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QibaDMIQaIJXCExx3CS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 Firm Base template_Dec 2020.potx" id="{5126C4D4-85E7-4F4D-B09F-F68D0E83C344}" vid="{A6456323-EA72-4A12-BC3E-84C6F2741A5C}"/>
    </a:ext>
  </a:extLst>
</a:theme>
</file>

<file path=ppt/theme/theme2.xml><?xml version="1.0" encoding="utf-8"?>
<a:theme xmlns:a="http://schemas.openxmlformats.org/drawingml/2006/main" name="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">
      <a:srgbClr val="39BDF3"/>
    </a:custClr>
    <a:custClr name="Linear 5 (Cyan)">
      <a:srgbClr val="00A9F4"/>
    </a:custClr>
    <a:custClr name="Linear 6">
      <a:srgbClr val="027AB1"/>
    </a:custClr>
    <a:custClr name="Linear 7">
      <a:srgbClr val="034B6F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 Firm Base template_Dec 2020.potx" id="{5126C4D4-85E7-4F4D-B09F-F68D0E83C344}" vid="{103DBE46-08E4-4D84-A4AE-E9CCBA0593C1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 2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3838</TotalTime>
  <Words>125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Georgia</vt:lpstr>
      <vt:lpstr>Segoe UI</vt:lpstr>
      <vt:lpstr>Wingdings</vt:lpstr>
      <vt:lpstr>White</vt:lpstr>
      <vt:lpstr>Contrast</vt:lpstr>
      <vt:lpstr>think-cell Slide</vt:lpstr>
      <vt:lpstr>Individual success worksheet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work learnings</dc:title>
  <dc:subject/>
  <dc:creator>Beliz Eker</dc:creator>
  <cp:keywords/>
  <dc:description/>
  <cp:lastModifiedBy>Rob Tattersall</cp:lastModifiedBy>
  <cp:revision>130</cp:revision>
  <cp:lastPrinted>2018-10-30T20:37:12Z</cp:lastPrinted>
  <dcterms:created xsi:type="dcterms:W3CDTF">2021-03-09T07:55:22Z</dcterms:created>
  <dcterms:modified xsi:type="dcterms:W3CDTF">2021-04-20T17:06:52Z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2020-12-01 10:45 PM</vt:lpwstr>
  </property>
  <property fmtid="{D5CDD505-2E9C-101B-9397-08002B2CF9AE}" pid="8" name="TemplateCreated">
    <vt:lpwstr>2019-02-27 01:18 PM</vt:lpwstr>
  </property>
</Properties>
</file>