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864" r:id="rId2"/>
    <p:sldMasterId id="2147483882" r:id="rId3"/>
    <p:sldMasterId id="2147483908" r:id="rId4"/>
    <p:sldMasterId id="2147483923" r:id="rId5"/>
  </p:sldMasterIdLst>
  <p:notesMasterIdLst>
    <p:notesMasterId r:id="rId17"/>
  </p:notesMasterIdLst>
  <p:handoutMasterIdLst>
    <p:handoutMasterId r:id="rId18"/>
  </p:handoutMasterIdLst>
  <p:sldIdLst>
    <p:sldId id="3781" r:id="rId6"/>
    <p:sldId id="7696" r:id="rId7"/>
    <p:sldId id="7697" r:id="rId8"/>
    <p:sldId id="7698" r:id="rId9"/>
    <p:sldId id="7687" r:id="rId10"/>
    <p:sldId id="3783" r:id="rId11"/>
    <p:sldId id="7689" r:id="rId12"/>
    <p:sldId id="7699" r:id="rId13"/>
    <p:sldId id="7700" r:id="rId14"/>
    <p:sldId id="7693" r:id="rId15"/>
    <p:sldId id="7701" r:id="rId16"/>
  </p:sldIdLst>
  <p:sldSz cx="12192000" cy="6858000"/>
  <p:notesSz cx="7102475" cy="9388475"/>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51C2C"/>
    <a:srgbClr val="7F7F7F"/>
    <a:srgbClr val="AFC3FF"/>
    <a:srgbClr val="0D3171"/>
    <a:srgbClr val="E6E6E6"/>
    <a:srgbClr val="4D4D4D"/>
    <a:srgbClr val="00A9F4"/>
    <a:srgbClr val="1F40E6"/>
    <a:srgbClr val="848C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21" autoAdjust="0"/>
  </p:normalViewPr>
  <p:slideViewPr>
    <p:cSldViewPr snapToGrid="0" snapToObjects="1">
      <p:cViewPr varScale="1">
        <p:scale>
          <a:sx n="62" d="100"/>
          <a:sy n="62" d="100"/>
        </p:scale>
        <p:origin x="68" y="14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4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4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slideMaster" Target="../slideMasters/slideMaster1.xml"/><Relationship Id="rId4" Type="http://schemas.openxmlformats.org/officeDocument/2006/relationships/tags" Target="../tags/tag7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Master" Target="../slideMasters/slideMaster1.xml"/><Relationship Id="rId5" Type="http://schemas.openxmlformats.org/officeDocument/2006/relationships/tags" Target="../tags/tag80.xml"/><Relationship Id="rId4"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image" Target="../media/image1.emf"/><Relationship Id="rId2" Type="http://schemas.openxmlformats.org/officeDocument/2006/relationships/tags" Target="../tags/tag81.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slideMaster" Target="../slideMasters/slideMaster1.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image" Target="../media/image1.emf"/><Relationship Id="rId2" Type="http://schemas.openxmlformats.org/officeDocument/2006/relationships/tags" Target="../tags/tag94.xml"/><Relationship Id="rId16" Type="http://schemas.openxmlformats.org/officeDocument/2006/relationships/oleObject" Target="../embeddings/oleObject11.bin"/><Relationship Id="rId1" Type="http://schemas.openxmlformats.org/officeDocument/2006/relationships/vmlDrawing" Target="../drawings/vmlDrawing11.v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slideMaster" Target="../slideMasters/slideMaster1.xml"/><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18" Type="http://schemas.openxmlformats.org/officeDocument/2006/relationships/image" Target="../media/image1.emf"/><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17" Type="http://schemas.openxmlformats.org/officeDocument/2006/relationships/oleObject" Target="../embeddings/oleObject12.bin"/><Relationship Id="rId2" Type="http://schemas.openxmlformats.org/officeDocument/2006/relationships/tags" Target="../tags/tag107.xml"/><Relationship Id="rId16" Type="http://schemas.openxmlformats.org/officeDocument/2006/relationships/slideMaster" Target="../slideMasters/slideMaster1.xml"/><Relationship Id="rId1" Type="http://schemas.openxmlformats.org/officeDocument/2006/relationships/vmlDrawing" Target="../drawings/vmlDrawing12.v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5" Type="http://schemas.openxmlformats.org/officeDocument/2006/relationships/tags" Target="../tags/tag120.xml"/><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tags" Target="../tags/tag119.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image" Target="../media/image4.emf"/><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oleObject" Target="../embeddings/oleObject13.bin"/><Relationship Id="rId2" Type="http://schemas.openxmlformats.org/officeDocument/2006/relationships/tags" Target="../tags/tag121.xml"/><Relationship Id="rId16" Type="http://schemas.openxmlformats.org/officeDocument/2006/relationships/slideMaster" Target="../slideMasters/slideMaster1.xml"/><Relationship Id="rId1" Type="http://schemas.openxmlformats.org/officeDocument/2006/relationships/vmlDrawing" Target="../drawings/vmlDrawing13.v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slideMaster" Target="../slideMasters/slideMaster1.xml"/><Relationship Id="rId4" Type="http://schemas.openxmlformats.org/officeDocument/2006/relationships/tags" Target="../tags/tag145.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2.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2.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55.xml"/><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image" Target="../media/image3.emf"/><Relationship Id="rId2" Type="http://schemas.openxmlformats.org/officeDocument/2006/relationships/tags" Target="../tags/tag149.xml"/><Relationship Id="rId1" Type="http://schemas.openxmlformats.org/officeDocument/2006/relationships/vmlDrawing" Target="../drawings/vmlDrawing14.vml"/><Relationship Id="rId6" Type="http://schemas.openxmlformats.org/officeDocument/2006/relationships/tags" Target="../tags/tag153.xml"/><Relationship Id="rId11" Type="http://schemas.openxmlformats.org/officeDocument/2006/relationships/oleObject" Target="../embeddings/oleObject14.bin"/><Relationship Id="rId5" Type="http://schemas.openxmlformats.org/officeDocument/2006/relationships/tags" Target="../tags/tag152.xml"/><Relationship Id="rId10" Type="http://schemas.openxmlformats.org/officeDocument/2006/relationships/slideMaster" Target="../slideMasters/slideMaster1.xml"/><Relationship Id="rId4" Type="http://schemas.openxmlformats.org/officeDocument/2006/relationships/tags" Target="../tags/tag151.xml"/><Relationship Id="rId9" Type="http://schemas.openxmlformats.org/officeDocument/2006/relationships/tags" Target="../tags/tag156.xml"/></Relationships>
</file>

<file path=ppt/slideLayouts/_rels/slideLayout2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158.xml"/><Relationship Id="rId7" Type="http://schemas.openxmlformats.org/officeDocument/2006/relationships/slideMaster" Target="../slideMasters/slideMaster1.xml"/><Relationship Id="rId2" Type="http://schemas.openxmlformats.org/officeDocument/2006/relationships/tags" Target="../tags/tag157.xml"/><Relationship Id="rId1" Type="http://schemas.openxmlformats.org/officeDocument/2006/relationships/vmlDrawing" Target="../drawings/vmlDrawing15.v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9"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tags" Target="../tags/tag172.xml"/><Relationship Id="rId2" Type="http://schemas.openxmlformats.org/officeDocument/2006/relationships/tags" Target="../tags/tag162.xml"/><Relationship Id="rId16" Type="http://schemas.openxmlformats.org/officeDocument/2006/relationships/image" Target="../media/image1.emf"/><Relationship Id="rId1" Type="http://schemas.openxmlformats.org/officeDocument/2006/relationships/vmlDrawing" Target="../drawings/vmlDrawing16.v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oleObject" Target="../embeddings/oleObject16.bin"/><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00.xml"/><Relationship Id="rId7" Type="http://schemas.openxmlformats.org/officeDocument/2006/relationships/tags" Target="../tags/tag204.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5" Type="http://schemas.openxmlformats.org/officeDocument/2006/relationships/tags" Target="../tags/tag202.xml"/><Relationship Id="rId10" Type="http://schemas.openxmlformats.org/officeDocument/2006/relationships/image" Target="../media/image2.png"/><Relationship Id="rId4" Type="http://schemas.openxmlformats.org/officeDocument/2006/relationships/tags" Target="../tags/tag201.xml"/><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11.xml"/><Relationship Id="rId3" Type="http://schemas.openxmlformats.org/officeDocument/2006/relationships/tags" Target="../tags/tag206.xml"/><Relationship Id="rId7" Type="http://schemas.openxmlformats.org/officeDocument/2006/relationships/tags" Target="../tags/tag210.xml"/><Relationship Id="rId2" Type="http://schemas.openxmlformats.org/officeDocument/2006/relationships/tags" Target="../tags/tag205.xml"/><Relationship Id="rId1" Type="http://schemas.openxmlformats.org/officeDocument/2006/relationships/vmlDrawing" Target="../drawings/vmlDrawing18.vml"/><Relationship Id="rId6" Type="http://schemas.openxmlformats.org/officeDocument/2006/relationships/tags" Target="../tags/tag209.xml"/><Relationship Id="rId11" Type="http://schemas.openxmlformats.org/officeDocument/2006/relationships/image" Target="../media/image1.emf"/><Relationship Id="rId5" Type="http://schemas.openxmlformats.org/officeDocument/2006/relationships/tags" Target="../tags/tag208.xml"/><Relationship Id="rId10" Type="http://schemas.openxmlformats.org/officeDocument/2006/relationships/oleObject" Target="../embeddings/oleObject18.bin"/><Relationship Id="rId4" Type="http://schemas.openxmlformats.org/officeDocument/2006/relationships/tags" Target="../tags/tag207.xml"/><Relationship Id="rId9"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slideMaster" Target="../slideMasters/slideMaster2.xml"/><Relationship Id="rId4" Type="http://schemas.openxmlformats.org/officeDocument/2006/relationships/tags" Target="../tags/tag215.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5" Type="http://schemas.openxmlformats.org/officeDocument/2006/relationships/slideMaster" Target="../slideMasters/slideMaster2.xml"/><Relationship Id="rId4" Type="http://schemas.openxmlformats.org/officeDocument/2006/relationships/tags" Target="../tags/tag21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5" Type="http://schemas.openxmlformats.org/officeDocument/2006/relationships/slideMaster" Target="../slideMasters/slideMaster2.xml"/><Relationship Id="rId4" Type="http://schemas.openxmlformats.org/officeDocument/2006/relationships/tags" Target="../tags/tag22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slideMaster" Target="../slideMasters/slideMaster2.xml"/><Relationship Id="rId5" Type="http://schemas.openxmlformats.org/officeDocument/2006/relationships/tags" Target="../tags/tag228.xml"/><Relationship Id="rId4" Type="http://schemas.openxmlformats.org/officeDocument/2006/relationships/tags" Target="../tags/tag227.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tags" Target="../tags/tag239.xml"/><Relationship Id="rId17" Type="http://schemas.openxmlformats.org/officeDocument/2006/relationships/image" Target="../media/image1.emf"/><Relationship Id="rId2" Type="http://schemas.openxmlformats.org/officeDocument/2006/relationships/tags" Target="../tags/tag229.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3.xml"/><Relationship Id="rId11" Type="http://schemas.openxmlformats.org/officeDocument/2006/relationships/tags" Target="../tags/tag238.xml"/><Relationship Id="rId5" Type="http://schemas.openxmlformats.org/officeDocument/2006/relationships/tags" Target="../tags/tag232.xml"/><Relationship Id="rId15" Type="http://schemas.openxmlformats.org/officeDocument/2006/relationships/slideMaster" Target="../slideMasters/slideMaster2.xml"/><Relationship Id="rId10" Type="http://schemas.openxmlformats.org/officeDocument/2006/relationships/tags" Target="../tags/tag237.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tags" Target="../tags/tag24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tags" Target="../tags/tag253.xml"/><Relationship Id="rId3" Type="http://schemas.openxmlformats.org/officeDocument/2006/relationships/tags" Target="../tags/tag243.xml"/><Relationship Id="rId7" Type="http://schemas.openxmlformats.org/officeDocument/2006/relationships/tags" Target="../tags/tag247.xml"/><Relationship Id="rId12" Type="http://schemas.openxmlformats.org/officeDocument/2006/relationships/tags" Target="../tags/tag252.xml"/><Relationship Id="rId17" Type="http://schemas.openxmlformats.org/officeDocument/2006/relationships/image" Target="../media/image1.emf"/><Relationship Id="rId2" Type="http://schemas.openxmlformats.org/officeDocument/2006/relationships/tags" Target="../tags/tag242.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6.xml"/><Relationship Id="rId11" Type="http://schemas.openxmlformats.org/officeDocument/2006/relationships/tags" Target="../tags/tag251.xml"/><Relationship Id="rId5" Type="http://schemas.openxmlformats.org/officeDocument/2006/relationships/tags" Target="../tags/tag245.xml"/><Relationship Id="rId15" Type="http://schemas.openxmlformats.org/officeDocument/2006/relationships/slideMaster" Target="../slideMasters/slideMaster2.xml"/><Relationship Id="rId10" Type="http://schemas.openxmlformats.org/officeDocument/2006/relationships/tags" Target="../tags/tag250.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tags" Target="../tags/tag254.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62.xml"/><Relationship Id="rId3" Type="http://schemas.openxmlformats.org/officeDocument/2006/relationships/tags" Target="../tags/tag257.xml"/><Relationship Id="rId7" Type="http://schemas.openxmlformats.org/officeDocument/2006/relationships/tags" Target="../tags/tag261.xml"/><Relationship Id="rId12" Type="http://schemas.openxmlformats.org/officeDocument/2006/relationships/slideMaster" Target="../slideMasters/slideMaster2.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11" Type="http://schemas.openxmlformats.org/officeDocument/2006/relationships/tags" Target="../tags/tag265.xml"/><Relationship Id="rId5" Type="http://schemas.openxmlformats.org/officeDocument/2006/relationships/tags" Target="../tags/tag259.xml"/><Relationship Id="rId10" Type="http://schemas.openxmlformats.org/officeDocument/2006/relationships/tags" Target="../tags/tag264.xml"/><Relationship Id="rId4" Type="http://schemas.openxmlformats.org/officeDocument/2006/relationships/tags" Target="../tags/tag258.xml"/><Relationship Id="rId9" Type="http://schemas.openxmlformats.org/officeDocument/2006/relationships/tags" Target="../tags/tag26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1.emf"/><Relationship Id="rId2" Type="http://schemas.openxmlformats.org/officeDocument/2006/relationships/tags" Target="../tags/tag266.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81.xml"/><Relationship Id="rId7" Type="http://schemas.openxmlformats.org/officeDocument/2006/relationships/tags" Target="../tags/tag285.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 Id="rId5" Type="http://schemas.openxmlformats.org/officeDocument/2006/relationships/slideMaster" Target="../slideMasters/slideMaster2.xml"/><Relationship Id="rId4" Type="http://schemas.openxmlformats.org/officeDocument/2006/relationships/tags" Target="../tags/tag289.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323.xml"/><Relationship Id="rId13" Type="http://schemas.openxmlformats.org/officeDocument/2006/relationships/image" Target="../media/image9.png"/><Relationship Id="rId3" Type="http://schemas.openxmlformats.org/officeDocument/2006/relationships/tags" Target="../tags/tag318.xml"/><Relationship Id="rId7" Type="http://schemas.openxmlformats.org/officeDocument/2006/relationships/tags" Target="../tags/tag322.xml"/><Relationship Id="rId12" Type="http://schemas.openxmlformats.org/officeDocument/2006/relationships/image" Target="../media/image7.emf"/><Relationship Id="rId2" Type="http://schemas.openxmlformats.org/officeDocument/2006/relationships/tags" Target="../tags/tag317.xml"/><Relationship Id="rId1" Type="http://schemas.openxmlformats.org/officeDocument/2006/relationships/vmlDrawing" Target="../drawings/vmlDrawing23.vml"/><Relationship Id="rId6" Type="http://schemas.openxmlformats.org/officeDocument/2006/relationships/tags" Target="../tags/tag321.xml"/><Relationship Id="rId11" Type="http://schemas.openxmlformats.org/officeDocument/2006/relationships/oleObject" Target="../embeddings/oleObject23.bin"/><Relationship Id="rId5" Type="http://schemas.openxmlformats.org/officeDocument/2006/relationships/tags" Target="../tags/tag320.xml"/><Relationship Id="rId10" Type="http://schemas.openxmlformats.org/officeDocument/2006/relationships/image" Target="../media/image8.png"/><Relationship Id="rId4" Type="http://schemas.openxmlformats.org/officeDocument/2006/relationships/tags" Target="../tags/tag319.xml"/><Relationship Id="rId9" Type="http://schemas.openxmlformats.org/officeDocument/2006/relationships/slideMaster" Target="../slideMasters/slideMaster3.xml"/><Relationship Id="rId14" Type="http://schemas.openxmlformats.org/officeDocument/2006/relationships/image" Target="../media/image10.svg"/></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330.xml"/><Relationship Id="rId3" Type="http://schemas.openxmlformats.org/officeDocument/2006/relationships/tags" Target="../tags/tag325.xml"/><Relationship Id="rId7" Type="http://schemas.openxmlformats.org/officeDocument/2006/relationships/tags" Target="../tags/tag329.xml"/><Relationship Id="rId2" Type="http://schemas.openxmlformats.org/officeDocument/2006/relationships/tags" Target="../tags/tag324.xml"/><Relationship Id="rId1" Type="http://schemas.openxmlformats.org/officeDocument/2006/relationships/vmlDrawing" Target="../drawings/vmlDrawing24.vml"/><Relationship Id="rId6" Type="http://schemas.openxmlformats.org/officeDocument/2006/relationships/tags" Target="../tags/tag328.xml"/><Relationship Id="rId11" Type="http://schemas.openxmlformats.org/officeDocument/2006/relationships/image" Target="../media/image1.emf"/><Relationship Id="rId5" Type="http://schemas.openxmlformats.org/officeDocument/2006/relationships/tags" Target="../tags/tag327.xml"/><Relationship Id="rId10" Type="http://schemas.openxmlformats.org/officeDocument/2006/relationships/oleObject" Target="../embeddings/oleObject24.bin"/><Relationship Id="rId4" Type="http://schemas.openxmlformats.org/officeDocument/2006/relationships/tags" Target="../tags/tag326.xml"/><Relationship Id="rId9"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tags" Target="../tags/tag331.xml"/><Relationship Id="rId5" Type="http://schemas.openxmlformats.org/officeDocument/2006/relationships/slideMaster" Target="../slideMasters/slideMaster3.xml"/><Relationship Id="rId4" Type="http://schemas.openxmlformats.org/officeDocument/2006/relationships/tags" Target="../tags/tag334.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 Id="rId5" Type="http://schemas.openxmlformats.org/officeDocument/2006/relationships/slideMaster" Target="../slideMasters/slideMaster3.xml"/><Relationship Id="rId4" Type="http://schemas.openxmlformats.org/officeDocument/2006/relationships/tags" Target="../tags/tag338.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44.xml"/><Relationship Id="rId7" Type="http://schemas.openxmlformats.org/officeDocument/2006/relationships/oleObject" Target="../embeddings/oleObject4.bin"/><Relationship Id="rId2" Type="http://schemas.openxmlformats.org/officeDocument/2006/relationships/tags" Target="../tags/tag43.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46.xml"/><Relationship Id="rId4" Type="http://schemas.openxmlformats.org/officeDocument/2006/relationships/tags" Target="../tags/tag45.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tags" Target="../tags/tag339.xml"/><Relationship Id="rId5" Type="http://schemas.openxmlformats.org/officeDocument/2006/relationships/slideMaster" Target="../slideMasters/slideMaster3.xml"/><Relationship Id="rId4" Type="http://schemas.openxmlformats.org/officeDocument/2006/relationships/tags" Target="../tags/tag342.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slideMaster" Target="../slideMasters/slideMaster3.xml"/><Relationship Id="rId5" Type="http://schemas.openxmlformats.org/officeDocument/2006/relationships/tags" Target="../tags/tag347.xml"/><Relationship Id="rId4" Type="http://schemas.openxmlformats.org/officeDocument/2006/relationships/tags" Target="../tags/tag346.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354.xml"/><Relationship Id="rId13" Type="http://schemas.openxmlformats.org/officeDocument/2006/relationships/tags" Target="../tags/tag359.xml"/><Relationship Id="rId18" Type="http://schemas.openxmlformats.org/officeDocument/2006/relationships/oleObject" Target="../embeddings/oleObject25.bin"/><Relationship Id="rId3" Type="http://schemas.openxmlformats.org/officeDocument/2006/relationships/tags" Target="../tags/tag349.xml"/><Relationship Id="rId7" Type="http://schemas.openxmlformats.org/officeDocument/2006/relationships/tags" Target="../tags/tag353.xml"/><Relationship Id="rId12" Type="http://schemas.openxmlformats.org/officeDocument/2006/relationships/tags" Target="../tags/tag358.xml"/><Relationship Id="rId17" Type="http://schemas.openxmlformats.org/officeDocument/2006/relationships/slideMaster" Target="../slideMasters/slideMaster3.xml"/><Relationship Id="rId2" Type="http://schemas.openxmlformats.org/officeDocument/2006/relationships/tags" Target="../tags/tag348.xml"/><Relationship Id="rId16" Type="http://schemas.openxmlformats.org/officeDocument/2006/relationships/tags" Target="../tags/tag362.xml"/><Relationship Id="rId1" Type="http://schemas.openxmlformats.org/officeDocument/2006/relationships/vmlDrawing" Target="../drawings/vmlDrawing25.vml"/><Relationship Id="rId6" Type="http://schemas.openxmlformats.org/officeDocument/2006/relationships/tags" Target="../tags/tag352.xml"/><Relationship Id="rId11" Type="http://schemas.openxmlformats.org/officeDocument/2006/relationships/tags" Target="../tags/tag357.xml"/><Relationship Id="rId5" Type="http://schemas.openxmlformats.org/officeDocument/2006/relationships/tags" Target="../tags/tag351.xml"/><Relationship Id="rId15" Type="http://schemas.openxmlformats.org/officeDocument/2006/relationships/tags" Target="../tags/tag361.xml"/><Relationship Id="rId10" Type="http://schemas.openxmlformats.org/officeDocument/2006/relationships/tags" Target="../tags/tag356.xml"/><Relationship Id="rId19" Type="http://schemas.openxmlformats.org/officeDocument/2006/relationships/image" Target="../media/image1.emf"/><Relationship Id="rId4" Type="http://schemas.openxmlformats.org/officeDocument/2006/relationships/tags" Target="../tags/tag350.xml"/><Relationship Id="rId9" Type="http://schemas.openxmlformats.org/officeDocument/2006/relationships/tags" Target="../tags/tag355.xml"/><Relationship Id="rId14" Type="http://schemas.openxmlformats.org/officeDocument/2006/relationships/tags" Target="../tags/tag360.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369.xml"/><Relationship Id="rId13" Type="http://schemas.openxmlformats.org/officeDocument/2006/relationships/tags" Target="../tags/tag374.xml"/><Relationship Id="rId18" Type="http://schemas.openxmlformats.org/officeDocument/2006/relationships/image" Target="../media/image1.emf"/><Relationship Id="rId3" Type="http://schemas.openxmlformats.org/officeDocument/2006/relationships/tags" Target="../tags/tag364.xml"/><Relationship Id="rId7" Type="http://schemas.openxmlformats.org/officeDocument/2006/relationships/tags" Target="../tags/tag368.xml"/><Relationship Id="rId12" Type="http://schemas.openxmlformats.org/officeDocument/2006/relationships/tags" Target="../tags/tag373.xml"/><Relationship Id="rId17" Type="http://schemas.openxmlformats.org/officeDocument/2006/relationships/oleObject" Target="../embeddings/oleObject26.bin"/><Relationship Id="rId2" Type="http://schemas.openxmlformats.org/officeDocument/2006/relationships/tags" Target="../tags/tag363.xml"/><Relationship Id="rId16" Type="http://schemas.openxmlformats.org/officeDocument/2006/relationships/slideMaster" Target="../slideMasters/slideMaster3.xml"/><Relationship Id="rId1" Type="http://schemas.openxmlformats.org/officeDocument/2006/relationships/vmlDrawing" Target="../drawings/vmlDrawing26.vml"/><Relationship Id="rId6" Type="http://schemas.openxmlformats.org/officeDocument/2006/relationships/tags" Target="../tags/tag367.xml"/><Relationship Id="rId11" Type="http://schemas.openxmlformats.org/officeDocument/2006/relationships/tags" Target="../tags/tag372.xml"/><Relationship Id="rId5" Type="http://schemas.openxmlformats.org/officeDocument/2006/relationships/tags" Target="../tags/tag366.xml"/><Relationship Id="rId15" Type="http://schemas.openxmlformats.org/officeDocument/2006/relationships/tags" Target="../tags/tag376.xml"/><Relationship Id="rId10" Type="http://schemas.openxmlformats.org/officeDocument/2006/relationships/tags" Target="../tags/tag371.xml"/><Relationship Id="rId4" Type="http://schemas.openxmlformats.org/officeDocument/2006/relationships/tags" Target="../tags/tag365.xml"/><Relationship Id="rId9" Type="http://schemas.openxmlformats.org/officeDocument/2006/relationships/tags" Target="../tags/tag370.xml"/><Relationship Id="rId14" Type="http://schemas.openxmlformats.org/officeDocument/2006/relationships/tags" Target="../tags/tag375.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384.xml"/><Relationship Id="rId13" Type="http://schemas.openxmlformats.org/officeDocument/2006/relationships/slideMaster" Target="../slideMasters/slideMaster3.xml"/><Relationship Id="rId3" Type="http://schemas.openxmlformats.org/officeDocument/2006/relationships/tags" Target="../tags/tag379.xml"/><Relationship Id="rId7" Type="http://schemas.openxmlformats.org/officeDocument/2006/relationships/tags" Target="../tags/tag383.xml"/><Relationship Id="rId12" Type="http://schemas.openxmlformats.org/officeDocument/2006/relationships/tags" Target="../tags/tag388.xml"/><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tags" Target="../tags/tag382.xml"/><Relationship Id="rId11" Type="http://schemas.openxmlformats.org/officeDocument/2006/relationships/tags" Target="../tags/tag387.xml"/><Relationship Id="rId5" Type="http://schemas.openxmlformats.org/officeDocument/2006/relationships/tags" Target="../tags/tag381.xml"/><Relationship Id="rId10" Type="http://schemas.openxmlformats.org/officeDocument/2006/relationships/tags" Target="../tags/tag386.xml"/><Relationship Id="rId4" Type="http://schemas.openxmlformats.org/officeDocument/2006/relationships/tags" Target="../tags/tag380.xml"/><Relationship Id="rId9" Type="http://schemas.openxmlformats.org/officeDocument/2006/relationships/tags" Target="../tags/tag385.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395.xml"/><Relationship Id="rId13" Type="http://schemas.openxmlformats.org/officeDocument/2006/relationships/tags" Target="../tags/tag400.xml"/><Relationship Id="rId18" Type="http://schemas.openxmlformats.org/officeDocument/2006/relationships/image" Target="../media/image1.emf"/><Relationship Id="rId3" Type="http://schemas.openxmlformats.org/officeDocument/2006/relationships/tags" Target="../tags/tag390.xml"/><Relationship Id="rId7" Type="http://schemas.openxmlformats.org/officeDocument/2006/relationships/tags" Target="../tags/tag394.xml"/><Relationship Id="rId12" Type="http://schemas.openxmlformats.org/officeDocument/2006/relationships/tags" Target="../tags/tag399.xml"/><Relationship Id="rId17" Type="http://schemas.openxmlformats.org/officeDocument/2006/relationships/oleObject" Target="../embeddings/oleObject27.bin"/><Relationship Id="rId2" Type="http://schemas.openxmlformats.org/officeDocument/2006/relationships/tags" Target="../tags/tag389.xml"/><Relationship Id="rId16" Type="http://schemas.openxmlformats.org/officeDocument/2006/relationships/slideMaster" Target="../slideMasters/slideMaster3.xml"/><Relationship Id="rId1" Type="http://schemas.openxmlformats.org/officeDocument/2006/relationships/vmlDrawing" Target="../drawings/vmlDrawing27.vml"/><Relationship Id="rId6" Type="http://schemas.openxmlformats.org/officeDocument/2006/relationships/tags" Target="../tags/tag393.xml"/><Relationship Id="rId11" Type="http://schemas.openxmlformats.org/officeDocument/2006/relationships/tags" Target="../tags/tag398.xml"/><Relationship Id="rId5" Type="http://schemas.openxmlformats.org/officeDocument/2006/relationships/tags" Target="../tags/tag392.xml"/><Relationship Id="rId15" Type="http://schemas.openxmlformats.org/officeDocument/2006/relationships/tags" Target="../tags/tag402.xml"/><Relationship Id="rId10" Type="http://schemas.openxmlformats.org/officeDocument/2006/relationships/tags" Target="../tags/tag397.xml"/><Relationship Id="rId4" Type="http://schemas.openxmlformats.org/officeDocument/2006/relationships/tags" Target="../tags/tag391.xml"/><Relationship Id="rId9" Type="http://schemas.openxmlformats.org/officeDocument/2006/relationships/tags" Target="../tags/tag396.xml"/><Relationship Id="rId14" Type="http://schemas.openxmlformats.org/officeDocument/2006/relationships/tags" Target="../tags/tag401.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409.xml"/><Relationship Id="rId13" Type="http://schemas.openxmlformats.org/officeDocument/2006/relationships/tags" Target="../tags/tag414.xml"/><Relationship Id="rId18" Type="http://schemas.openxmlformats.org/officeDocument/2006/relationships/image" Target="../media/image3.emf"/><Relationship Id="rId3" Type="http://schemas.openxmlformats.org/officeDocument/2006/relationships/tags" Target="../tags/tag404.xml"/><Relationship Id="rId7" Type="http://schemas.openxmlformats.org/officeDocument/2006/relationships/tags" Target="../tags/tag408.xml"/><Relationship Id="rId12" Type="http://schemas.openxmlformats.org/officeDocument/2006/relationships/tags" Target="../tags/tag413.xml"/><Relationship Id="rId17" Type="http://schemas.openxmlformats.org/officeDocument/2006/relationships/oleObject" Target="../embeddings/oleObject28.bin"/><Relationship Id="rId2" Type="http://schemas.openxmlformats.org/officeDocument/2006/relationships/tags" Target="../tags/tag403.xml"/><Relationship Id="rId16" Type="http://schemas.openxmlformats.org/officeDocument/2006/relationships/slideMaster" Target="../slideMasters/slideMaster3.xml"/><Relationship Id="rId1" Type="http://schemas.openxmlformats.org/officeDocument/2006/relationships/vmlDrawing" Target="../drawings/vmlDrawing28.vml"/><Relationship Id="rId6" Type="http://schemas.openxmlformats.org/officeDocument/2006/relationships/tags" Target="../tags/tag407.xml"/><Relationship Id="rId11" Type="http://schemas.openxmlformats.org/officeDocument/2006/relationships/tags" Target="../tags/tag412.xml"/><Relationship Id="rId5" Type="http://schemas.openxmlformats.org/officeDocument/2006/relationships/tags" Target="../tags/tag406.xml"/><Relationship Id="rId15" Type="http://schemas.openxmlformats.org/officeDocument/2006/relationships/tags" Target="../tags/tag416.xml"/><Relationship Id="rId10" Type="http://schemas.openxmlformats.org/officeDocument/2006/relationships/tags" Target="../tags/tag411.xml"/><Relationship Id="rId4" Type="http://schemas.openxmlformats.org/officeDocument/2006/relationships/tags" Target="../tags/tag405.xml"/><Relationship Id="rId9" Type="http://schemas.openxmlformats.org/officeDocument/2006/relationships/tags" Target="../tags/tag410.xml"/><Relationship Id="rId14" Type="http://schemas.openxmlformats.org/officeDocument/2006/relationships/tags" Target="../tags/tag415.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423.xml"/><Relationship Id="rId13" Type="http://schemas.openxmlformats.org/officeDocument/2006/relationships/tags" Target="../tags/tag428.xml"/><Relationship Id="rId3" Type="http://schemas.openxmlformats.org/officeDocument/2006/relationships/tags" Target="../tags/tag418.xml"/><Relationship Id="rId7" Type="http://schemas.openxmlformats.org/officeDocument/2006/relationships/tags" Target="../tags/tag422.xml"/><Relationship Id="rId12" Type="http://schemas.openxmlformats.org/officeDocument/2006/relationships/tags" Target="../tags/tag427.xml"/><Relationship Id="rId17" Type="http://schemas.openxmlformats.org/officeDocument/2006/relationships/image" Target="../media/image1.emf"/><Relationship Id="rId2" Type="http://schemas.openxmlformats.org/officeDocument/2006/relationships/tags" Target="../tags/tag417.xml"/><Relationship Id="rId16" Type="http://schemas.openxmlformats.org/officeDocument/2006/relationships/oleObject" Target="../embeddings/oleObject29.bin"/><Relationship Id="rId1" Type="http://schemas.openxmlformats.org/officeDocument/2006/relationships/vmlDrawing" Target="../drawings/vmlDrawing29.vml"/><Relationship Id="rId6" Type="http://schemas.openxmlformats.org/officeDocument/2006/relationships/tags" Target="../tags/tag421.xml"/><Relationship Id="rId11" Type="http://schemas.openxmlformats.org/officeDocument/2006/relationships/tags" Target="../tags/tag426.xml"/><Relationship Id="rId5" Type="http://schemas.openxmlformats.org/officeDocument/2006/relationships/tags" Target="../tags/tag420.xml"/><Relationship Id="rId15" Type="http://schemas.openxmlformats.org/officeDocument/2006/relationships/slideMaster" Target="../slideMasters/slideMaster3.xml"/><Relationship Id="rId10" Type="http://schemas.openxmlformats.org/officeDocument/2006/relationships/tags" Target="../tags/tag425.xml"/><Relationship Id="rId4" Type="http://schemas.openxmlformats.org/officeDocument/2006/relationships/tags" Target="../tags/tag419.xml"/><Relationship Id="rId9" Type="http://schemas.openxmlformats.org/officeDocument/2006/relationships/tags" Target="../tags/tag424.xml"/><Relationship Id="rId14" Type="http://schemas.openxmlformats.org/officeDocument/2006/relationships/tags" Target="../tags/tag429.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436.xml"/><Relationship Id="rId13" Type="http://schemas.openxmlformats.org/officeDocument/2006/relationships/tags" Target="../tags/tag441.xml"/><Relationship Id="rId3" Type="http://schemas.openxmlformats.org/officeDocument/2006/relationships/tags" Target="../tags/tag431.xml"/><Relationship Id="rId7" Type="http://schemas.openxmlformats.org/officeDocument/2006/relationships/tags" Target="../tags/tag435.xml"/><Relationship Id="rId12" Type="http://schemas.openxmlformats.org/officeDocument/2006/relationships/tags" Target="../tags/tag440.xml"/><Relationship Id="rId17" Type="http://schemas.openxmlformats.org/officeDocument/2006/relationships/image" Target="../media/image1.emf"/><Relationship Id="rId2" Type="http://schemas.openxmlformats.org/officeDocument/2006/relationships/tags" Target="../tags/tag430.xml"/><Relationship Id="rId16" Type="http://schemas.openxmlformats.org/officeDocument/2006/relationships/oleObject" Target="../embeddings/oleObject30.bin"/><Relationship Id="rId1" Type="http://schemas.openxmlformats.org/officeDocument/2006/relationships/vmlDrawing" Target="../drawings/vmlDrawing30.vml"/><Relationship Id="rId6" Type="http://schemas.openxmlformats.org/officeDocument/2006/relationships/tags" Target="../tags/tag434.xml"/><Relationship Id="rId11" Type="http://schemas.openxmlformats.org/officeDocument/2006/relationships/tags" Target="../tags/tag439.xml"/><Relationship Id="rId5" Type="http://schemas.openxmlformats.org/officeDocument/2006/relationships/tags" Target="../tags/tag433.xml"/><Relationship Id="rId15" Type="http://schemas.openxmlformats.org/officeDocument/2006/relationships/slideMaster" Target="../slideMasters/slideMaster3.xml"/><Relationship Id="rId10" Type="http://schemas.openxmlformats.org/officeDocument/2006/relationships/tags" Target="../tags/tag438.xml"/><Relationship Id="rId4" Type="http://schemas.openxmlformats.org/officeDocument/2006/relationships/tags" Target="../tags/tag432.xml"/><Relationship Id="rId9" Type="http://schemas.openxmlformats.org/officeDocument/2006/relationships/tags" Target="../tags/tag437.xml"/><Relationship Id="rId14" Type="http://schemas.openxmlformats.org/officeDocument/2006/relationships/tags" Target="../tags/tag442.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449.xml"/><Relationship Id="rId13" Type="http://schemas.openxmlformats.org/officeDocument/2006/relationships/tags" Target="../tags/tag454.xml"/><Relationship Id="rId3" Type="http://schemas.openxmlformats.org/officeDocument/2006/relationships/tags" Target="../tags/tag444.xml"/><Relationship Id="rId7" Type="http://schemas.openxmlformats.org/officeDocument/2006/relationships/tags" Target="../tags/tag448.xml"/><Relationship Id="rId12" Type="http://schemas.openxmlformats.org/officeDocument/2006/relationships/tags" Target="../tags/tag453.xml"/><Relationship Id="rId17" Type="http://schemas.openxmlformats.org/officeDocument/2006/relationships/image" Target="../media/image11.emf"/><Relationship Id="rId2" Type="http://schemas.openxmlformats.org/officeDocument/2006/relationships/tags" Target="../tags/tag443.xml"/><Relationship Id="rId16" Type="http://schemas.openxmlformats.org/officeDocument/2006/relationships/oleObject" Target="../embeddings/oleObject31.bin"/><Relationship Id="rId1" Type="http://schemas.openxmlformats.org/officeDocument/2006/relationships/vmlDrawing" Target="../drawings/vmlDrawing31.vml"/><Relationship Id="rId6" Type="http://schemas.openxmlformats.org/officeDocument/2006/relationships/tags" Target="../tags/tag447.xml"/><Relationship Id="rId11" Type="http://schemas.openxmlformats.org/officeDocument/2006/relationships/tags" Target="../tags/tag452.xml"/><Relationship Id="rId5" Type="http://schemas.openxmlformats.org/officeDocument/2006/relationships/tags" Target="../tags/tag446.xml"/><Relationship Id="rId15" Type="http://schemas.openxmlformats.org/officeDocument/2006/relationships/slideMaster" Target="../slideMasters/slideMaster3.xml"/><Relationship Id="rId10" Type="http://schemas.openxmlformats.org/officeDocument/2006/relationships/tags" Target="../tags/tag451.xml"/><Relationship Id="rId4" Type="http://schemas.openxmlformats.org/officeDocument/2006/relationships/tags" Target="../tags/tag445.xml"/><Relationship Id="rId9" Type="http://schemas.openxmlformats.org/officeDocument/2006/relationships/tags" Target="../tags/tag450.xml"/><Relationship Id="rId14" Type="http://schemas.openxmlformats.org/officeDocument/2006/relationships/tags" Target="../tags/tag455.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3.emf"/><Relationship Id="rId2" Type="http://schemas.openxmlformats.org/officeDocument/2006/relationships/tags" Target="../tags/tag47.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462.xml"/><Relationship Id="rId13" Type="http://schemas.openxmlformats.org/officeDocument/2006/relationships/tags" Target="../tags/tag467.xml"/><Relationship Id="rId3" Type="http://schemas.openxmlformats.org/officeDocument/2006/relationships/tags" Target="../tags/tag457.xml"/><Relationship Id="rId7" Type="http://schemas.openxmlformats.org/officeDocument/2006/relationships/tags" Target="../tags/tag461.xml"/><Relationship Id="rId12" Type="http://schemas.openxmlformats.org/officeDocument/2006/relationships/tags" Target="../tags/tag466.xml"/><Relationship Id="rId17" Type="http://schemas.openxmlformats.org/officeDocument/2006/relationships/image" Target="../media/image1.emf"/><Relationship Id="rId2" Type="http://schemas.openxmlformats.org/officeDocument/2006/relationships/tags" Target="../tags/tag456.xml"/><Relationship Id="rId16" Type="http://schemas.openxmlformats.org/officeDocument/2006/relationships/oleObject" Target="../embeddings/oleObject32.bin"/><Relationship Id="rId1" Type="http://schemas.openxmlformats.org/officeDocument/2006/relationships/vmlDrawing" Target="../drawings/vmlDrawing32.vml"/><Relationship Id="rId6" Type="http://schemas.openxmlformats.org/officeDocument/2006/relationships/tags" Target="../tags/tag460.xml"/><Relationship Id="rId11" Type="http://schemas.openxmlformats.org/officeDocument/2006/relationships/tags" Target="../tags/tag465.xml"/><Relationship Id="rId5" Type="http://schemas.openxmlformats.org/officeDocument/2006/relationships/tags" Target="../tags/tag459.xml"/><Relationship Id="rId15" Type="http://schemas.openxmlformats.org/officeDocument/2006/relationships/slideMaster" Target="../slideMasters/slideMaster3.xml"/><Relationship Id="rId10" Type="http://schemas.openxmlformats.org/officeDocument/2006/relationships/tags" Target="../tags/tag464.xml"/><Relationship Id="rId4" Type="http://schemas.openxmlformats.org/officeDocument/2006/relationships/tags" Target="../tags/tag458.xml"/><Relationship Id="rId9" Type="http://schemas.openxmlformats.org/officeDocument/2006/relationships/tags" Target="../tags/tag463.xml"/><Relationship Id="rId14" Type="http://schemas.openxmlformats.org/officeDocument/2006/relationships/tags" Target="../tags/tag468.xml"/></Relationships>
</file>

<file path=ppt/slideLayouts/_rels/slideLayout51.xml.rels><?xml version="1.0" encoding="UTF-8" standalone="yes"?>
<Relationships xmlns="http://schemas.openxmlformats.org/package/2006/relationships"><Relationship Id="rId8" Type="http://schemas.openxmlformats.org/officeDocument/2006/relationships/tags" Target="../tags/tag475.xml"/><Relationship Id="rId13" Type="http://schemas.openxmlformats.org/officeDocument/2006/relationships/tags" Target="../tags/tag480.xml"/><Relationship Id="rId18" Type="http://schemas.openxmlformats.org/officeDocument/2006/relationships/image" Target="../media/image3.emf"/><Relationship Id="rId3" Type="http://schemas.openxmlformats.org/officeDocument/2006/relationships/tags" Target="../tags/tag470.xml"/><Relationship Id="rId7" Type="http://schemas.openxmlformats.org/officeDocument/2006/relationships/tags" Target="../tags/tag474.xml"/><Relationship Id="rId12" Type="http://schemas.openxmlformats.org/officeDocument/2006/relationships/tags" Target="../tags/tag479.xml"/><Relationship Id="rId17" Type="http://schemas.openxmlformats.org/officeDocument/2006/relationships/oleObject" Target="../embeddings/oleObject33.bin"/><Relationship Id="rId2" Type="http://schemas.openxmlformats.org/officeDocument/2006/relationships/tags" Target="../tags/tag469.xml"/><Relationship Id="rId16" Type="http://schemas.openxmlformats.org/officeDocument/2006/relationships/slideMaster" Target="../slideMasters/slideMaster3.xml"/><Relationship Id="rId1" Type="http://schemas.openxmlformats.org/officeDocument/2006/relationships/vmlDrawing" Target="../drawings/vmlDrawing33.vml"/><Relationship Id="rId6" Type="http://schemas.openxmlformats.org/officeDocument/2006/relationships/tags" Target="../tags/tag473.xml"/><Relationship Id="rId11" Type="http://schemas.openxmlformats.org/officeDocument/2006/relationships/tags" Target="../tags/tag478.xml"/><Relationship Id="rId5" Type="http://schemas.openxmlformats.org/officeDocument/2006/relationships/tags" Target="../tags/tag472.xml"/><Relationship Id="rId15" Type="http://schemas.openxmlformats.org/officeDocument/2006/relationships/tags" Target="../tags/tag482.xml"/><Relationship Id="rId10" Type="http://schemas.openxmlformats.org/officeDocument/2006/relationships/tags" Target="../tags/tag477.xml"/><Relationship Id="rId4" Type="http://schemas.openxmlformats.org/officeDocument/2006/relationships/tags" Target="../tags/tag471.xml"/><Relationship Id="rId9" Type="http://schemas.openxmlformats.org/officeDocument/2006/relationships/tags" Target="../tags/tag476.xml"/><Relationship Id="rId14" Type="http://schemas.openxmlformats.org/officeDocument/2006/relationships/tags" Target="../tags/tag481.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490.xml"/><Relationship Id="rId3" Type="http://schemas.openxmlformats.org/officeDocument/2006/relationships/tags" Target="../tags/tag485.xml"/><Relationship Id="rId7" Type="http://schemas.openxmlformats.org/officeDocument/2006/relationships/tags" Target="../tags/tag489.xml"/><Relationship Id="rId2" Type="http://schemas.openxmlformats.org/officeDocument/2006/relationships/tags" Target="../tags/tag484.xml"/><Relationship Id="rId1" Type="http://schemas.openxmlformats.org/officeDocument/2006/relationships/tags" Target="../tags/tag483.xml"/><Relationship Id="rId6" Type="http://schemas.openxmlformats.org/officeDocument/2006/relationships/tags" Target="../tags/tag488.xml"/><Relationship Id="rId5" Type="http://schemas.openxmlformats.org/officeDocument/2006/relationships/tags" Target="../tags/tag487.xml"/><Relationship Id="rId4" Type="http://schemas.openxmlformats.org/officeDocument/2006/relationships/tags" Target="../tags/tag486.xml"/><Relationship Id="rId9"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493.xml"/><Relationship Id="rId2" Type="http://schemas.openxmlformats.org/officeDocument/2006/relationships/tags" Target="../tags/tag492.xml"/><Relationship Id="rId1" Type="http://schemas.openxmlformats.org/officeDocument/2006/relationships/tags" Target="../tags/tag491.xml"/><Relationship Id="rId6" Type="http://schemas.openxmlformats.org/officeDocument/2006/relationships/slideMaster" Target="../slideMasters/slideMaster3.xml"/><Relationship Id="rId5" Type="http://schemas.openxmlformats.org/officeDocument/2006/relationships/tags" Target="../tags/tag495.xml"/><Relationship Id="rId4" Type="http://schemas.openxmlformats.org/officeDocument/2006/relationships/tags" Target="../tags/tag494.xml"/></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97.xml"/><Relationship Id="rId7" Type="http://schemas.openxmlformats.org/officeDocument/2006/relationships/slideMaster" Target="../slideMasters/slideMaster3.xml"/><Relationship Id="rId2" Type="http://schemas.openxmlformats.org/officeDocument/2006/relationships/tags" Target="../tags/tag496.xml"/><Relationship Id="rId1" Type="http://schemas.openxmlformats.org/officeDocument/2006/relationships/vmlDrawing" Target="../drawings/vmlDrawing34.vml"/><Relationship Id="rId6" Type="http://schemas.openxmlformats.org/officeDocument/2006/relationships/tags" Target="../tags/tag500.xml"/><Relationship Id="rId5" Type="http://schemas.openxmlformats.org/officeDocument/2006/relationships/tags" Target="../tags/tag499.xml"/><Relationship Id="rId10" Type="http://schemas.openxmlformats.org/officeDocument/2006/relationships/image" Target="../media/image7.emf"/><Relationship Id="rId4" Type="http://schemas.openxmlformats.org/officeDocument/2006/relationships/tags" Target="../tags/tag498.xml"/><Relationship Id="rId9" Type="http://schemas.openxmlformats.org/officeDocument/2006/relationships/oleObject" Target="../embeddings/oleObject34.bin"/></Relationships>
</file>

<file path=ppt/slideLayouts/_rels/slideLayout55.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527.xml"/><Relationship Id="rId7" Type="http://schemas.openxmlformats.org/officeDocument/2006/relationships/tags" Target="../tags/tag531.xml"/><Relationship Id="rId2" Type="http://schemas.openxmlformats.org/officeDocument/2006/relationships/tags" Target="../tags/tag526.xml"/><Relationship Id="rId1" Type="http://schemas.openxmlformats.org/officeDocument/2006/relationships/tags" Target="../tags/tag525.xml"/><Relationship Id="rId6" Type="http://schemas.openxmlformats.org/officeDocument/2006/relationships/tags" Target="../tags/tag530.xml"/><Relationship Id="rId5" Type="http://schemas.openxmlformats.org/officeDocument/2006/relationships/tags" Target="../tags/tag529.xml"/><Relationship Id="rId4" Type="http://schemas.openxmlformats.org/officeDocument/2006/relationships/tags" Target="../tags/tag528.xml"/><Relationship Id="rId9"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8" Type="http://schemas.openxmlformats.org/officeDocument/2006/relationships/tags" Target="../tags/tag538.xml"/><Relationship Id="rId3" Type="http://schemas.openxmlformats.org/officeDocument/2006/relationships/tags" Target="../tags/tag533.xml"/><Relationship Id="rId7" Type="http://schemas.openxmlformats.org/officeDocument/2006/relationships/tags" Target="../tags/tag537.xml"/><Relationship Id="rId2" Type="http://schemas.openxmlformats.org/officeDocument/2006/relationships/tags" Target="../tags/tag532.xml"/><Relationship Id="rId1" Type="http://schemas.openxmlformats.org/officeDocument/2006/relationships/vmlDrawing" Target="../drawings/vmlDrawing36.vml"/><Relationship Id="rId6" Type="http://schemas.openxmlformats.org/officeDocument/2006/relationships/tags" Target="../tags/tag536.xml"/><Relationship Id="rId11" Type="http://schemas.openxmlformats.org/officeDocument/2006/relationships/image" Target="../media/image1.emf"/><Relationship Id="rId5" Type="http://schemas.openxmlformats.org/officeDocument/2006/relationships/tags" Target="../tags/tag535.xml"/><Relationship Id="rId10" Type="http://schemas.openxmlformats.org/officeDocument/2006/relationships/oleObject" Target="../embeddings/oleObject36.bin"/><Relationship Id="rId4" Type="http://schemas.openxmlformats.org/officeDocument/2006/relationships/tags" Target="../tags/tag534.xml"/><Relationship Id="rId9"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541.xml"/><Relationship Id="rId2" Type="http://schemas.openxmlformats.org/officeDocument/2006/relationships/tags" Target="../tags/tag540.xml"/><Relationship Id="rId1" Type="http://schemas.openxmlformats.org/officeDocument/2006/relationships/tags" Target="../tags/tag539.xml"/><Relationship Id="rId5" Type="http://schemas.openxmlformats.org/officeDocument/2006/relationships/slideMaster" Target="../slideMasters/slideMaster4.xml"/><Relationship Id="rId4" Type="http://schemas.openxmlformats.org/officeDocument/2006/relationships/tags" Target="../tags/tag542.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545.xml"/><Relationship Id="rId2" Type="http://schemas.openxmlformats.org/officeDocument/2006/relationships/tags" Target="../tags/tag544.xml"/><Relationship Id="rId1" Type="http://schemas.openxmlformats.org/officeDocument/2006/relationships/tags" Target="../tags/tag543.xml"/><Relationship Id="rId5" Type="http://schemas.openxmlformats.org/officeDocument/2006/relationships/slideMaster" Target="../slideMasters/slideMaster4.xml"/><Relationship Id="rId4" Type="http://schemas.openxmlformats.org/officeDocument/2006/relationships/tags" Target="../tags/tag546.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549.xml"/><Relationship Id="rId2" Type="http://schemas.openxmlformats.org/officeDocument/2006/relationships/tags" Target="../tags/tag548.xml"/><Relationship Id="rId1" Type="http://schemas.openxmlformats.org/officeDocument/2006/relationships/tags" Target="../tags/tag547.xml"/><Relationship Id="rId5" Type="http://schemas.openxmlformats.org/officeDocument/2006/relationships/slideMaster" Target="../slideMasters/slideMaster4.xml"/><Relationship Id="rId4" Type="http://schemas.openxmlformats.org/officeDocument/2006/relationships/tags" Target="../tags/tag55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3.emf"/><Relationship Id="rId2" Type="http://schemas.openxmlformats.org/officeDocument/2006/relationships/tags" Target="../tags/tag50.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553.xml"/><Relationship Id="rId2" Type="http://schemas.openxmlformats.org/officeDocument/2006/relationships/tags" Target="../tags/tag552.xml"/><Relationship Id="rId1" Type="http://schemas.openxmlformats.org/officeDocument/2006/relationships/tags" Target="../tags/tag551.xml"/><Relationship Id="rId6" Type="http://schemas.openxmlformats.org/officeDocument/2006/relationships/slideMaster" Target="../slideMasters/slideMaster4.xml"/><Relationship Id="rId5" Type="http://schemas.openxmlformats.org/officeDocument/2006/relationships/tags" Target="../tags/tag555.xml"/><Relationship Id="rId4" Type="http://schemas.openxmlformats.org/officeDocument/2006/relationships/tags" Target="../tags/tag554.xml"/></Relationships>
</file>

<file path=ppt/slideLayouts/_rels/slideLayout61.xml.rels><?xml version="1.0" encoding="UTF-8" standalone="yes"?>
<Relationships xmlns="http://schemas.openxmlformats.org/package/2006/relationships"><Relationship Id="rId8" Type="http://schemas.openxmlformats.org/officeDocument/2006/relationships/tags" Target="../tags/tag562.xml"/><Relationship Id="rId13" Type="http://schemas.openxmlformats.org/officeDocument/2006/relationships/tags" Target="../tags/tag567.xml"/><Relationship Id="rId3" Type="http://schemas.openxmlformats.org/officeDocument/2006/relationships/tags" Target="../tags/tag557.xml"/><Relationship Id="rId7" Type="http://schemas.openxmlformats.org/officeDocument/2006/relationships/tags" Target="../tags/tag561.xml"/><Relationship Id="rId12" Type="http://schemas.openxmlformats.org/officeDocument/2006/relationships/tags" Target="../tags/tag566.xml"/><Relationship Id="rId17" Type="http://schemas.openxmlformats.org/officeDocument/2006/relationships/image" Target="../media/image1.emf"/><Relationship Id="rId2" Type="http://schemas.openxmlformats.org/officeDocument/2006/relationships/tags" Target="../tags/tag556.xml"/><Relationship Id="rId16" Type="http://schemas.openxmlformats.org/officeDocument/2006/relationships/oleObject" Target="../embeddings/oleObject37.bin"/><Relationship Id="rId1" Type="http://schemas.openxmlformats.org/officeDocument/2006/relationships/vmlDrawing" Target="../drawings/vmlDrawing37.vml"/><Relationship Id="rId6" Type="http://schemas.openxmlformats.org/officeDocument/2006/relationships/tags" Target="../tags/tag560.xml"/><Relationship Id="rId11" Type="http://schemas.openxmlformats.org/officeDocument/2006/relationships/tags" Target="../tags/tag565.xml"/><Relationship Id="rId5" Type="http://schemas.openxmlformats.org/officeDocument/2006/relationships/tags" Target="../tags/tag559.xml"/><Relationship Id="rId15" Type="http://schemas.openxmlformats.org/officeDocument/2006/relationships/slideMaster" Target="../slideMasters/slideMaster4.xml"/><Relationship Id="rId10" Type="http://schemas.openxmlformats.org/officeDocument/2006/relationships/tags" Target="../tags/tag564.xml"/><Relationship Id="rId4" Type="http://schemas.openxmlformats.org/officeDocument/2006/relationships/tags" Target="../tags/tag558.xml"/><Relationship Id="rId9" Type="http://schemas.openxmlformats.org/officeDocument/2006/relationships/tags" Target="../tags/tag563.xml"/><Relationship Id="rId14" Type="http://schemas.openxmlformats.org/officeDocument/2006/relationships/tags" Target="../tags/tag568.xml"/></Relationships>
</file>

<file path=ppt/slideLayouts/_rels/slideLayout62.xml.rels><?xml version="1.0" encoding="UTF-8" standalone="yes"?>
<Relationships xmlns="http://schemas.openxmlformats.org/package/2006/relationships"><Relationship Id="rId8" Type="http://schemas.openxmlformats.org/officeDocument/2006/relationships/tags" Target="../tags/tag575.xml"/><Relationship Id="rId13" Type="http://schemas.openxmlformats.org/officeDocument/2006/relationships/tags" Target="../tags/tag580.xml"/><Relationship Id="rId3" Type="http://schemas.openxmlformats.org/officeDocument/2006/relationships/tags" Target="../tags/tag570.xml"/><Relationship Id="rId7" Type="http://schemas.openxmlformats.org/officeDocument/2006/relationships/tags" Target="../tags/tag574.xml"/><Relationship Id="rId12" Type="http://schemas.openxmlformats.org/officeDocument/2006/relationships/tags" Target="../tags/tag579.xml"/><Relationship Id="rId17" Type="http://schemas.openxmlformats.org/officeDocument/2006/relationships/image" Target="../media/image1.emf"/><Relationship Id="rId2" Type="http://schemas.openxmlformats.org/officeDocument/2006/relationships/tags" Target="../tags/tag569.xml"/><Relationship Id="rId16" Type="http://schemas.openxmlformats.org/officeDocument/2006/relationships/oleObject" Target="../embeddings/oleObject38.bin"/><Relationship Id="rId1" Type="http://schemas.openxmlformats.org/officeDocument/2006/relationships/vmlDrawing" Target="../drawings/vmlDrawing38.vml"/><Relationship Id="rId6" Type="http://schemas.openxmlformats.org/officeDocument/2006/relationships/tags" Target="../tags/tag573.xml"/><Relationship Id="rId11" Type="http://schemas.openxmlformats.org/officeDocument/2006/relationships/tags" Target="../tags/tag578.xml"/><Relationship Id="rId5" Type="http://schemas.openxmlformats.org/officeDocument/2006/relationships/tags" Target="../tags/tag572.xml"/><Relationship Id="rId15" Type="http://schemas.openxmlformats.org/officeDocument/2006/relationships/slideMaster" Target="../slideMasters/slideMaster4.xml"/><Relationship Id="rId10" Type="http://schemas.openxmlformats.org/officeDocument/2006/relationships/tags" Target="../tags/tag577.xml"/><Relationship Id="rId4" Type="http://schemas.openxmlformats.org/officeDocument/2006/relationships/tags" Target="../tags/tag571.xml"/><Relationship Id="rId9" Type="http://schemas.openxmlformats.org/officeDocument/2006/relationships/tags" Target="../tags/tag576.xml"/><Relationship Id="rId14" Type="http://schemas.openxmlformats.org/officeDocument/2006/relationships/tags" Target="../tags/tag581.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588.xml"/><Relationship Id="rId13" Type="http://schemas.openxmlformats.org/officeDocument/2006/relationships/tags" Target="../tags/tag593.xml"/><Relationship Id="rId18" Type="http://schemas.openxmlformats.org/officeDocument/2006/relationships/image" Target="../media/image1.emf"/><Relationship Id="rId3" Type="http://schemas.openxmlformats.org/officeDocument/2006/relationships/tags" Target="../tags/tag583.xml"/><Relationship Id="rId7" Type="http://schemas.openxmlformats.org/officeDocument/2006/relationships/tags" Target="../tags/tag587.xml"/><Relationship Id="rId12" Type="http://schemas.openxmlformats.org/officeDocument/2006/relationships/tags" Target="../tags/tag592.xml"/><Relationship Id="rId17" Type="http://schemas.openxmlformats.org/officeDocument/2006/relationships/oleObject" Target="../embeddings/oleObject39.bin"/><Relationship Id="rId2" Type="http://schemas.openxmlformats.org/officeDocument/2006/relationships/tags" Target="../tags/tag582.xml"/><Relationship Id="rId16" Type="http://schemas.openxmlformats.org/officeDocument/2006/relationships/slideMaster" Target="../slideMasters/slideMaster4.xml"/><Relationship Id="rId1" Type="http://schemas.openxmlformats.org/officeDocument/2006/relationships/vmlDrawing" Target="../drawings/vmlDrawing39.vml"/><Relationship Id="rId6" Type="http://schemas.openxmlformats.org/officeDocument/2006/relationships/tags" Target="../tags/tag586.xml"/><Relationship Id="rId11" Type="http://schemas.openxmlformats.org/officeDocument/2006/relationships/tags" Target="../tags/tag591.xml"/><Relationship Id="rId5" Type="http://schemas.openxmlformats.org/officeDocument/2006/relationships/tags" Target="../tags/tag585.xml"/><Relationship Id="rId15" Type="http://schemas.openxmlformats.org/officeDocument/2006/relationships/tags" Target="../tags/tag595.xml"/><Relationship Id="rId10" Type="http://schemas.openxmlformats.org/officeDocument/2006/relationships/tags" Target="../tags/tag590.xml"/><Relationship Id="rId4" Type="http://schemas.openxmlformats.org/officeDocument/2006/relationships/tags" Target="../tags/tag584.xml"/><Relationship Id="rId9" Type="http://schemas.openxmlformats.org/officeDocument/2006/relationships/tags" Target="../tags/tag589.xml"/><Relationship Id="rId14" Type="http://schemas.openxmlformats.org/officeDocument/2006/relationships/tags" Target="../tags/tag594.xml"/></Relationships>
</file>

<file path=ppt/slideLayouts/_rels/slideLayout64.xml.rels><?xml version="1.0" encoding="UTF-8" standalone="yes"?>
<Relationships xmlns="http://schemas.openxmlformats.org/package/2006/relationships"><Relationship Id="rId8" Type="http://schemas.openxmlformats.org/officeDocument/2006/relationships/tags" Target="../tags/tag602.xml"/><Relationship Id="rId13" Type="http://schemas.openxmlformats.org/officeDocument/2006/relationships/tags" Target="../tags/tag607.xml"/><Relationship Id="rId18" Type="http://schemas.openxmlformats.org/officeDocument/2006/relationships/image" Target="../media/image4.emf"/><Relationship Id="rId3" Type="http://schemas.openxmlformats.org/officeDocument/2006/relationships/tags" Target="../tags/tag597.xml"/><Relationship Id="rId7" Type="http://schemas.openxmlformats.org/officeDocument/2006/relationships/tags" Target="../tags/tag601.xml"/><Relationship Id="rId12" Type="http://schemas.openxmlformats.org/officeDocument/2006/relationships/tags" Target="../tags/tag606.xml"/><Relationship Id="rId17" Type="http://schemas.openxmlformats.org/officeDocument/2006/relationships/oleObject" Target="../embeddings/oleObject40.bin"/><Relationship Id="rId2" Type="http://schemas.openxmlformats.org/officeDocument/2006/relationships/tags" Target="../tags/tag596.xml"/><Relationship Id="rId16" Type="http://schemas.openxmlformats.org/officeDocument/2006/relationships/slideMaster" Target="../slideMasters/slideMaster4.xml"/><Relationship Id="rId1" Type="http://schemas.openxmlformats.org/officeDocument/2006/relationships/vmlDrawing" Target="../drawings/vmlDrawing40.vml"/><Relationship Id="rId6" Type="http://schemas.openxmlformats.org/officeDocument/2006/relationships/tags" Target="../tags/tag600.xml"/><Relationship Id="rId11" Type="http://schemas.openxmlformats.org/officeDocument/2006/relationships/tags" Target="../tags/tag605.xml"/><Relationship Id="rId5" Type="http://schemas.openxmlformats.org/officeDocument/2006/relationships/tags" Target="../tags/tag599.xml"/><Relationship Id="rId15" Type="http://schemas.openxmlformats.org/officeDocument/2006/relationships/tags" Target="../tags/tag609.xml"/><Relationship Id="rId10" Type="http://schemas.openxmlformats.org/officeDocument/2006/relationships/tags" Target="../tags/tag604.xml"/><Relationship Id="rId4" Type="http://schemas.openxmlformats.org/officeDocument/2006/relationships/tags" Target="../tags/tag598.xml"/><Relationship Id="rId9" Type="http://schemas.openxmlformats.org/officeDocument/2006/relationships/tags" Target="../tags/tag603.xml"/><Relationship Id="rId14" Type="http://schemas.openxmlformats.org/officeDocument/2006/relationships/tags" Target="../tags/tag608.xml"/></Relationships>
</file>

<file path=ppt/slideLayouts/_rels/slideLayout65.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612.xml"/><Relationship Id="rId7" Type="http://schemas.openxmlformats.org/officeDocument/2006/relationships/tags" Target="../tags/tag616.xml"/><Relationship Id="rId2" Type="http://schemas.openxmlformats.org/officeDocument/2006/relationships/tags" Target="../tags/tag611.xml"/><Relationship Id="rId1" Type="http://schemas.openxmlformats.org/officeDocument/2006/relationships/tags" Target="../tags/tag610.xml"/><Relationship Id="rId6" Type="http://schemas.openxmlformats.org/officeDocument/2006/relationships/tags" Target="../tags/tag615.xml"/><Relationship Id="rId5" Type="http://schemas.openxmlformats.org/officeDocument/2006/relationships/tags" Target="../tags/tag614.xml"/><Relationship Id="rId4" Type="http://schemas.openxmlformats.org/officeDocument/2006/relationships/tags" Target="../tags/tag613.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619.xml"/><Relationship Id="rId2" Type="http://schemas.openxmlformats.org/officeDocument/2006/relationships/tags" Target="../tags/tag618.xml"/><Relationship Id="rId1" Type="http://schemas.openxmlformats.org/officeDocument/2006/relationships/tags" Target="../tags/tag617.xml"/><Relationship Id="rId5" Type="http://schemas.openxmlformats.org/officeDocument/2006/relationships/slideMaster" Target="../slideMasters/slideMaster4.xml"/><Relationship Id="rId4" Type="http://schemas.openxmlformats.org/officeDocument/2006/relationships/tags" Target="../tags/tag620.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623.xml"/><Relationship Id="rId2" Type="http://schemas.openxmlformats.org/officeDocument/2006/relationships/tags" Target="../tags/tag622.xml"/><Relationship Id="rId1" Type="http://schemas.openxmlformats.org/officeDocument/2006/relationships/tags" Target="../tags/tag621.xml"/><Relationship Id="rId5" Type="http://schemas.openxmlformats.org/officeDocument/2006/relationships/image" Target="../media/image2.png"/><Relationship Id="rId4"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650.xml"/><Relationship Id="rId7" Type="http://schemas.openxmlformats.org/officeDocument/2006/relationships/tags" Target="../tags/tag654.xml"/><Relationship Id="rId2" Type="http://schemas.openxmlformats.org/officeDocument/2006/relationships/tags" Target="../tags/tag649.xml"/><Relationship Id="rId1" Type="http://schemas.openxmlformats.org/officeDocument/2006/relationships/tags" Target="../tags/tag648.xml"/><Relationship Id="rId6" Type="http://schemas.openxmlformats.org/officeDocument/2006/relationships/tags" Target="../tags/tag653.xml"/><Relationship Id="rId5" Type="http://schemas.openxmlformats.org/officeDocument/2006/relationships/tags" Target="../tags/tag652.xml"/><Relationship Id="rId4" Type="http://schemas.openxmlformats.org/officeDocument/2006/relationships/tags" Target="../tags/tag651.xml"/><Relationship Id="rId9"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3.emf"/><Relationship Id="rId2" Type="http://schemas.openxmlformats.org/officeDocument/2006/relationships/tags" Target="../tags/tag53.xml"/><Relationship Id="rId1" Type="http://schemas.openxmlformats.org/officeDocument/2006/relationships/vmlDrawing" Target="../drawings/vmlDrawing7.vml"/><Relationship Id="rId6" Type="http://schemas.openxmlformats.org/officeDocument/2006/relationships/tags" Target="../tags/tag57.xml"/><Relationship Id="rId11" Type="http://schemas.openxmlformats.org/officeDocument/2006/relationships/oleObject" Target="../embeddings/oleObject7.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s>
</file>

<file path=ppt/slideLayouts/_rels/slideLayout70.xml.rels><?xml version="1.0" encoding="UTF-8" standalone="yes"?>
<Relationships xmlns="http://schemas.openxmlformats.org/package/2006/relationships"><Relationship Id="rId8" Type="http://schemas.openxmlformats.org/officeDocument/2006/relationships/tags" Target="../tags/tag661.xml"/><Relationship Id="rId3" Type="http://schemas.openxmlformats.org/officeDocument/2006/relationships/tags" Target="../tags/tag656.xml"/><Relationship Id="rId7" Type="http://schemas.openxmlformats.org/officeDocument/2006/relationships/tags" Target="../tags/tag660.xml"/><Relationship Id="rId2" Type="http://schemas.openxmlformats.org/officeDocument/2006/relationships/tags" Target="../tags/tag655.xml"/><Relationship Id="rId1" Type="http://schemas.openxmlformats.org/officeDocument/2006/relationships/vmlDrawing" Target="../drawings/vmlDrawing42.vml"/><Relationship Id="rId6" Type="http://schemas.openxmlformats.org/officeDocument/2006/relationships/tags" Target="../tags/tag659.xml"/><Relationship Id="rId11" Type="http://schemas.openxmlformats.org/officeDocument/2006/relationships/image" Target="../media/image1.emf"/><Relationship Id="rId5" Type="http://schemas.openxmlformats.org/officeDocument/2006/relationships/tags" Target="../tags/tag658.xml"/><Relationship Id="rId10" Type="http://schemas.openxmlformats.org/officeDocument/2006/relationships/oleObject" Target="../embeddings/oleObject42.bin"/><Relationship Id="rId4" Type="http://schemas.openxmlformats.org/officeDocument/2006/relationships/tags" Target="../tags/tag657.xml"/><Relationship Id="rId9"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663.xml"/><Relationship Id="rId7" Type="http://schemas.openxmlformats.org/officeDocument/2006/relationships/oleObject" Target="../embeddings/oleObject43.bin"/><Relationship Id="rId2" Type="http://schemas.openxmlformats.org/officeDocument/2006/relationships/tags" Target="../tags/tag662.xml"/><Relationship Id="rId1" Type="http://schemas.openxmlformats.org/officeDocument/2006/relationships/vmlDrawing" Target="../drawings/vmlDrawing43.vml"/><Relationship Id="rId6" Type="http://schemas.openxmlformats.org/officeDocument/2006/relationships/slideMaster" Target="../slideMasters/slideMaster5.xml"/><Relationship Id="rId5" Type="http://schemas.openxmlformats.org/officeDocument/2006/relationships/tags" Target="../tags/tag665.xml"/><Relationship Id="rId4" Type="http://schemas.openxmlformats.org/officeDocument/2006/relationships/tags" Target="../tags/tag664.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668.xml"/><Relationship Id="rId2" Type="http://schemas.openxmlformats.org/officeDocument/2006/relationships/tags" Target="../tags/tag667.xml"/><Relationship Id="rId1" Type="http://schemas.openxmlformats.org/officeDocument/2006/relationships/tags" Target="../tags/tag666.xml"/><Relationship Id="rId5" Type="http://schemas.openxmlformats.org/officeDocument/2006/relationships/slideMaster" Target="../slideMasters/slideMaster5.xml"/><Relationship Id="rId4" Type="http://schemas.openxmlformats.org/officeDocument/2006/relationships/tags" Target="../tags/tag669.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672.xml"/><Relationship Id="rId2" Type="http://schemas.openxmlformats.org/officeDocument/2006/relationships/tags" Target="../tags/tag671.xml"/><Relationship Id="rId1" Type="http://schemas.openxmlformats.org/officeDocument/2006/relationships/tags" Target="../tags/tag670.xml"/><Relationship Id="rId5" Type="http://schemas.openxmlformats.org/officeDocument/2006/relationships/slideMaster" Target="../slideMasters/slideMaster5.xml"/><Relationship Id="rId4" Type="http://schemas.openxmlformats.org/officeDocument/2006/relationships/tags" Target="../tags/tag673.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676.xml"/><Relationship Id="rId2" Type="http://schemas.openxmlformats.org/officeDocument/2006/relationships/tags" Target="../tags/tag675.xml"/><Relationship Id="rId1" Type="http://schemas.openxmlformats.org/officeDocument/2006/relationships/tags" Target="../tags/tag674.xml"/><Relationship Id="rId5" Type="http://schemas.openxmlformats.org/officeDocument/2006/relationships/slideMaster" Target="../slideMasters/slideMaster5.xml"/><Relationship Id="rId4" Type="http://schemas.openxmlformats.org/officeDocument/2006/relationships/tags" Target="../tags/tag677.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680.xml"/><Relationship Id="rId2" Type="http://schemas.openxmlformats.org/officeDocument/2006/relationships/tags" Target="../tags/tag679.xml"/><Relationship Id="rId1" Type="http://schemas.openxmlformats.org/officeDocument/2006/relationships/tags" Target="../tags/tag678.xml"/><Relationship Id="rId6" Type="http://schemas.openxmlformats.org/officeDocument/2006/relationships/slideMaster" Target="../slideMasters/slideMaster5.xml"/><Relationship Id="rId5" Type="http://schemas.openxmlformats.org/officeDocument/2006/relationships/tags" Target="../tags/tag682.xml"/><Relationship Id="rId4" Type="http://schemas.openxmlformats.org/officeDocument/2006/relationships/tags" Target="../tags/tag681.xml"/></Relationships>
</file>

<file path=ppt/slideLayouts/_rels/slideLayout76.xml.rels><?xml version="1.0" encoding="UTF-8" standalone="yes"?>
<Relationships xmlns="http://schemas.openxmlformats.org/package/2006/relationships"><Relationship Id="rId8" Type="http://schemas.openxmlformats.org/officeDocument/2006/relationships/tags" Target="../tags/tag689.xml"/><Relationship Id="rId13" Type="http://schemas.openxmlformats.org/officeDocument/2006/relationships/tags" Target="../tags/tag694.xml"/><Relationship Id="rId3" Type="http://schemas.openxmlformats.org/officeDocument/2006/relationships/tags" Target="../tags/tag684.xml"/><Relationship Id="rId7" Type="http://schemas.openxmlformats.org/officeDocument/2006/relationships/tags" Target="../tags/tag688.xml"/><Relationship Id="rId12" Type="http://schemas.openxmlformats.org/officeDocument/2006/relationships/tags" Target="../tags/tag693.xml"/><Relationship Id="rId17" Type="http://schemas.openxmlformats.org/officeDocument/2006/relationships/image" Target="../media/image1.emf"/><Relationship Id="rId2" Type="http://schemas.openxmlformats.org/officeDocument/2006/relationships/tags" Target="../tags/tag683.xml"/><Relationship Id="rId16" Type="http://schemas.openxmlformats.org/officeDocument/2006/relationships/oleObject" Target="../embeddings/oleObject44.bin"/><Relationship Id="rId1" Type="http://schemas.openxmlformats.org/officeDocument/2006/relationships/vmlDrawing" Target="../drawings/vmlDrawing44.vml"/><Relationship Id="rId6" Type="http://schemas.openxmlformats.org/officeDocument/2006/relationships/tags" Target="../tags/tag687.xml"/><Relationship Id="rId11" Type="http://schemas.openxmlformats.org/officeDocument/2006/relationships/tags" Target="../tags/tag692.xml"/><Relationship Id="rId5" Type="http://schemas.openxmlformats.org/officeDocument/2006/relationships/tags" Target="../tags/tag686.xml"/><Relationship Id="rId15" Type="http://schemas.openxmlformats.org/officeDocument/2006/relationships/slideMaster" Target="../slideMasters/slideMaster5.xml"/><Relationship Id="rId10" Type="http://schemas.openxmlformats.org/officeDocument/2006/relationships/tags" Target="../tags/tag691.xml"/><Relationship Id="rId4" Type="http://schemas.openxmlformats.org/officeDocument/2006/relationships/tags" Target="../tags/tag685.xml"/><Relationship Id="rId9" Type="http://schemas.openxmlformats.org/officeDocument/2006/relationships/tags" Target="../tags/tag690.xml"/><Relationship Id="rId14" Type="http://schemas.openxmlformats.org/officeDocument/2006/relationships/tags" Target="../tags/tag695.xml"/></Relationships>
</file>

<file path=ppt/slideLayouts/_rels/slideLayout77.xml.rels><?xml version="1.0" encoding="UTF-8" standalone="yes"?>
<Relationships xmlns="http://schemas.openxmlformats.org/package/2006/relationships"><Relationship Id="rId8" Type="http://schemas.openxmlformats.org/officeDocument/2006/relationships/tags" Target="../tags/tag702.xml"/><Relationship Id="rId13" Type="http://schemas.openxmlformats.org/officeDocument/2006/relationships/tags" Target="../tags/tag707.xml"/><Relationship Id="rId3" Type="http://schemas.openxmlformats.org/officeDocument/2006/relationships/tags" Target="../tags/tag697.xml"/><Relationship Id="rId7" Type="http://schemas.openxmlformats.org/officeDocument/2006/relationships/tags" Target="../tags/tag701.xml"/><Relationship Id="rId12" Type="http://schemas.openxmlformats.org/officeDocument/2006/relationships/tags" Target="../tags/tag706.xml"/><Relationship Id="rId17" Type="http://schemas.openxmlformats.org/officeDocument/2006/relationships/image" Target="../media/image1.emf"/><Relationship Id="rId2" Type="http://schemas.openxmlformats.org/officeDocument/2006/relationships/tags" Target="../tags/tag696.xml"/><Relationship Id="rId16" Type="http://schemas.openxmlformats.org/officeDocument/2006/relationships/oleObject" Target="../embeddings/oleObject45.bin"/><Relationship Id="rId1" Type="http://schemas.openxmlformats.org/officeDocument/2006/relationships/vmlDrawing" Target="../drawings/vmlDrawing45.vml"/><Relationship Id="rId6" Type="http://schemas.openxmlformats.org/officeDocument/2006/relationships/tags" Target="../tags/tag700.xml"/><Relationship Id="rId11" Type="http://schemas.openxmlformats.org/officeDocument/2006/relationships/tags" Target="../tags/tag705.xml"/><Relationship Id="rId5" Type="http://schemas.openxmlformats.org/officeDocument/2006/relationships/tags" Target="../tags/tag699.xml"/><Relationship Id="rId15" Type="http://schemas.openxmlformats.org/officeDocument/2006/relationships/slideMaster" Target="../slideMasters/slideMaster5.xml"/><Relationship Id="rId10" Type="http://schemas.openxmlformats.org/officeDocument/2006/relationships/tags" Target="../tags/tag704.xml"/><Relationship Id="rId4" Type="http://schemas.openxmlformats.org/officeDocument/2006/relationships/tags" Target="../tags/tag698.xml"/><Relationship Id="rId9" Type="http://schemas.openxmlformats.org/officeDocument/2006/relationships/tags" Target="../tags/tag703.xml"/><Relationship Id="rId14" Type="http://schemas.openxmlformats.org/officeDocument/2006/relationships/tags" Target="../tags/tag708.xml"/></Relationships>
</file>

<file path=ppt/slideLayouts/_rels/slideLayout78.xml.rels><?xml version="1.0" encoding="UTF-8" standalone="yes"?>
<Relationships xmlns="http://schemas.openxmlformats.org/package/2006/relationships"><Relationship Id="rId8" Type="http://schemas.openxmlformats.org/officeDocument/2006/relationships/tags" Target="../tags/tag715.xml"/><Relationship Id="rId13" Type="http://schemas.openxmlformats.org/officeDocument/2006/relationships/tags" Target="../tags/tag720.xml"/><Relationship Id="rId18" Type="http://schemas.openxmlformats.org/officeDocument/2006/relationships/image" Target="../media/image1.emf"/><Relationship Id="rId3" Type="http://schemas.openxmlformats.org/officeDocument/2006/relationships/tags" Target="../tags/tag710.xml"/><Relationship Id="rId7" Type="http://schemas.openxmlformats.org/officeDocument/2006/relationships/tags" Target="../tags/tag714.xml"/><Relationship Id="rId12" Type="http://schemas.openxmlformats.org/officeDocument/2006/relationships/tags" Target="../tags/tag719.xml"/><Relationship Id="rId17" Type="http://schemas.openxmlformats.org/officeDocument/2006/relationships/oleObject" Target="../embeddings/oleObject46.bin"/><Relationship Id="rId2" Type="http://schemas.openxmlformats.org/officeDocument/2006/relationships/tags" Target="../tags/tag709.xml"/><Relationship Id="rId16" Type="http://schemas.openxmlformats.org/officeDocument/2006/relationships/slideMaster" Target="../slideMasters/slideMaster5.xml"/><Relationship Id="rId1" Type="http://schemas.openxmlformats.org/officeDocument/2006/relationships/vmlDrawing" Target="../drawings/vmlDrawing46.vml"/><Relationship Id="rId6" Type="http://schemas.openxmlformats.org/officeDocument/2006/relationships/tags" Target="../tags/tag713.xml"/><Relationship Id="rId11" Type="http://schemas.openxmlformats.org/officeDocument/2006/relationships/tags" Target="../tags/tag718.xml"/><Relationship Id="rId5" Type="http://schemas.openxmlformats.org/officeDocument/2006/relationships/tags" Target="../tags/tag712.xml"/><Relationship Id="rId15" Type="http://schemas.openxmlformats.org/officeDocument/2006/relationships/tags" Target="../tags/tag722.xml"/><Relationship Id="rId10" Type="http://schemas.openxmlformats.org/officeDocument/2006/relationships/tags" Target="../tags/tag717.xml"/><Relationship Id="rId4" Type="http://schemas.openxmlformats.org/officeDocument/2006/relationships/tags" Target="../tags/tag711.xml"/><Relationship Id="rId9" Type="http://schemas.openxmlformats.org/officeDocument/2006/relationships/tags" Target="../tags/tag716.xml"/><Relationship Id="rId14" Type="http://schemas.openxmlformats.org/officeDocument/2006/relationships/tags" Target="../tags/tag721.xml"/></Relationships>
</file>

<file path=ppt/slideLayouts/_rels/slideLayout79.xml.rels><?xml version="1.0" encoding="UTF-8" standalone="yes"?>
<Relationships xmlns="http://schemas.openxmlformats.org/package/2006/relationships"><Relationship Id="rId8" Type="http://schemas.openxmlformats.org/officeDocument/2006/relationships/tags" Target="../tags/tag729.xml"/><Relationship Id="rId13" Type="http://schemas.openxmlformats.org/officeDocument/2006/relationships/tags" Target="../tags/tag734.xml"/><Relationship Id="rId18" Type="http://schemas.openxmlformats.org/officeDocument/2006/relationships/image" Target="../media/image4.emf"/><Relationship Id="rId3" Type="http://schemas.openxmlformats.org/officeDocument/2006/relationships/tags" Target="../tags/tag724.xml"/><Relationship Id="rId7" Type="http://schemas.openxmlformats.org/officeDocument/2006/relationships/tags" Target="../tags/tag728.xml"/><Relationship Id="rId12" Type="http://schemas.openxmlformats.org/officeDocument/2006/relationships/tags" Target="../tags/tag733.xml"/><Relationship Id="rId17" Type="http://schemas.openxmlformats.org/officeDocument/2006/relationships/oleObject" Target="../embeddings/oleObject47.bin"/><Relationship Id="rId2" Type="http://schemas.openxmlformats.org/officeDocument/2006/relationships/tags" Target="../tags/tag723.xml"/><Relationship Id="rId16" Type="http://schemas.openxmlformats.org/officeDocument/2006/relationships/slideMaster" Target="../slideMasters/slideMaster5.xml"/><Relationship Id="rId1" Type="http://schemas.openxmlformats.org/officeDocument/2006/relationships/vmlDrawing" Target="../drawings/vmlDrawing47.vml"/><Relationship Id="rId6" Type="http://schemas.openxmlformats.org/officeDocument/2006/relationships/tags" Target="../tags/tag727.xml"/><Relationship Id="rId11" Type="http://schemas.openxmlformats.org/officeDocument/2006/relationships/tags" Target="../tags/tag732.xml"/><Relationship Id="rId5" Type="http://schemas.openxmlformats.org/officeDocument/2006/relationships/tags" Target="../tags/tag726.xml"/><Relationship Id="rId15" Type="http://schemas.openxmlformats.org/officeDocument/2006/relationships/tags" Target="../tags/tag736.xml"/><Relationship Id="rId10" Type="http://schemas.openxmlformats.org/officeDocument/2006/relationships/tags" Target="../tags/tag731.xml"/><Relationship Id="rId4" Type="http://schemas.openxmlformats.org/officeDocument/2006/relationships/tags" Target="../tags/tag725.xml"/><Relationship Id="rId9" Type="http://schemas.openxmlformats.org/officeDocument/2006/relationships/tags" Target="../tags/tag730.xml"/><Relationship Id="rId14" Type="http://schemas.openxmlformats.org/officeDocument/2006/relationships/tags" Target="../tags/tag735.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62.xml"/><Relationship Id="rId7"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8.v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3.emf"/></Relationships>
</file>

<file path=ppt/slideLayouts/_rels/slideLayout8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739.xml"/><Relationship Id="rId7" Type="http://schemas.openxmlformats.org/officeDocument/2006/relationships/tags" Target="../tags/tag743.xml"/><Relationship Id="rId2" Type="http://schemas.openxmlformats.org/officeDocument/2006/relationships/tags" Target="../tags/tag738.xml"/><Relationship Id="rId1" Type="http://schemas.openxmlformats.org/officeDocument/2006/relationships/tags" Target="../tags/tag737.xml"/><Relationship Id="rId6" Type="http://schemas.openxmlformats.org/officeDocument/2006/relationships/tags" Target="../tags/tag742.xml"/><Relationship Id="rId5" Type="http://schemas.openxmlformats.org/officeDocument/2006/relationships/tags" Target="../tags/tag741.xml"/><Relationship Id="rId4" Type="http://schemas.openxmlformats.org/officeDocument/2006/relationships/tags" Target="../tags/tag740.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746.xml"/><Relationship Id="rId2" Type="http://schemas.openxmlformats.org/officeDocument/2006/relationships/tags" Target="../tags/tag745.xml"/><Relationship Id="rId1" Type="http://schemas.openxmlformats.org/officeDocument/2006/relationships/tags" Target="../tags/tag744.xml"/><Relationship Id="rId5" Type="http://schemas.openxmlformats.org/officeDocument/2006/relationships/slideMaster" Target="../slideMasters/slideMaster5.xml"/><Relationship Id="rId4" Type="http://schemas.openxmlformats.org/officeDocument/2006/relationships/tags" Target="../tags/tag747.xml"/></Relationships>
</file>

<file path=ppt/slideLayouts/_rels/slideLayout82.xml.rels><?xml version="1.0" encoding="UTF-8" standalone="yes"?>
<Relationships xmlns="http://schemas.openxmlformats.org/package/2006/relationships"><Relationship Id="rId3" Type="http://schemas.openxmlformats.org/officeDocument/2006/relationships/tags" Target="../tags/tag750.xml"/><Relationship Id="rId2" Type="http://schemas.openxmlformats.org/officeDocument/2006/relationships/tags" Target="../tags/tag749.xml"/><Relationship Id="rId1" Type="http://schemas.openxmlformats.org/officeDocument/2006/relationships/tags" Target="../tags/tag748.xml"/><Relationship Id="rId5" Type="http://schemas.openxmlformats.org/officeDocument/2006/relationships/image" Target="../media/image2.png"/><Relationship Id="rId4"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5" Type="http://schemas.openxmlformats.org/officeDocument/2006/relationships/tags" Target="../tags/tag69.xml"/><Relationship Id="rId10" Type="http://schemas.openxmlformats.org/officeDocument/2006/relationships/image" Target="../media/image3.emf"/><Relationship Id="rId4" Type="http://schemas.openxmlformats.org/officeDocument/2006/relationships/tags" Target="../tags/tag68.xml"/><Relationship Id="rId9"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1"/>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17" name="Partnership">
            <a:extLst>
              <a:ext uri="{FF2B5EF4-FFF2-40B4-BE49-F238E27FC236}">
                <a16:creationId xmlns:a16="http://schemas.microsoft.com/office/drawing/2014/main" id="{EA7A5696-00BF-45E7-A82D-0FAAE08003AE}"/>
              </a:ext>
            </a:extLst>
          </p:cNvPr>
          <p:cNvPicPr>
            <a:picLocks noChangeAspect="1"/>
          </p:cNvPicPr>
          <p:nvPr userDrawn="1">
            <p:custDataLst>
              <p:tags r:id="rId2"/>
            </p:custDataLst>
          </p:nvPr>
        </p:nvPicPr>
        <p:blipFill rotWithShape="1">
          <a:blip r:embed="rId9">
            <a:extLst>
              <a:ext uri="{28A0092B-C50C-407E-A947-70E740481C1C}">
                <a14:useLocalDpi xmlns:a14="http://schemas.microsoft.com/office/drawing/2010/main" val="0"/>
              </a:ext>
            </a:extLst>
          </a:blip>
          <a:srcRect l="35455"/>
          <a:stretch/>
        </p:blipFill>
        <p:spPr bwMode="black">
          <a:xfrm>
            <a:off x="4322618" y="0"/>
            <a:ext cx="7869382" cy="6858000"/>
          </a:xfrm>
          <a:prstGeom prst="rect">
            <a:avLst/>
          </a:prstGeom>
        </p:spPr>
      </p:pic>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3"/>
            </p:custDataLst>
          </p:nvPr>
        </p:nvSpPr>
        <p:spPr>
          <a:xfrm>
            <a:off x="551942" y="4984025"/>
            <a:ext cx="1901952" cy="969264"/>
          </a:xfrm>
          <a:prstGeom prst="rect">
            <a:avLst/>
          </a:prstGeom>
        </p:spPr>
        <p:txBody>
          <a:bodyPr>
            <a:noAutofit/>
          </a:bodyPr>
          <a:lstStyle>
            <a:lvl1pPr algn="ctr">
              <a:defRPr sz="1200">
                <a:solidFill>
                  <a:schemeClr val="tx2"/>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4"/>
            </p:custDataLst>
          </p:nvPr>
        </p:nvSpPr>
        <p:spPr>
          <a:xfrm>
            <a:off x="554736" y="4510168"/>
            <a:ext cx="6016752" cy="215444"/>
          </a:xfrm>
          <a:prstGeom prst="rect">
            <a:avLst/>
          </a:prstGeom>
        </p:spPr>
        <p:txBody>
          <a:bodyPr wrap="square">
            <a:noAutofit/>
          </a:bodyPr>
          <a:lstStyle>
            <a:lvl1pPr>
              <a:buNone/>
              <a:defRPr sz="1400">
                <a:solidFill>
                  <a:schemeClr val="tx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5"/>
            </p:custDataLst>
          </p:nvPr>
        </p:nvSpPr>
        <p:spPr>
          <a:xfrm>
            <a:off x="551942" y="4092559"/>
            <a:ext cx="6016752" cy="307777"/>
          </a:xfrm>
          <a:prstGeom prst="rect">
            <a:avLst/>
          </a:prstGeom>
        </p:spPr>
        <p:txBody>
          <a:bodyPr wrap="square">
            <a:noAutofit/>
          </a:bodyPr>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6"/>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2"/>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7"/>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2"/>
                </a:solidFill>
                <a:latin typeface="+mn-lt"/>
              </a:rPr>
              <a:t>CONFIDENTIAL AND PROPRIETARY</a:t>
            </a:r>
          </a:p>
          <a:p>
            <a:pPr defTabSz="804863" eaLnBrk="0" hangingPunct="0"/>
            <a:r>
              <a:rPr lang="en-US" sz="800" dirty="0">
                <a:solidFill>
                  <a:schemeClr val="tx2"/>
                </a:solidFill>
                <a:latin typeface="+mn-lt"/>
              </a:rPr>
              <a:t>Any use of this material without specific permission of McKinsey &amp; Company </a:t>
            </a:r>
            <a:br>
              <a:rPr lang="en-US" sz="800" dirty="0">
                <a:solidFill>
                  <a:schemeClr val="tx2"/>
                </a:solidFill>
                <a:latin typeface="+mn-lt"/>
              </a:rPr>
            </a:br>
            <a:r>
              <a:rPr lang="en-US" sz="800" dirty="0">
                <a:solidFill>
                  <a:schemeClr val="tx2"/>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sp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5870CBDA-319F-478D-A98A-8C924E44D94A}"/>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49706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0826D15C-DD7B-41C9-B0B7-C732312FB58A}"/>
              </a:ext>
            </a:extLst>
          </p:cNvPr>
          <p:cNvSpPr>
            <a:spLocks noGrp="1"/>
          </p:cNvSpPr>
          <p:nvPr>
            <p:ph type="body" sz="quarter" idx="16" hasCustomPrompt="1"/>
            <p:custDataLst>
              <p:tags r:id="rId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41169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247"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24DB7D7B-A09F-4A19-A66E-6C1B908ACEDE}"/>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2"/>
            </p:custDataLst>
          </p:nvPr>
        </p:nvSpPr>
        <p:spPr>
          <a:xfrm>
            <a:off x="554736" y="2744369"/>
            <a:ext cx="2514600" cy="769441"/>
          </a:xfrm>
        </p:spPr>
        <p:txBody>
          <a:bodyPr anchor="b">
            <a:sp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3"/>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470369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71"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506B212A-F103-4479-B4F2-503202CBF12F}"/>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2"/>
            </p:custDataLst>
          </p:nvPr>
        </p:nvSpPr>
        <p:spPr>
          <a:xfrm>
            <a:off x="554736" y="2744369"/>
            <a:ext cx="3465576" cy="769441"/>
          </a:xfrm>
          <a:prstGeom prst="rect">
            <a:avLst/>
          </a:prstGeom>
        </p:spPr>
        <p:txBody>
          <a:bodyPr wrap="square" anchor="b">
            <a:sp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3"/>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692910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43" name="think-cell Slide" r:id="rId17" imgW="413" imgH="416" progId="TCLayout.ActiveDocument.1">
                  <p:embed/>
                </p:oleObj>
              </mc:Choice>
              <mc:Fallback>
                <p:oleObj name="think-cell Slide" r:id="rId17" imgW="413"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1. On-page tracker">
            <a:extLst>
              <a:ext uri="{FF2B5EF4-FFF2-40B4-BE49-F238E27FC236}">
                <a16:creationId xmlns:a16="http://schemas.microsoft.com/office/drawing/2014/main" id="{B1862427-C153-460B-92AE-3FA75E6B880B}"/>
              </a:ext>
            </a:extLst>
          </p:cNvPr>
          <p:cNvSpPr>
            <a:spLocks noGrp="1"/>
          </p:cNvSpPr>
          <p:nvPr>
            <p:ph type="body" sz="quarter" idx="16" hasCustomPrompt="1"/>
            <p:custDataLst>
              <p:tags r:id="rId1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60546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225" name="think-cell Slide" r:id="rId17" imgW="572" imgH="588" progId="TCLayout.ActiveDocument.1">
                  <p:embed/>
                </p:oleObj>
              </mc:Choice>
              <mc:Fallback>
                <p:oleObj name="think-cell Slide" r:id="rId17" imgW="572" imgH="58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1. On-page tracker">
            <a:extLst>
              <a:ext uri="{FF2B5EF4-FFF2-40B4-BE49-F238E27FC236}">
                <a16:creationId xmlns:a16="http://schemas.microsoft.com/office/drawing/2014/main" id="{EAFF7AB7-0AA5-45CA-B768-743633E9C28B}"/>
              </a:ext>
            </a:extLst>
          </p:cNvPr>
          <p:cNvSpPr>
            <a:spLocks noGrp="1"/>
          </p:cNvSpPr>
          <p:nvPr>
            <p:ph type="body" sz="quarter" idx="16" hasCustomPrompt="1"/>
            <p:custDataLst>
              <p:tags r:id="rId14"/>
            </p:custDataLst>
          </p:nvPr>
        </p:nvSpPr>
        <p:spPr>
          <a:xfrm>
            <a:off x="8173370" y="88483"/>
            <a:ext cx="3466941"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5"/>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911390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rmAutofit/>
          </a:bodyPr>
          <a:lstStyle>
            <a:lvl1pPr>
              <a:defRPr/>
            </a:lvl1pPr>
          </a:lstStyle>
          <a:p>
            <a:r>
              <a:rPr lang="en-US"/>
              <a:t>Click to edit Master title style</a:t>
            </a:r>
            <a:endParaRPr lang="en-US" dirty="0"/>
          </a:p>
        </p:txBody>
      </p:sp>
      <p:sp>
        <p:nvSpPr>
          <p:cNvPr id="9" name="1. On-page tracker">
            <a:extLst>
              <a:ext uri="{FF2B5EF4-FFF2-40B4-BE49-F238E27FC236}">
                <a16:creationId xmlns:a16="http://schemas.microsoft.com/office/drawing/2014/main" id="{FBFEDCBC-6AE2-415B-B9AB-4D0332F5ABD9}"/>
              </a:ext>
            </a:extLst>
          </p:cNvPr>
          <p:cNvSpPr>
            <a:spLocks noGrp="1"/>
          </p:cNvSpPr>
          <p:nvPr>
            <p:ph type="body" sz="quarter" idx="17" hasCustomPrompt="1"/>
            <p:custDataLst>
              <p:tags r:id="rId6"/>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97749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242E706C-B652-4B8D-8347-CE6D35DB7BB4}"/>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86300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1"/>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7" name="Partnership">
            <a:extLst>
              <a:ext uri="{FF2B5EF4-FFF2-40B4-BE49-F238E27FC236}">
                <a16:creationId xmlns:a16="http://schemas.microsoft.com/office/drawing/2014/main" id="{F872C5DF-49A0-4AF8-94E4-83C32A939035}"/>
              </a:ext>
            </a:extLst>
          </p:cNvPr>
          <p:cNvPicPr>
            <a:picLocks noChangeAspect="1"/>
          </p:cNvPicPr>
          <p:nvPr userDrawn="1">
            <p:custDataLst>
              <p:tags r:id="rId2"/>
            </p:custDataLst>
          </p:nvPr>
        </p:nvPicPr>
        <p:blipFill rotWithShape="1">
          <a:blip r:embed="rId5">
            <a:extLst>
              <a:ext uri="{28A0092B-C50C-407E-A947-70E740481C1C}">
                <a14:useLocalDpi xmlns:a14="http://schemas.microsoft.com/office/drawing/2010/main" val="0"/>
              </a:ext>
            </a:extLst>
          </a:blip>
          <a:srcRect l="35455" r="18000"/>
          <a:stretch/>
        </p:blipFill>
        <p:spPr bwMode="black">
          <a:xfrm>
            <a:off x="6517178" y="0"/>
            <a:ext cx="5674822" cy="6858000"/>
          </a:xfrm>
          <a:prstGeom prst="rect">
            <a:avLst/>
          </a:prstGeom>
        </p:spPr>
      </p:pic>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BA32-38B9-4C8B-A7D5-45237C60FD1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846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878057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319"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113DFDDF-7DA2-4E92-8555-8B9DB1295FAA}"/>
              </a:ext>
            </a:extLst>
          </p:cNvPr>
          <p:cNvSpPr>
            <a:spLocks noGrp="1"/>
          </p:cNvSpPr>
          <p:nvPr>
            <p:ph type="body" sz="quarter" idx="16" hasCustomPrompt="1"/>
            <p:custDataLst>
              <p:tags r:id="rId7"/>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3-lin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C6CB15B-4DA7-44CC-8014-6D323E9C9D22}"/>
              </a:ext>
            </a:extLst>
          </p:cNvPr>
          <p:cNvGraphicFramePr>
            <a:graphicFrameLocks noChangeAspect="1"/>
          </p:cNvGraphicFramePr>
          <p:nvPr userDrawn="1">
            <p:custDataLst>
              <p:tags r:id="rId2"/>
            </p:custDataLst>
            <p:extLst>
              <p:ext uri="{D42A27DB-BD31-4B8C-83A1-F6EECF244321}">
                <p14:modId xmlns:p14="http://schemas.microsoft.com/office/powerpoint/2010/main" val="8246876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28" name="think-cell Slide" r:id="rId11" imgW="395" imgH="394" progId="TCLayout.ActiveDocument.1">
                  <p:embed/>
                </p:oleObj>
              </mc:Choice>
              <mc:Fallback>
                <p:oleObj name="think-cell Slide" r:id="rId11" imgW="395" imgH="394" progId="TCLayout.ActiveDocument.1">
                  <p:embed/>
                  <p:pic>
                    <p:nvPicPr>
                      <p:cNvPr id="2" name="Object 1" hidden="1">
                        <a:extLst>
                          <a:ext uri="{FF2B5EF4-FFF2-40B4-BE49-F238E27FC236}">
                            <a16:creationId xmlns:a16="http://schemas.microsoft.com/office/drawing/2014/main" id="{AC6CB15B-4DA7-44CC-8014-6D323E9C9D2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cxnSp>
        <p:nvCxnSpPr>
          <p:cNvPr id="103" name="BottomLine">
            <a:extLst>
              <a:ext uri="{FF2B5EF4-FFF2-40B4-BE49-F238E27FC236}">
                <a16:creationId xmlns:a16="http://schemas.microsoft.com/office/drawing/2014/main" id="{1A205B6C-F79D-4193-9FCF-230AF1D51716}"/>
              </a:ext>
            </a:extLst>
          </p:cNvPr>
          <p:cNvCxnSpPr/>
          <p:nvPr userDrawn="1">
            <p:custDataLst>
              <p:tags r:id="rId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BFEDCBC-6AE2-415B-B9AB-4D0332F5ABD9}"/>
              </a:ext>
            </a:extLst>
          </p:cNvPr>
          <p:cNvSpPr>
            <a:spLocks noGrp="1"/>
          </p:cNvSpPr>
          <p:nvPr>
            <p:ph type="body" sz="quarter" idx="17" hasCustomPrompt="1"/>
            <p:custDataLst>
              <p:tags r:id="rId7"/>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2. Slide Title">
            <a:extLst>
              <a:ext uri="{FF2B5EF4-FFF2-40B4-BE49-F238E27FC236}">
                <a16:creationId xmlns:a16="http://schemas.microsoft.com/office/drawing/2014/main" id="{F5616074-64D4-4870-B6A0-CBD834923AFB}"/>
              </a:ext>
            </a:extLst>
          </p:cNvPr>
          <p:cNvSpPr>
            <a:spLocks noGrp="1"/>
          </p:cNvSpPr>
          <p:nvPr>
            <p:ph type="title"/>
            <p:custDataLst>
              <p:tags r:id="rId9"/>
            </p:custDataLst>
          </p:nvPr>
        </p:nvSpPr>
        <p:spPr>
          <a:xfrm>
            <a:off x="554736" y="172212"/>
            <a:ext cx="11082528" cy="731520"/>
          </a:xfrm>
        </p:spPr>
        <p:txBody>
          <a:bodyPr>
            <a:noAutofit/>
          </a:bodyPr>
          <a:lstStyle/>
          <a:p>
            <a:r>
              <a:rPr lang="en-US" dirty="0"/>
              <a:t>The Problem Statement Worksheet</a:t>
            </a:r>
          </a:p>
        </p:txBody>
      </p:sp>
      <p:sp>
        <p:nvSpPr>
          <p:cNvPr id="12" name="TextBox 11">
            <a:extLst>
              <a:ext uri="{FF2B5EF4-FFF2-40B4-BE49-F238E27FC236}">
                <a16:creationId xmlns:a16="http://schemas.microsoft.com/office/drawing/2014/main" id="{7D94D322-94BD-4B9B-BE92-C15730675725}"/>
              </a:ext>
            </a:extLst>
          </p:cNvPr>
          <p:cNvSpPr txBox="1">
            <a:spLocks/>
          </p:cNvSpPr>
          <p:nvPr userDrawn="1"/>
        </p:nvSpPr>
        <p:spPr>
          <a:xfrm>
            <a:off x="554736" y="1573612"/>
            <a:ext cx="11082528"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Problem question (The basic question to be resolved)</a:t>
            </a:r>
            <a:endParaRPr lang="en-US" sz="1400" dirty="0"/>
          </a:p>
        </p:txBody>
      </p:sp>
      <p:sp>
        <p:nvSpPr>
          <p:cNvPr id="16" name="TextBox 15">
            <a:extLst>
              <a:ext uri="{FF2B5EF4-FFF2-40B4-BE49-F238E27FC236}">
                <a16:creationId xmlns:a16="http://schemas.microsoft.com/office/drawing/2014/main" id="{96A71E40-42E9-4D14-ABA2-66FCFFB92368}"/>
              </a:ext>
            </a:extLst>
          </p:cNvPr>
          <p:cNvSpPr txBox="1">
            <a:spLocks/>
          </p:cNvSpPr>
          <p:nvPr userDrawn="1"/>
        </p:nvSpPr>
        <p:spPr>
          <a:xfrm>
            <a:off x="554735" y="2673702"/>
            <a:ext cx="358292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Context</a:t>
            </a:r>
            <a:endParaRPr lang="en-US" sz="1200" b="1" dirty="0"/>
          </a:p>
        </p:txBody>
      </p:sp>
      <p:sp>
        <p:nvSpPr>
          <p:cNvPr id="17" name="TextBox 16">
            <a:extLst>
              <a:ext uri="{FF2B5EF4-FFF2-40B4-BE49-F238E27FC236}">
                <a16:creationId xmlns:a16="http://schemas.microsoft.com/office/drawing/2014/main" id="{767971E0-52D6-4B85-B15B-12A82E87E799}"/>
              </a:ext>
            </a:extLst>
          </p:cNvPr>
          <p:cNvSpPr txBox="1">
            <a:spLocks/>
          </p:cNvSpPr>
          <p:nvPr userDrawn="1"/>
        </p:nvSpPr>
        <p:spPr>
          <a:xfrm>
            <a:off x="4388357" y="2673702"/>
            <a:ext cx="358292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Constraints within solution space</a:t>
            </a:r>
          </a:p>
        </p:txBody>
      </p:sp>
      <p:sp>
        <p:nvSpPr>
          <p:cNvPr id="18" name="TextBox 17">
            <a:extLst>
              <a:ext uri="{FF2B5EF4-FFF2-40B4-BE49-F238E27FC236}">
                <a16:creationId xmlns:a16="http://schemas.microsoft.com/office/drawing/2014/main" id="{884B8B35-62FF-4200-9D74-77FD017B47BF}"/>
              </a:ext>
            </a:extLst>
          </p:cNvPr>
          <p:cNvSpPr txBox="1">
            <a:spLocks/>
          </p:cNvSpPr>
          <p:nvPr userDrawn="1"/>
        </p:nvSpPr>
        <p:spPr>
          <a:xfrm>
            <a:off x="8221980" y="267370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Criteria for success</a:t>
            </a:r>
          </a:p>
        </p:txBody>
      </p:sp>
      <p:sp>
        <p:nvSpPr>
          <p:cNvPr id="19" name="TextBox 18">
            <a:extLst>
              <a:ext uri="{FF2B5EF4-FFF2-40B4-BE49-F238E27FC236}">
                <a16:creationId xmlns:a16="http://schemas.microsoft.com/office/drawing/2014/main" id="{DD961A37-9509-4178-A4F9-9F1F88F266C2}"/>
              </a:ext>
            </a:extLst>
          </p:cNvPr>
          <p:cNvSpPr txBox="1">
            <a:spLocks/>
          </p:cNvSpPr>
          <p:nvPr userDrawn="1"/>
        </p:nvSpPr>
        <p:spPr>
          <a:xfrm>
            <a:off x="554735"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Stakeholders</a:t>
            </a:r>
            <a:endParaRPr lang="en-US" sz="1200" b="1" dirty="0"/>
          </a:p>
        </p:txBody>
      </p:sp>
      <p:sp>
        <p:nvSpPr>
          <p:cNvPr id="20" name="TextBox 19">
            <a:extLst>
              <a:ext uri="{FF2B5EF4-FFF2-40B4-BE49-F238E27FC236}">
                <a16:creationId xmlns:a16="http://schemas.microsoft.com/office/drawing/2014/main" id="{C4EC57EF-3EE2-478F-A4B1-45496F4263E7}"/>
              </a:ext>
            </a:extLst>
          </p:cNvPr>
          <p:cNvSpPr txBox="1">
            <a:spLocks/>
          </p:cNvSpPr>
          <p:nvPr userDrawn="1"/>
        </p:nvSpPr>
        <p:spPr>
          <a:xfrm>
            <a:off x="4388358"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Scope of solution space</a:t>
            </a:r>
          </a:p>
        </p:txBody>
      </p:sp>
      <p:sp>
        <p:nvSpPr>
          <p:cNvPr id="21" name="TextBox 20">
            <a:extLst>
              <a:ext uri="{FF2B5EF4-FFF2-40B4-BE49-F238E27FC236}">
                <a16:creationId xmlns:a16="http://schemas.microsoft.com/office/drawing/2014/main" id="{7EFAEAE0-E3C7-4C3A-B2EA-DFA486BC4FAD}"/>
              </a:ext>
            </a:extLst>
          </p:cNvPr>
          <p:cNvSpPr txBox="1">
            <a:spLocks/>
          </p:cNvSpPr>
          <p:nvPr userDrawn="1"/>
        </p:nvSpPr>
        <p:spPr>
          <a:xfrm>
            <a:off x="8221980"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Key sources of insight</a:t>
            </a:r>
          </a:p>
        </p:txBody>
      </p:sp>
      <p:sp>
        <p:nvSpPr>
          <p:cNvPr id="22" name="Rectangle 21">
            <a:extLst>
              <a:ext uri="{FF2B5EF4-FFF2-40B4-BE49-F238E27FC236}">
                <a16:creationId xmlns:a16="http://schemas.microsoft.com/office/drawing/2014/main" id="{36911553-632D-434B-B36A-6F27597394A7}"/>
              </a:ext>
            </a:extLst>
          </p:cNvPr>
          <p:cNvSpPr>
            <a:spLocks/>
          </p:cNvSpPr>
          <p:nvPr userDrawn="1"/>
        </p:nvSpPr>
        <p:spPr>
          <a:xfrm>
            <a:off x="554736" y="1914808"/>
            <a:ext cx="11082528" cy="498410"/>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Rectangle 22">
            <a:extLst>
              <a:ext uri="{FF2B5EF4-FFF2-40B4-BE49-F238E27FC236}">
                <a16:creationId xmlns:a16="http://schemas.microsoft.com/office/drawing/2014/main" id="{F912A439-5C1F-4FA9-AAB7-EF6B04DC67EE}"/>
              </a:ext>
            </a:extLst>
          </p:cNvPr>
          <p:cNvSpPr>
            <a:spLocks/>
          </p:cNvSpPr>
          <p:nvPr userDrawn="1"/>
        </p:nvSpPr>
        <p:spPr>
          <a:xfrm>
            <a:off x="554735"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4" name="Rectangle 23">
            <a:extLst>
              <a:ext uri="{FF2B5EF4-FFF2-40B4-BE49-F238E27FC236}">
                <a16:creationId xmlns:a16="http://schemas.microsoft.com/office/drawing/2014/main" id="{A2560244-262D-4283-B55C-447ADA734399}"/>
              </a:ext>
            </a:extLst>
          </p:cNvPr>
          <p:cNvSpPr>
            <a:spLocks/>
          </p:cNvSpPr>
          <p:nvPr userDrawn="1"/>
        </p:nvSpPr>
        <p:spPr>
          <a:xfrm>
            <a:off x="4388358"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5" name="Rectangle 24">
            <a:extLst>
              <a:ext uri="{FF2B5EF4-FFF2-40B4-BE49-F238E27FC236}">
                <a16:creationId xmlns:a16="http://schemas.microsoft.com/office/drawing/2014/main" id="{EA0417CD-BE7D-4612-B813-176698D7363A}"/>
              </a:ext>
            </a:extLst>
          </p:cNvPr>
          <p:cNvSpPr>
            <a:spLocks/>
          </p:cNvSpPr>
          <p:nvPr userDrawn="1"/>
        </p:nvSpPr>
        <p:spPr>
          <a:xfrm>
            <a:off x="8221980"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6" name="Rectangle 25">
            <a:extLst>
              <a:ext uri="{FF2B5EF4-FFF2-40B4-BE49-F238E27FC236}">
                <a16:creationId xmlns:a16="http://schemas.microsoft.com/office/drawing/2014/main" id="{547267FF-973C-431D-B900-DA72BF608CDF}"/>
              </a:ext>
            </a:extLst>
          </p:cNvPr>
          <p:cNvSpPr>
            <a:spLocks/>
          </p:cNvSpPr>
          <p:nvPr userDrawn="1"/>
        </p:nvSpPr>
        <p:spPr>
          <a:xfrm>
            <a:off x="554735"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7" name="Rectangle 26">
            <a:extLst>
              <a:ext uri="{FF2B5EF4-FFF2-40B4-BE49-F238E27FC236}">
                <a16:creationId xmlns:a16="http://schemas.microsoft.com/office/drawing/2014/main" id="{D675C851-E22C-415B-81C9-F85D05A03BCC}"/>
              </a:ext>
            </a:extLst>
          </p:cNvPr>
          <p:cNvSpPr>
            <a:spLocks/>
          </p:cNvSpPr>
          <p:nvPr userDrawn="1"/>
        </p:nvSpPr>
        <p:spPr>
          <a:xfrm>
            <a:off x="4388358"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8" name="Rectangle 27">
            <a:extLst>
              <a:ext uri="{FF2B5EF4-FFF2-40B4-BE49-F238E27FC236}">
                <a16:creationId xmlns:a16="http://schemas.microsoft.com/office/drawing/2014/main" id="{30E90EC6-2CD8-4F98-A698-0C04548548AB}"/>
              </a:ext>
            </a:extLst>
          </p:cNvPr>
          <p:cNvSpPr>
            <a:spLocks/>
          </p:cNvSpPr>
          <p:nvPr userDrawn="1"/>
        </p:nvSpPr>
        <p:spPr>
          <a:xfrm>
            <a:off x="8221980"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9" name="Subtitle 3">
            <a:extLst>
              <a:ext uri="{FF2B5EF4-FFF2-40B4-BE49-F238E27FC236}">
                <a16:creationId xmlns:a16="http://schemas.microsoft.com/office/drawing/2014/main" id="{C572A868-0184-4615-A187-16D3DB366BD6}"/>
              </a:ext>
            </a:extLst>
          </p:cNvPr>
          <p:cNvSpPr>
            <a:spLocks noGrp="1"/>
          </p:cNvSpPr>
          <p:nvPr>
            <p:ph type="subTitle" idx="1"/>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Tree>
    <p:extLst>
      <p:ext uri="{BB962C8B-B14F-4D97-AF65-F5344CB8AC3E}">
        <p14:creationId xmlns:p14="http://schemas.microsoft.com/office/powerpoint/2010/main" val="3456847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3730796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52" name="think-cell Slide" r:id="rId8" imgW="413" imgH="416" progId="TCLayout.ActiveDocument.1">
                  <p:embed/>
                </p:oleObj>
              </mc:Choice>
              <mc:Fallback>
                <p:oleObj name="think-cell Slide" r:id="rId8"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57" name="2. Slide Title">
            <a:extLst>
              <a:ext uri="{FF2B5EF4-FFF2-40B4-BE49-F238E27FC236}">
                <a16:creationId xmlns:a16="http://schemas.microsoft.com/office/drawing/2014/main" id="{B748EFE1-7F07-4E00-98BE-BD887B576B05}"/>
              </a:ext>
            </a:extLst>
          </p:cNvPr>
          <p:cNvSpPr>
            <a:spLocks noGrp="1"/>
          </p:cNvSpPr>
          <p:nvPr>
            <p:ph type="title"/>
            <p:custDataLst>
              <p:tags r:id="rId6"/>
            </p:custDataLst>
          </p:nvPr>
        </p:nvSpPr>
        <p:spPr>
          <a:xfrm>
            <a:off x="554736" y="172212"/>
            <a:ext cx="11082528" cy="731520"/>
          </a:xfrm>
        </p:spPr>
        <p:txBody>
          <a:bodyPr>
            <a:normAutofit/>
          </a:bodyPr>
          <a:lstStyle/>
          <a:p>
            <a:r>
              <a:rPr lang="en-US" dirty="0"/>
              <a:t>Work Plan</a:t>
            </a:r>
          </a:p>
        </p:txBody>
      </p:sp>
      <p:sp>
        <p:nvSpPr>
          <p:cNvPr id="58" name="TextBox 57">
            <a:extLst>
              <a:ext uri="{FF2B5EF4-FFF2-40B4-BE49-F238E27FC236}">
                <a16:creationId xmlns:a16="http://schemas.microsoft.com/office/drawing/2014/main" id="{1D99F7E3-63F6-456A-90E8-046ECF2B760B}"/>
              </a:ext>
            </a:extLst>
          </p:cNvPr>
          <p:cNvSpPr txBox="1"/>
          <p:nvPr userDrawn="1"/>
        </p:nvSpPr>
        <p:spPr>
          <a:xfrm>
            <a:off x="554736" y="1951911"/>
            <a:ext cx="1781121" cy="246221"/>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cs typeface="+mn-cs"/>
              </a:rPr>
              <a:t>Issue</a:t>
            </a:r>
          </a:p>
        </p:txBody>
      </p:sp>
      <p:sp>
        <p:nvSpPr>
          <p:cNvPr id="59" name="TextBox 58">
            <a:extLst>
              <a:ext uri="{FF2B5EF4-FFF2-40B4-BE49-F238E27FC236}">
                <a16:creationId xmlns:a16="http://schemas.microsoft.com/office/drawing/2014/main" id="{B996C4C2-1120-4C91-A18A-F2BBC920CFFB}"/>
              </a:ext>
            </a:extLst>
          </p:cNvPr>
          <p:cNvSpPr txBox="1"/>
          <p:nvPr userDrawn="1"/>
        </p:nvSpPr>
        <p:spPr>
          <a:xfrm>
            <a:off x="2415017" y="1705689"/>
            <a:ext cx="1781121" cy="492443"/>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cs typeface="+mn-cs"/>
              </a:rPr>
              <a:t>Hypothesis/ rationale</a:t>
            </a:r>
          </a:p>
        </p:txBody>
      </p:sp>
      <p:sp>
        <p:nvSpPr>
          <p:cNvPr id="60" name="TextBox 59">
            <a:extLst>
              <a:ext uri="{FF2B5EF4-FFF2-40B4-BE49-F238E27FC236}">
                <a16:creationId xmlns:a16="http://schemas.microsoft.com/office/drawing/2014/main" id="{03487086-55BD-4E71-8558-CE1A249032EE}"/>
              </a:ext>
            </a:extLst>
          </p:cNvPr>
          <p:cNvSpPr txBox="1"/>
          <p:nvPr userDrawn="1"/>
        </p:nvSpPr>
        <p:spPr>
          <a:xfrm>
            <a:off x="4275298" y="1951911"/>
            <a:ext cx="1781121" cy="246221"/>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cs typeface="+mn-cs"/>
              </a:rPr>
              <a:t>End product</a:t>
            </a:r>
          </a:p>
        </p:txBody>
      </p:sp>
      <p:sp>
        <p:nvSpPr>
          <p:cNvPr id="61" name="TextBox 60">
            <a:extLst>
              <a:ext uri="{FF2B5EF4-FFF2-40B4-BE49-F238E27FC236}">
                <a16:creationId xmlns:a16="http://schemas.microsoft.com/office/drawing/2014/main" id="{350FE4E5-2068-4E71-89D6-FC5723F3F0BA}"/>
              </a:ext>
            </a:extLst>
          </p:cNvPr>
          <p:cNvSpPr txBox="1"/>
          <p:nvPr userDrawn="1"/>
        </p:nvSpPr>
        <p:spPr>
          <a:xfrm>
            <a:off x="6135579" y="1951911"/>
            <a:ext cx="1781121" cy="246221"/>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cs typeface="+mn-cs"/>
              </a:rPr>
              <a:t>Analyses</a:t>
            </a:r>
          </a:p>
        </p:txBody>
      </p:sp>
      <p:sp>
        <p:nvSpPr>
          <p:cNvPr id="62" name="TextBox 61">
            <a:extLst>
              <a:ext uri="{FF2B5EF4-FFF2-40B4-BE49-F238E27FC236}">
                <a16:creationId xmlns:a16="http://schemas.microsoft.com/office/drawing/2014/main" id="{F3EA9C2C-DE3C-4062-941C-B56E49C403D1}"/>
              </a:ext>
            </a:extLst>
          </p:cNvPr>
          <p:cNvSpPr txBox="1"/>
          <p:nvPr userDrawn="1"/>
        </p:nvSpPr>
        <p:spPr>
          <a:xfrm>
            <a:off x="7995860" y="1951911"/>
            <a:ext cx="1781121" cy="246221"/>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cs typeface="+mn-cs"/>
              </a:rPr>
              <a:t>Sources</a:t>
            </a:r>
          </a:p>
        </p:txBody>
      </p:sp>
      <p:sp>
        <p:nvSpPr>
          <p:cNvPr id="63" name="TextBox 62">
            <a:extLst>
              <a:ext uri="{FF2B5EF4-FFF2-40B4-BE49-F238E27FC236}">
                <a16:creationId xmlns:a16="http://schemas.microsoft.com/office/drawing/2014/main" id="{363FAE81-F447-44B2-A4A9-8F74507BFCFD}"/>
              </a:ext>
            </a:extLst>
          </p:cNvPr>
          <p:cNvSpPr txBox="1"/>
          <p:nvPr userDrawn="1"/>
        </p:nvSpPr>
        <p:spPr>
          <a:xfrm>
            <a:off x="9856143" y="1705689"/>
            <a:ext cx="1781121" cy="492443"/>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cs typeface="+mn-cs"/>
              </a:rPr>
              <a:t>Timing/ responsibility</a:t>
            </a:r>
          </a:p>
        </p:txBody>
      </p:sp>
      <p:grpSp>
        <p:nvGrpSpPr>
          <p:cNvPr id="64" name="Group 63">
            <a:extLst>
              <a:ext uri="{FF2B5EF4-FFF2-40B4-BE49-F238E27FC236}">
                <a16:creationId xmlns:a16="http://schemas.microsoft.com/office/drawing/2014/main" id="{ABD30855-BC14-490D-AB60-49FD5430AA62}"/>
              </a:ext>
            </a:extLst>
          </p:cNvPr>
          <p:cNvGrpSpPr/>
          <p:nvPr userDrawn="1"/>
        </p:nvGrpSpPr>
        <p:grpSpPr>
          <a:xfrm>
            <a:off x="2375437" y="2295525"/>
            <a:ext cx="7441124" cy="3009900"/>
            <a:chOff x="2375437" y="2324099"/>
            <a:chExt cx="7441124" cy="2981325"/>
          </a:xfrm>
        </p:grpSpPr>
        <p:cxnSp>
          <p:nvCxnSpPr>
            <p:cNvPr id="65" name="Straight Connector 64">
              <a:extLst>
                <a:ext uri="{FF2B5EF4-FFF2-40B4-BE49-F238E27FC236}">
                  <a16:creationId xmlns:a16="http://schemas.microsoft.com/office/drawing/2014/main" id="{728CA92A-B5DA-4FCD-BEE7-3DB51FF16D39}"/>
                </a:ext>
              </a:extLst>
            </p:cNvPr>
            <p:cNvCxnSpPr/>
            <p:nvPr/>
          </p:nvCxnSpPr>
          <p:spPr>
            <a:xfrm>
              <a:off x="2375437" y="2324099"/>
              <a:ext cx="0" cy="2981325"/>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5C9FE5-B7EB-4A65-AA5E-27BC44794134}"/>
                </a:ext>
              </a:extLst>
            </p:cNvPr>
            <p:cNvCxnSpPr/>
            <p:nvPr/>
          </p:nvCxnSpPr>
          <p:spPr>
            <a:xfrm>
              <a:off x="4235718" y="2324099"/>
              <a:ext cx="0" cy="2981325"/>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0164BE9-5A20-485B-95F8-E1882518F50D}"/>
                </a:ext>
              </a:extLst>
            </p:cNvPr>
            <p:cNvCxnSpPr/>
            <p:nvPr/>
          </p:nvCxnSpPr>
          <p:spPr>
            <a:xfrm>
              <a:off x="6095999" y="2324099"/>
              <a:ext cx="0" cy="2981325"/>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B4F4AD-DB94-4AA4-9C0F-D310A4FEB2D1}"/>
                </a:ext>
              </a:extLst>
            </p:cNvPr>
            <p:cNvCxnSpPr/>
            <p:nvPr/>
          </p:nvCxnSpPr>
          <p:spPr>
            <a:xfrm>
              <a:off x="7956280" y="2324099"/>
              <a:ext cx="0" cy="2981325"/>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1176A30-C72F-4680-90D9-FF076C25BAAF}"/>
                </a:ext>
              </a:extLst>
            </p:cNvPr>
            <p:cNvCxnSpPr/>
            <p:nvPr/>
          </p:nvCxnSpPr>
          <p:spPr>
            <a:xfrm>
              <a:off x="9816561" y="2324099"/>
              <a:ext cx="0" cy="2981325"/>
            </a:xfrm>
            <a:prstGeom prst="line">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grpSp>
      <p:cxnSp>
        <p:nvCxnSpPr>
          <p:cNvPr id="70" name="Straight Connector 69">
            <a:extLst>
              <a:ext uri="{FF2B5EF4-FFF2-40B4-BE49-F238E27FC236}">
                <a16:creationId xmlns:a16="http://schemas.microsoft.com/office/drawing/2014/main" id="{32FF5150-AC9B-4574-87B7-02FE782CC523}"/>
              </a:ext>
            </a:extLst>
          </p:cNvPr>
          <p:cNvCxnSpPr>
            <a:cxnSpLocks/>
          </p:cNvCxnSpPr>
          <p:nvPr userDrawn="1"/>
        </p:nvCxnSpPr>
        <p:spPr>
          <a:xfrm>
            <a:off x="554736" y="2247900"/>
            <a:ext cx="11082528" cy="0"/>
          </a:xfrm>
          <a:prstGeom prst="line">
            <a:avLst/>
          </a:prstGeom>
          <a:ln w="12700" cap="sq">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71" name="Subtitle 2">
            <a:extLst>
              <a:ext uri="{FF2B5EF4-FFF2-40B4-BE49-F238E27FC236}">
                <a16:creationId xmlns:a16="http://schemas.microsoft.com/office/drawing/2014/main" id="{E7C91FED-96BF-4264-ABB4-BF897B54979F}"/>
              </a:ext>
            </a:extLst>
          </p:cNvPr>
          <p:cNvSpPr>
            <a:spLocks noGrp="1"/>
          </p:cNvSpPr>
          <p:nvPr>
            <p:ph type="subTitle" idx="1"/>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
        <p:nvSpPr>
          <p:cNvPr id="21" name="Rectangle 20">
            <a:extLst>
              <a:ext uri="{FF2B5EF4-FFF2-40B4-BE49-F238E27FC236}">
                <a16:creationId xmlns:a16="http://schemas.microsoft.com/office/drawing/2014/main" id="{C5595BE3-B544-4C3E-B10F-530D91C85005}"/>
              </a:ext>
            </a:extLst>
          </p:cNvPr>
          <p:cNvSpPr/>
          <p:nvPr userDrawn="1"/>
        </p:nvSpPr>
        <p:spPr>
          <a:xfrm>
            <a:off x="554737" y="2365171"/>
            <a:ext cx="1752236" cy="293667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2" name="Rectangle 21">
            <a:extLst>
              <a:ext uri="{FF2B5EF4-FFF2-40B4-BE49-F238E27FC236}">
                <a16:creationId xmlns:a16="http://schemas.microsoft.com/office/drawing/2014/main" id="{A09439B3-58AF-442A-8300-3152D3268571}"/>
              </a:ext>
            </a:extLst>
          </p:cNvPr>
          <p:cNvSpPr/>
          <p:nvPr userDrawn="1"/>
        </p:nvSpPr>
        <p:spPr>
          <a:xfrm>
            <a:off x="2420795" y="2365171"/>
            <a:ext cx="1752236" cy="293667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3" name="Rectangle 22">
            <a:extLst>
              <a:ext uri="{FF2B5EF4-FFF2-40B4-BE49-F238E27FC236}">
                <a16:creationId xmlns:a16="http://schemas.microsoft.com/office/drawing/2014/main" id="{BFC51C51-C120-47A4-BC47-A6A82D573831}"/>
              </a:ext>
            </a:extLst>
          </p:cNvPr>
          <p:cNvSpPr/>
          <p:nvPr userDrawn="1"/>
        </p:nvSpPr>
        <p:spPr>
          <a:xfrm>
            <a:off x="4286853" y="2365171"/>
            <a:ext cx="1752236" cy="293667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4" name="Rectangle 23">
            <a:extLst>
              <a:ext uri="{FF2B5EF4-FFF2-40B4-BE49-F238E27FC236}">
                <a16:creationId xmlns:a16="http://schemas.microsoft.com/office/drawing/2014/main" id="{CAAD6C16-64C6-446F-87BE-9441AB5D825F}"/>
              </a:ext>
            </a:extLst>
          </p:cNvPr>
          <p:cNvSpPr/>
          <p:nvPr userDrawn="1"/>
        </p:nvSpPr>
        <p:spPr>
          <a:xfrm>
            <a:off x="6152911" y="2365171"/>
            <a:ext cx="1752236" cy="293667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5" name="Rectangle 24">
            <a:extLst>
              <a:ext uri="{FF2B5EF4-FFF2-40B4-BE49-F238E27FC236}">
                <a16:creationId xmlns:a16="http://schemas.microsoft.com/office/drawing/2014/main" id="{561B65AB-1899-458A-A4D7-68A99D619452}"/>
              </a:ext>
            </a:extLst>
          </p:cNvPr>
          <p:cNvSpPr/>
          <p:nvPr userDrawn="1"/>
        </p:nvSpPr>
        <p:spPr>
          <a:xfrm>
            <a:off x="9885028" y="2365171"/>
            <a:ext cx="1752236" cy="293667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6" name="Rectangle 25">
            <a:extLst>
              <a:ext uri="{FF2B5EF4-FFF2-40B4-BE49-F238E27FC236}">
                <a16:creationId xmlns:a16="http://schemas.microsoft.com/office/drawing/2014/main" id="{0C87B823-EB97-40DE-9DC7-C2584552D7CE}"/>
              </a:ext>
            </a:extLst>
          </p:cNvPr>
          <p:cNvSpPr/>
          <p:nvPr userDrawn="1"/>
        </p:nvSpPr>
        <p:spPr>
          <a:xfrm>
            <a:off x="8018969" y="2365171"/>
            <a:ext cx="1752236" cy="293667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Tree>
    <p:extLst>
      <p:ext uri="{BB962C8B-B14F-4D97-AF65-F5344CB8AC3E}">
        <p14:creationId xmlns:p14="http://schemas.microsoft.com/office/powerpoint/2010/main" val="816074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481724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077"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506B212A-F103-4479-B4F2-503202CBF12F}"/>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2. Slide Title">
            <a:extLst>
              <a:ext uri="{FF2B5EF4-FFF2-40B4-BE49-F238E27FC236}">
                <a16:creationId xmlns:a16="http://schemas.microsoft.com/office/drawing/2014/main" id="{2D1F05C1-800B-4E92-ACEF-21BB463D1F78}"/>
              </a:ext>
            </a:extLst>
          </p:cNvPr>
          <p:cNvSpPr>
            <a:spLocks noGrp="1"/>
          </p:cNvSpPr>
          <p:nvPr>
            <p:ph type="title"/>
            <p:custDataLst>
              <p:tags r:id="rId13"/>
            </p:custDataLst>
          </p:nvPr>
        </p:nvSpPr>
        <p:spPr>
          <a:xfrm>
            <a:off x="554736" y="2604887"/>
            <a:ext cx="3465576" cy="769441"/>
          </a:xfrm>
        </p:spPr>
        <p:txBody>
          <a:bodyPr>
            <a:noAutofit/>
          </a:bodyPr>
          <a:lstStyle/>
          <a:p>
            <a:r>
              <a:rPr lang="en-US"/>
              <a:t>MECE framework useful when developing issue trees</a:t>
            </a:r>
            <a:endParaRPr lang="en-US" dirty="0"/>
          </a:p>
        </p:txBody>
      </p:sp>
      <p:sp>
        <p:nvSpPr>
          <p:cNvPr id="22" name="TextBox 21">
            <a:extLst>
              <a:ext uri="{FF2B5EF4-FFF2-40B4-BE49-F238E27FC236}">
                <a16:creationId xmlns:a16="http://schemas.microsoft.com/office/drawing/2014/main" id="{0E7C9C2B-E1B2-4AE9-8D35-54BD3B1590E3}"/>
              </a:ext>
            </a:extLst>
          </p:cNvPr>
          <p:cNvSpPr txBox="1">
            <a:spLocks/>
          </p:cNvSpPr>
          <p:nvPr userDrawn="1"/>
        </p:nvSpPr>
        <p:spPr>
          <a:xfrm>
            <a:off x="4715255" y="1575017"/>
            <a:ext cx="6919533" cy="110799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When you divide an overarching idea into its parts, the individual pieces must be mutually exclusive of one another (no overlaps) and collectively exhaustive (no gaps), i.e., combine to form the whole</a:t>
            </a:r>
          </a:p>
        </p:txBody>
      </p:sp>
      <p:sp>
        <p:nvSpPr>
          <p:cNvPr id="23" name="TextBox 22">
            <a:extLst>
              <a:ext uri="{FF2B5EF4-FFF2-40B4-BE49-F238E27FC236}">
                <a16:creationId xmlns:a16="http://schemas.microsoft.com/office/drawing/2014/main" id="{CB58528D-4D6C-4B66-B4BE-3DD0C6F7E4D5}"/>
              </a:ext>
            </a:extLst>
          </p:cNvPr>
          <p:cNvSpPr txBox="1">
            <a:spLocks/>
          </p:cNvSpPr>
          <p:nvPr userDrawn="1"/>
        </p:nvSpPr>
        <p:spPr>
          <a:xfrm>
            <a:off x="6294288" y="2830840"/>
            <a:ext cx="629981" cy="738664"/>
          </a:xfrm>
          <a:prstGeom prst="rect">
            <a:avLst/>
          </a:prstGeom>
        </p:spPr>
        <p:txBody>
          <a:bodyPr vert="horz" wrap="non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4800" b="1" dirty="0">
                <a:latin typeface="+mj-lt"/>
              </a:rPr>
              <a:t>M</a:t>
            </a:r>
          </a:p>
        </p:txBody>
      </p:sp>
      <p:sp>
        <p:nvSpPr>
          <p:cNvPr id="24" name="TextBox 23">
            <a:extLst>
              <a:ext uri="{FF2B5EF4-FFF2-40B4-BE49-F238E27FC236}">
                <a16:creationId xmlns:a16="http://schemas.microsoft.com/office/drawing/2014/main" id="{7DCF31C9-86EE-40F7-A86D-737CEA1F4F45}"/>
              </a:ext>
            </a:extLst>
          </p:cNvPr>
          <p:cNvSpPr txBox="1">
            <a:spLocks/>
          </p:cNvSpPr>
          <p:nvPr userDrawn="1"/>
        </p:nvSpPr>
        <p:spPr>
          <a:xfrm>
            <a:off x="6294288" y="3700416"/>
            <a:ext cx="629981" cy="738664"/>
          </a:xfrm>
          <a:prstGeom prst="rect">
            <a:avLst/>
          </a:prstGeom>
        </p:spPr>
        <p:txBody>
          <a:bodyPr vert="horz" wrap="non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4800" b="1" dirty="0">
                <a:latin typeface="+mj-lt"/>
              </a:rPr>
              <a:t>E</a:t>
            </a:r>
          </a:p>
        </p:txBody>
      </p:sp>
      <p:sp>
        <p:nvSpPr>
          <p:cNvPr id="25" name="TextBox 24">
            <a:extLst>
              <a:ext uri="{FF2B5EF4-FFF2-40B4-BE49-F238E27FC236}">
                <a16:creationId xmlns:a16="http://schemas.microsoft.com/office/drawing/2014/main" id="{46D694A8-E30D-44ED-8FF3-99BC6FDB79AA}"/>
              </a:ext>
            </a:extLst>
          </p:cNvPr>
          <p:cNvSpPr txBox="1">
            <a:spLocks/>
          </p:cNvSpPr>
          <p:nvPr userDrawn="1"/>
        </p:nvSpPr>
        <p:spPr>
          <a:xfrm>
            <a:off x="6294288" y="4569992"/>
            <a:ext cx="629981" cy="738664"/>
          </a:xfrm>
          <a:prstGeom prst="rect">
            <a:avLst/>
          </a:prstGeom>
        </p:spPr>
        <p:txBody>
          <a:bodyPr vert="horz" wrap="non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4800" b="1" dirty="0">
                <a:latin typeface="+mj-lt"/>
              </a:rPr>
              <a:t>C</a:t>
            </a:r>
          </a:p>
        </p:txBody>
      </p:sp>
      <p:sp>
        <p:nvSpPr>
          <p:cNvPr id="26" name="TextBox 25">
            <a:extLst>
              <a:ext uri="{FF2B5EF4-FFF2-40B4-BE49-F238E27FC236}">
                <a16:creationId xmlns:a16="http://schemas.microsoft.com/office/drawing/2014/main" id="{CC3A73B6-94AF-43B0-96B9-7D86CADFE1B5}"/>
              </a:ext>
            </a:extLst>
          </p:cNvPr>
          <p:cNvSpPr txBox="1">
            <a:spLocks/>
          </p:cNvSpPr>
          <p:nvPr userDrawn="1"/>
        </p:nvSpPr>
        <p:spPr>
          <a:xfrm>
            <a:off x="6294288" y="5439570"/>
            <a:ext cx="629981" cy="738664"/>
          </a:xfrm>
          <a:prstGeom prst="rect">
            <a:avLst/>
          </a:prstGeom>
        </p:spPr>
        <p:txBody>
          <a:bodyPr vert="horz" wrap="non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4800" b="1" dirty="0">
                <a:latin typeface="+mj-lt"/>
              </a:rPr>
              <a:t>E</a:t>
            </a:r>
          </a:p>
        </p:txBody>
      </p:sp>
      <p:sp>
        <p:nvSpPr>
          <p:cNvPr id="27" name="Right Bracket 26">
            <a:extLst>
              <a:ext uri="{FF2B5EF4-FFF2-40B4-BE49-F238E27FC236}">
                <a16:creationId xmlns:a16="http://schemas.microsoft.com/office/drawing/2014/main" id="{C6FCF3BE-32CD-4857-810B-915339636B43}"/>
              </a:ext>
            </a:extLst>
          </p:cNvPr>
          <p:cNvSpPr>
            <a:spLocks/>
          </p:cNvSpPr>
          <p:nvPr userDrawn="1"/>
        </p:nvSpPr>
        <p:spPr>
          <a:xfrm>
            <a:off x="7040032" y="2830840"/>
            <a:ext cx="243840" cy="1608240"/>
          </a:xfrm>
          <a:prstGeom prst="rightBracket">
            <a:avLst>
              <a:gd name="adj" fmla="val 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a:p>
        </p:txBody>
      </p:sp>
      <p:sp>
        <p:nvSpPr>
          <p:cNvPr id="28" name="Right Bracket 27">
            <a:extLst>
              <a:ext uri="{FF2B5EF4-FFF2-40B4-BE49-F238E27FC236}">
                <a16:creationId xmlns:a16="http://schemas.microsoft.com/office/drawing/2014/main" id="{C5F57003-B66E-4C80-B99D-C8CF62FF84F7}"/>
              </a:ext>
            </a:extLst>
          </p:cNvPr>
          <p:cNvSpPr>
            <a:spLocks/>
          </p:cNvSpPr>
          <p:nvPr userDrawn="1"/>
        </p:nvSpPr>
        <p:spPr>
          <a:xfrm>
            <a:off x="7040032" y="4569994"/>
            <a:ext cx="243840" cy="1608240"/>
          </a:xfrm>
          <a:prstGeom prst="rightBracket">
            <a:avLst>
              <a:gd name="adj" fmla="val 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a:p>
        </p:txBody>
      </p:sp>
      <p:sp>
        <p:nvSpPr>
          <p:cNvPr id="29" name="TextBox 28">
            <a:extLst>
              <a:ext uri="{FF2B5EF4-FFF2-40B4-BE49-F238E27FC236}">
                <a16:creationId xmlns:a16="http://schemas.microsoft.com/office/drawing/2014/main" id="{DF44C3BF-1715-4DC2-81DB-286FC6543D7F}"/>
              </a:ext>
            </a:extLst>
          </p:cNvPr>
          <p:cNvSpPr txBox="1">
            <a:spLocks/>
          </p:cNvSpPr>
          <p:nvPr userDrawn="1"/>
        </p:nvSpPr>
        <p:spPr>
          <a:xfrm>
            <a:off x="7399635" y="3319489"/>
            <a:ext cx="3140517" cy="630942"/>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Mutually exclusive</a:t>
            </a:r>
          </a:p>
          <a:p>
            <a:r>
              <a:rPr lang="en-US" sz="1800" dirty="0"/>
              <a:t>No overlapping parts</a:t>
            </a:r>
          </a:p>
        </p:txBody>
      </p:sp>
      <p:sp>
        <p:nvSpPr>
          <p:cNvPr id="30" name="TextBox 29">
            <a:extLst>
              <a:ext uri="{FF2B5EF4-FFF2-40B4-BE49-F238E27FC236}">
                <a16:creationId xmlns:a16="http://schemas.microsoft.com/office/drawing/2014/main" id="{185BC3FD-C2AD-4E6E-8E81-16AE7EB34323}"/>
              </a:ext>
            </a:extLst>
          </p:cNvPr>
          <p:cNvSpPr txBox="1">
            <a:spLocks/>
          </p:cNvSpPr>
          <p:nvPr userDrawn="1"/>
        </p:nvSpPr>
        <p:spPr>
          <a:xfrm>
            <a:off x="7399635" y="4920144"/>
            <a:ext cx="3140517" cy="907941"/>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Collectively exhaustive</a:t>
            </a:r>
          </a:p>
          <a:p>
            <a:r>
              <a:rPr lang="en-US" sz="1800" dirty="0"/>
              <a:t>Taken together, all parts are identical with problem in total</a:t>
            </a:r>
          </a:p>
        </p:txBody>
      </p:sp>
    </p:spTree>
    <p:extLst>
      <p:ext uri="{BB962C8B-B14F-4D97-AF65-F5344CB8AC3E}">
        <p14:creationId xmlns:p14="http://schemas.microsoft.com/office/powerpoint/2010/main" val="5425185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1"/>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17" name="Partnership">
            <a:extLst>
              <a:ext uri="{FF2B5EF4-FFF2-40B4-BE49-F238E27FC236}">
                <a16:creationId xmlns:a16="http://schemas.microsoft.com/office/drawing/2014/main" id="{EA7A5696-00BF-45E7-A82D-0FAAE08003AE}"/>
              </a:ext>
            </a:extLst>
          </p:cNvPr>
          <p:cNvPicPr>
            <a:picLocks noChangeAspect="1"/>
          </p:cNvPicPr>
          <p:nvPr userDrawn="1">
            <p:custDataLst>
              <p:tags r:id="rId2"/>
            </p:custDataLst>
          </p:nvPr>
        </p:nvPicPr>
        <p:blipFill rotWithShape="1">
          <a:blip r:embed="rId10">
            <a:extLst>
              <a:ext uri="{28A0092B-C50C-407E-A947-70E740481C1C}">
                <a14:useLocalDpi xmlns:a14="http://schemas.microsoft.com/office/drawing/2010/main" val="0"/>
              </a:ext>
            </a:extLst>
          </a:blip>
          <a:srcRect l="35455"/>
          <a:stretch/>
        </p:blipFill>
        <p:spPr bwMode="black">
          <a:xfrm>
            <a:off x="4322618" y="0"/>
            <a:ext cx="7869382" cy="6858000"/>
          </a:xfrm>
          <a:prstGeom prst="rect">
            <a:avLst/>
          </a:prstGeom>
        </p:spPr>
      </p:pic>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3"/>
            </p:custDataLst>
          </p:nvPr>
        </p:nvSpPr>
        <p:spPr>
          <a:xfrm>
            <a:off x="551942" y="4984025"/>
            <a:ext cx="1901952" cy="969264"/>
          </a:xfrm>
          <a:prstGeom prst="rect">
            <a:avLst/>
          </a:prstGeom>
        </p:spPr>
        <p:txBody>
          <a:bodyPr>
            <a:noAutofit/>
          </a:bodyPr>
          <a:lstStyle>
            <a:lvl1pPr algn="ctr">
              <a:defRPr sz="1200">
                <a:solidFill>
                  <a:schemeClr val="tx2"/>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4"/>
            </p:custDataLst>
          </p:nvPr>
        </p:nvSpPr>
        <p:spPr>
          <a:xfrm>
            <a:off x="551942" y="4510168"/>
            <a:ext cx="6016752" cy="215444"/>
          </a:xfrm>
          <a:prstGeom prst="rect">
            <a:avLst/>
          </a:prstGeom>
        </p:spPr>
        <p:txBody>
          <a:bodyPr wrap="square">
            <a:noAutofit/>
          </a:bodyPr>
          <a:lstStyle>
            <a:lvl1pPr>
              <a:buNone/>
              <a:defRPr sz="1400">
                <a:solidFill>
                  <a:schemeClr val="tx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5"/>
            </p:custDataLst>
          </p:nvPr>
        </p:nvSpPr>
        <p:spPr>
          <a:xfrm>
            <a:off x="551942" y="4092559"/>
            <a:ext cx="6016752" cy="307777"/>
          </a:xfrm>
          <a:prstGeom prst="rect">
            <a:avLst/>
          </a:prstGeom>
        </p:spPr>
        <p:txBody>
          <a:bodyPr wrap="square">
            <a:noAutofit/>
          </a:bodyPr>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6"/>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2"/>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7"/>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2"/>
                </a:solidFill>
                <a:latin typeface="+mn-lt"/>
              </a:rPr>
              <a:t>CONFIDENTIAL AND PROPRIETARY</a:t>
            </a:r>
          </a:p>
          <a:p>
            <a:pPr defTabSz="804863" eaLnBrk="0" hangingPunct="0"/>
            <a:r>
              <a:rPr lang="en-US" sz="800" dirty="0">
                <a:solidFill>
                  <a:schemeClr val="tx2"/>
                </a:solidFill>
                <a:latin typeface="+mn-lt"/>
              </a:rPr>
              <a:t>Any use of this material without specific permission of McKinsey &amp; Company </a:t>
            </a:r>
            <a:br>
              <a:rPr lang="en-US" sz="800" dirty="0">
                <a:solidFill>
                  <a:schemeClr val="tx2"/>
                </a:solidFill>
                <a:latin typeface="+mn-lt"/>
              </a:rPr>
            </a:br>
            <a:r>
              <a:rPr lang="en-US" sz="800" dirty="0">
                <a:solidFill>
                  <a:schemeClr val="tx2"/>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41449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67"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8" name="1. On-page tracker">
            <a:extLst>
              <a:ext uri="{FF2B5EF4-FFF2-40B4-BE49-F238E27FC236}">
                <a16:creationId xmlns:a16="http://schemas.microsoft.com/office/drawing/2014/main" id="{95279FDD-DCA3-46BC-A0F1-63050F515848}"/>
              </a:ext>
            </a:extLst>
          </p:cNvPr>
          <p:cNvSpPr>
            <a:spLocks noGrp="1"/>
          </p:cNvSpPr>
          <p:nvPr>
            <p:ph type="body" sz="quarter" idx="16" hasCustomPrompt="1"/>
            <p:custDataLst>
              <p:tags r:id="rId7"/>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854515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sp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5" name="1. On-page tracker">
            <a:extLst>
              <a:ext uri="{FF2B5EF4-FFF2-40B4-BE49-F238E27FC236}">
                <a16:creationId xmlns:a16="http://schemas.microsoft.com/office/drawing/2014/main" id="{5857A74B-B6F4-469B-9ACA-F8A09F031749}"/>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921966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sp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F7285830-7994-4D77-86FD-F1F5489069A9}"/>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528294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sp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E6489378-5A4B-4C9F-9987-3095F7E8765D}"/>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775015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11BC6880-9091-4491-9546-12EA88EBF679}"/>
              </a:ext>
            </a:extLst>
          </p:cNvPr>
          <p:cNvSpPr>
            <a:spLocks noGrp="1"/>
          </p:cNvSpPr>
          <p:nvPr>
            <p:ph type="body" sz="quarter" idx="16" hasCustomPrompt="1"/>
            <p:custDataLst>
              <p:tags r:id="rId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3126788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230"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BC05724E-73BA-436C-90D8-4908806E6A5F}"/>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2"/>
            </p:custDataLst>
          </p:nvPr>
        </p:nvSpPr>
        <p:spPr>
          <a:xfrm>
            <a:off x="554736" y="2744369"/>
            <a:ext cx="2514600" cy="769441"/>
          </a:xfrm>
        </p:spPr>
        <p:txBody>
          <a:bodyPr anchor="b">
            <a:sp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3"/>
            </p:custDataLst>
          </p:nvPr>
        </p:nvSpPr>
        <p:spPr>
          <a:xfrm>
            <a:off x="554736" y="3659644"/>
            <a:ext cx="2514600" cy="553998"/>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Tree>
    <p:extLst>
      <p:ext uri="{BB962C8B-B14F-4D97-AF65-F5344CB8AC3E}">
        <p14:creationId xmlns:p14="http://schemas.microsoft.com/office/powerpoint/2010/main" val="194380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20" name="Object 19" hidden="1">
            <a:extLst>
              <a:ext uri="{FF2B5EF4-FFF2-40B4-BE49-F238E27FC236}">
                <a16:creationId xmlns:a16="http://schemas.microsoft.com/office/drawing/2014/main" id="{471E25AA-7CA3-46C9-9795-DC3FAF445C69}"/>
              </a:ext>
            </a:extLst>
          </p:cNvPr>
          <p:cNvGraphicFramePr>
            <a:graphicFrameLocks noChangeAspect="1"/>
          </p:cNvGraphicFramePr>
          <p:nvPr userDrawn="1">
            <p:custDataLst>
              <p:tags r:id="rId2"/>
            </p:custDataLst>
            <p:extLst>
              <p:ext uri="{D42A27DB-BD31-4B8C-83A1-F6EECF244321}">
                <p14:modId xmlns:p14="http://schemas.microsoft.com/office/powerpoint/2010/main" val="3604613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029"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03DCC6F-BFCC-4604-A222-DE81D4D5313C}"/>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EB08570B-AC2F-41EF-AB0A-81855D48FFB0}"/>
              </a:ext>
            </a:extLst>
          </p:cNvPr>
          <p:cNvSpPr>
            <a:spLocks noGrp="1"/>
          </p:cNvSpPr>
          <p:nvPr>
            <p:ph type="title"/>
            <p:custDataLst>
              <p:tags r:id="rId4"/>
            </p:custDataLst>
          </p:nvPr>
        </p:nvSpPr>
        <p:spPr>
          <a:xfrm>
            <a:off x="554736" y="172212"/>
            <a:ext cx="11082528" cy="731520"/>
          </a:xfrm>
        </p:spPr>
        <p:txBody>
          <a:bodyPr>
            <a:normAutofit/>
          </a:bodyPr>
          <a:lstStyle/>
          <a:p>
            <a:r>
              <a:rPr lang="en-US" dirty="0"/>
              <a:t>Influence model</a:t>
            </a:r>
          </a:p>
        </p:txBody>
      </p:sp>
      <p:sp>
        <p:nvSpPr>
          <p:cNvPr id="4" name="Freeform 12">
            <a:extLst>
              <a:ext uri="{FF2B5EF4-FFF2-40B4-BE49-F238E27FC236}">
                <a16:creationId xmlns:a16="http://schemas.microsoft.com/office/drawing/2014/main" id="{E1B40A25-83EF-4DA2-98AD-2C9829058FC4}"/>
              </a:ext>
            </a:extLst>
          </p:cNvPr>
          <p:cNvSpPr>
            <a:spLocks noChangeAspect="1"/>
          </p:cNvSpPr>
          <p:nvPr userDrawn="1"/>
        </p:nvSpPr>
        <p:spPr bwMode="gray">
          <a:xfrm flipH="1">
            <a:off x="6365693" y="4118795"/>
            <a:ext cx="3088669" cy="2103577"/>
          </a:xfrm>
          <a:custGeom>
            <a:avLst/>
            <a:gdLst>
              <a:gd name="T0" fmla="*/ 354 w 1032"/>
              <a:gd name="T1" fmla="*/ 0 h 834"/>
              <a:gd name="T2" fmla="*/ 354 w 1032"/>
              <a:gd name="T3" fmla="*/ 82 h 834"/>
              <a:gd name="T4" fmla="*/ 353 w 1032"/>
              <a:gd name="T5" fmla="*/ 84 h 834"/>
              <a:gd name="T6" fmla="*/ 340 w 1032"/>
              <a:gd name="T7" fmla="*/ 125 h 834"/>
              <a:gd name="T8" fmla="*/ 414 w 1032"/>
              <a:gd name="T9" fmla="*/ 199 h 834"/>
              <a:gd name="T10" fmla="*/ 487 w 1032"/>
              <a:gd name="T11" fmla="*/ 125 h 834"/>
              <a:gd name="T12" fmla="*/ 475 w 1032"/>
              <a:gd name="T13" fmla="*/ 83 h 834"/>
              <a:gd name="T14" fmla="*/ 473 w 1032"/>
              <a:gd name="T15" fmla="*/ 82 h 834"/>
              <a:gd name="T16" fmla="*/ 474 w 1032"/>
              <a:gd name="T17" fmla="*/ 0 h 834"/>
              <a:gd name="T18" fmla="*/ 601 w 1032"/>
              <a:gd name="T19" fmla="*/ 0 h 834"/>
              <a:gd name="T20" fmla="*/ 618 w 1032"/>
              <a:gd name="T21" fmla="*/ 0 h 834"/>
              <a:gd name="T22" fmla="*/ 823 w 1032"/>
              <a:gd name="T23" fmla="*/ 0 h 834"/>
              <a:gd name="T24" fmla="*/ 834 w 1032"/>
              <a:gd name="T25" fmla="*/ 0 h 834"/>
              <a:gd name="T26" fmla="*/ 834 w 1032"/>
              <a:gd name="T27" fmla="*/ 343 h 834"/>
              <a:gd name="T28" fmla="*/ 834 w 1032"/>
              <a:gd name="T29" fmla="*/ 359 h 834"/>
              <a:gd name="T30" fmla="*/ 915 w 1032"/>
              <a:gd name="T31" fmla="*/ 359 h 834"/>
              <a:gd name="T32" fmla="*/ 917 w 1032"/>
              <a:gd name="T33" fmla="*/ 358 h 834"/>
              <a:gd name="T34" fmla="*/ 958 w 1032"/>
              <a:gd name="T35" fmla="*/ 345 h 834"/>
              <a:gd name="T36" fmla="*/ 1032 w 1032"/>
              <a:gd name="T37" fmla="*/ 419 h 834"/>
              <a:gd name="T38" fmla="*/ 958 w 1032"/>
              <a:gd name="T39" fmla="*/ 493 h 834"/>
              <a:gd name="T40" fmla="*/ 917 w 1032"/>
              <a:gd name="T41" fmla="*/ 480 h 834"/>
              <a:gd name="T42" fmla="*/ 915 w 1032"/>
              <a:gd name="T43" fmla="*/ 479 h 834"/>
              <a:gd name="T44" fmla="*/ 834 w 1032"/>
              <a:gd name="T45" fmla="*/ 479 h 834"/>
              <a:gd name="T46" fmla="*/ 834 w 1032"/>
              <a:gd name="T47" fmla="*/ 496 h 834"/>
              <a:gd name="T48" fmla="*/ 834 w 1032"/>
              <a:gd name="T49" fmla="*/ 834 h 834"/>
              <a:gd name="T50" fmla="*/ 513 w 1032"/>
              <a:gd name="T51" fmla="*/ 834 h 834"/>
              <a:gd name="T52" fmla="*/ 270 w 1032"/>
              <a:gd name="T53" fmla="*/ 834 h 834"/>
              <a:gd name="T54" fmla="*/ 0 w 1032"/>
              <a:gd name="T55" fmla="*/ 834 h 834"/>
              <a:gd name="T56" fmla="*/ 0 w 1032"/>
              <a:gd name="T57" fmla="*/ 0 h 834"/>
              <a:gd name="T58" fmla="*/ 228 w 1032"/>
              <a:gd name="T59" fmla="*/ 0 h 834"/>
              <a:gd name="T60" fmla="*/ 238 w 1032"/>
              <a:gd name="T61" fmla="*/ 0 h 834"/>
              <a:gd name="T62" fmla="*/ 354 w 1032"/>
              <a:gd name="T63" fmla="*/ 0 h 8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32"/>
              <a:gd name="T97" fmla="*/ 0 h 834"/>
              <a:gd name="T98" fmla="*/ 1032 w 1032"/>
              <a:gd name="T99" fmla="*/ 834 h 83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32" h="834">
                <a:moveTo>
                  <a:pt x="354" y="0"/>
                </a:moveTo>
                <a:cubicBezTo>
                  <a:pt x="354" y="0"/>
                  <a:pt x="435" y="3"/>
                  <a:pt x="354" y="82"/>
                </a:cubicBezTo>
                <a:cubicBezTo>
                  <a:pt x="353" y="84"/>
                  <a:pt x="353" y="84"/>
                  <a:pt x="353" y="84"/>
                </a:cubicBezTo>
                <a:cubicBezTo>
                  <a:pt x="345" y="95"/>
                  <a:pt x="340" y="110"/>
                  <a:pt x="340" y="125"/>
                </a:cubicBezTo>
                <a:cubicBezTo>
                  <a:pt x="340" y="166"/>
                  <a:pt x="373" y="199"/>
                  <a:pt x="414" y="199"/>
                </a:cubicBezTo>
                <a:cubicBezTo>
                  <a:pt x="454" y="199"/>
                  <a:pt x="487" y="166"/>
                  <a:pt x="487" y="125"/>
                </a:cubicBezTo>
                <a:cubicBezTo>
                  <a:pt x="487" y="109"/>
                  <a:pt x="483" y="95"/>
                  <a:pt x="475" y="83"/>
                </a:cubicBezTo>
                <a:cubicBezTo>
                  <a:pt x="473" y="82"/>
                  <a:pt x="473" y="82"/>
                  <a:pt x="473" y="82"/>
                </a:cubicBezTo>
                <a:cubicBezTo>
                  <a:pt x="392" y="3"/>
                  <a:pt x="474" y="0"/>
                  <a:pt x="474" y="0"/>
                </a:cubicBezTo>
                <a:cubicBezTo>
                  <a:pt x="601" y="0"/>
                  <a:pt x="601" y="0"/>
                  <a:pt x="601" y="0"/>
                </a:cubicBezTo>
                <a:cubicBezTo>
                  <a:pt x="618" y="0"/>
                  <a:pt x="618" y="0"/>
                  <a:pt x="618" y="0"/>
                </a:cubicBezTo>
                <a:cubicBezTo>
                  <a:pt x="823" y="0"/>
                  <a:pt x="823" y="0"/>
                  <a:pt x="823" y="0"/>
                </a:cubicBezTo>
                <a:cubicBezTo>
                  <a:pt x="834" y="0"/>
                  <a:pt x="834" y="0"/>
                  <a:pt x="834" y="0"/>
                </a:cubicBezTo>
                <a:cubicBezTo>
                  <a:pt x="834" y="343"/>
                  <a:pt x="834" y="343"/>
                  <a:pt x="834" y="343"/>
                </a:cubicBezTo>
                <a:cubicBezTo>
                  <a:pt x="834" y="359"/>
                  <a:pt x="834" y="359"/>
                  <a:pt x="834" y="359"/>
                </a:cubicBezTo>
                <a:cubicBezTo>
                  <a:pt x="834" y="359"/>
                  <a:pt x="837" y="441"/>
                  <a:pt x="915" y="359"/>
                </a:cubicBezTo>
                <a:cubicBezTo>
                  <a:pt x="917" y="358"/>
                  <a:pt x="917" y="358"/>
                  <a:pt x="917" y="358"/>
                </a:cubicBezTo>
                <a:cubicBezTo>
                  <a:pt x="929" y="349"/>
                  <a:pt x="942" y="345"/>
                  <a:pt x="958" y="345"/>
                </a:cubicBezTo>
                <a:cubicBezTo>
                  <a:pt x="999" y="345"/>
                  <a:pt x="1032" y="378"/>
                  <a:pt x="1032" y="419"/>
                </a:cubicBezTo>
                <a:cubicBezTo>
                  <a:pt x="1032" y="460"/>
                  <a:pt x="999" y="493"/>
                  <a:pt x="958" y="493"/>
                </a:cubicBezTo>
                <a:cubicBezTo>
                  <a:pt x="943" y="493"/>
                  <a:pt x="929" y="488"/>
                  <a:pt x="917" y="480"/>
                </a:cubicBezTo>
                <a:cubicBezTo>
                  <a:pt x="915" y="479"/>
                  <a:pt x="915" y="479"/>
                  <a:pt x="915" y="479"/>
                </a:cubicBezTo>
                <a:cubicBezTo>
                  <a:pt x="837" y="397"/>
                  <a:pt x="834" y="479"/>
                  <a:pt x="834" y="479"/>
                </a:cubicBezTo>
                <a:cubicBezTo>
                  <a:pt x="834" y="496"/>
                  <a:pt x="834" y="496"/>
                  <a:pt x="834" y="496"/>
                </a:cubicBezTo>
                <a:cubicBezTo>
                  <a:pt x="834" y="834"/>
                  <a:pt x="834" y="834"/>
                  <a:pt x="834" y="834"/>
                </a:cubicBezTo>
                <a:cubicBezTo>
                  <a:pt x="513" y="834"/>
                  <a:pt x="513" y="834"/>
                  <a:pt x="513" y="834"/>
                </a:cubicBezTo>
                <a:cubicBezTo>
                  <a:pt x="270" y="834"/>
                  <a:pt x="270" y="834"/>
                  <a:pt x="270" y="834"/>
                </a:cubicBezTo>
                <a:cubicBezTo>
                  <a:pt x="0" y="834"/>
                  <a:pt x="0" y="834"/>
                  <a:pt x="0" y="834"/>
                </a:cubicBezTo>
                <a:cubicBezTo>
                  <a:pt x="0" y="0"/>
                  <a:pt x="0" y="0"/>
                  <a:pt x="0" y="0"/>
                </a:cubicBezTo>
                <a:cubicBezTo>
                  <a:pt x="228" y="0"/>
                  <a:pt x="228" y="0"/>
                  <a:pt x="228" y="0"/>
                </a:cubicBezTo>
                <a:cubicBezTo>
                  <a:pt x="238" y="0"/>
                  <a:pt x="238" y="0"/>
                  <a:pt x="238" y="0"/>
                </a:cubicBezTo>
                <a:lnTo>
                  <a:pt x="354" y="0"/>
                </a:lnTo>
                <a:close/>
              </a:path>
            </a:pathLst>
          </a:custGeom>
          <a:solidFill>
            <a:schemeClr val="accent5"/>
          </a:solidFill>
          <a:ln w="9525">
            <a:solidFill>
              <a:srgbClr val="FFFFFF"/>
            </a:solidFill>
            <a:miter lim="800000"/>
            <a:headEnd/>
            <a:tailEnd/>
          </a:ln>
          <a:effectLst/>
        </p:spPr>
        <p:txBody>
          <a:bodyPr lIns="89611" tIns="44806" rIns="89611" bIns="44806"/>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0" u="none" strike="noStrike" kern="0" cap="none" spc="0" normalizeH="0" baseline="0" noProof="0">
              <a:ln>
                <a:noFill/>
              </a:ln>
              <a:solidFill>
                <a:sysClr val="windowText" lastClr="000000"/>
              </a:solidFill>
              <a:effectLst/>
              <a:uLnTx/>
              <a:uFillTx/>
            </a:endParaRPr>
          </a:p>
        </p:txBody>
      </p:sp>
      <p:sp>
        <p:nvSpPr>
          <p:cNvPr id="5" name="Freeform 10">
            <a:extLst>
              <a:ext uri="{FF2B5EF4-FFF2-40B4-BE49-F238E27FC236}">
                <a16:creationId xmlns:a16="http://schemas.microsoft.com/office/drawing/2014/main" id="{A6F7C005-AC5D-4FAE-B8B7-D91B3E818770}"/>
              </a:ext>
            </a:extLst>
          </p:cNvPr>
          <p:cNvSpPr>
            <a:spLocks noChangeAspect="1"/>
          </p:cNvSpPr>
          <p:nvPr userDrawn="1"/>
        </p:nvSpPr>
        <p:spPr bwMode="gray">
          <a:xfrm flipH="1">
            <a:off x="6970855" y="1398394"/>
            <a:ext cx="2483506" cy="2594753"/>
          </a:xfrm>
          <a:custGeom>
            <a:avLst/>
            <a:gdLst>
              <a:gd name="T0" fmla="*/ 832 w 832"/>
              <a:gd name="T1" fmla="*/ 354 h 1032"/>
              <a:gd name="T2" fmla="*/ 750 w 832"/>
              <a:gd name="T3" fmla="*/ 354 h 1032"/>
              <a:gd name="T4" fmla="*/ 748 w 832"/>
              <a:gd name="T5" fmla="*/ 353 h 1032"/>
              <a:gd name="T6" fmla="*/ 707 w 832"/>
              <a:gd name="T7" fmla="*/ 340 h 1032"/>
              <a:gd name="T8" fmla="*/ 634 w 832"/>
              <a:gd name="T9" fmla="*/ 414 h 1032"/>
              <a:gd name="T10" fmla="*/ 707 w 832"/>
              <a:gd name="T11" fmla="*/ 487 h 1032"/>
              <a:gd name="T12" fmla="*/ 749 w 832"/>
              <a:gd name="T13" fmla="*/ 474 h 1032"/>
              <a:gd name="T14" fmla="*/ 750 w 832"/>
              <a:gd name="T15" fmla="*/ 473 h 1032"/>
              <a:gd name="T16" fmla="*/ 832 w 832"/>
              <a:gd name="T17" fmla="*/ 474 h 1032"/>
              <a:gd name="T18" fmla="*/ 832 w 832"/>
              <a:gd name="T19" fmla="*/ 601 h 1032"/>
              <a:gd name="T20" fmla="*/ 832 w 832"/>
              <a:gd name="T21" fmla="*/ 618 h 1032"/>
              <a:gd name="T22" fmla="*/ 832 w 832"/>
              <a:gd name="T23" fmla="*/ 822 h 1032"/>
              <a:gd name="T24" fmla="*/ 832 w 832"/>
              <a:gd name="T25" fmla="*/ 834 h 1032"/>
              <a:gd name="T26" fmla="*/ 490 w 832"/>
              <a:gd name="T27" fmla="*/ 834 h 1032"/>
              <a:gd name="T28" fmla="*/ 474 w 832"/>
              <a:gd name="T29" fmla="*/ 834 h 1032"/>
              <a:gd name="T30" fmla="*/ 473 w 832"/>
              <a:gd name="T31" fmla="*/ 915 h 1032"/>
              <a:gd name="T32" fmla="*/ 475 w 832"/>
              <a:gd name="T33" fmla="*/ 916 h 1032"/>
              <a:gd name="T34" fmla="*/ 487 w 832"/>
              <a:gd name="T35" fmla="*/ 958 h 1032"/>
              <a:gd name="T36" fmla="*/ 414 w 832"/>
              <a:gd name="T37" fmla="*/ 1032 h 1032"/>
              <a:gd name="T38" fmla="*/ 340 w 832"/>
              <a:gd name="T39" fmla="*/ 958 h 1032"/>
              <a:gd name="T40" fmla="*/ 352 w 832"/>
              <a:gd name="T41" fmla="*/ 917 h 1032"/>
              <a:gd name="T42" fmla="*/ 354 w 832"/>
              <a:gd name="T43" fmla="*/ 915 h 1032"/>
              <a:gd name="T44" fmla="*/ 353 w 832"/>
              <a:gd name="T45" fmla="*/ 834 h 1032"/>
              <a:gd name="T46" fmla="*/ 337 w 832"/>
              <a:gd name="T47" fmla="*/ 834 h 1032"/>
              <a:gd name="T48" fmla="*/ 0 w 832"/>
              <a:gd name="T49" fmla="*/ 834 h 1032"/>
              <a:gd name="T50" fmla="*/ 0 w 832"/>
              <a:gd name="T51" fmla="*/ 513 h 1032"/>
              <a:gd name="T52" fmla="*/ 0 w 832"/>
              <a:gd name="T53" fmla="*/ 270 h 1032"/>
              <a:gd name="T54" fmla="*/ 0 w 832"/>
              <a:gd name="T55" fmla="*/ 0 h 1032"/>
              <a:gd name="T56" fmla="*/ 832 w 832"/>
              <a:gd name="T57" fmla="*/ 0 h 1032"/>
              <a:gd name="T58" fmla="*/ 832 w 832"/>
              <a:gd name="T59" fmla="*/ 228 h 1032"/>
              <a:gd name="T60" fmla="*/ 832 w 832"/>
              <a:gd name="T61" fmla="*/ 238 h 1032"/>
              <a:gd name="T62" fmla="*/ 832 w 832"/>
              <a:gd name="T63" fmla="*/ 354 h 10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32"/>
              <a:gd name="T97" fmla="*/ 0 h 1032"/>
              <a:gd name="T98" fmla="*/ 832 w 832"/>
              <a:gd name="T99" fmla="*/ 1032 h 10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32" h="1032">
                <a:moveTo>
                  <a:pt x="832" y="354"/>
                </a:moveTo>
                <a:cubicBezTo>
                  <a:pt x="832" y="354"/>
                  <a:pt x="828" y="435"/>
                  <a:pt x="750" y="354"/>
                </a:cubicBezTo>
                <a:cubicBezTo>
                  <a:pt x="748" y="353"/>
                  <a:pt x="748" y="353"/>
                  <a:pt x="748" y="353"/>
                </a:cubicBezTo>
                <a:cubicBezTo>
                  <a:pt x="737" y="345"/>
                  <a:pt x="722" y="340"/>
                  <a:pt x="707" y="340"/>
                </a:cubicBezTo>
                <a:cubicBezTo>
                  <a:pt x="667" y="340"/>
                  <a:pt x="634" y="373"/>
                  <a:pt x="634" y="414"/>
                </a:cubicBezTo>
                <a:cubicBezTo>
                  <a:pt x="634" y="454"/>
                  <a:pt x="667" y="487"/>
                  <a:pt x="707" y="487"/>
                </a:cubicBezTo>
                <a:cubicBezTo>
                  <a:pt x="723" y="487"/>
                  <a:pt x="737" y="483"/>
                  <a:pt x="749" y="474"/>
                </a:cubicBezTo>
                <a:cubicBezTo>
                  <a:pt x="750" y="473"/>
                  <a:pt x="750" y="473"/>
                  <a:pt x="750" y="473"/>
                </a:cubicBezTo>
                <a:cubicBezTo>
                  <a:pt x="828" y="392"/>
                  <a:pt x="832" y="474"/>
                  <a:pt x="832" y="474"/>
                </a:cubicBezTo>
                <a:cubicBezTo>
                  <a:pt x="832" y="601"/>
                  <a:pt x="832" y="601"/>
                  <a:pt x="832" y="601"/>
                </a:cubicBezTo>
                <a:cubicBezTo>
                  <a:pt x="832" y="618"/>
                  <a:pt x="832" y="618"/>
                  <a:pt x="832" y="618"/>
                </a:cubicBezTo>
                <a:cubicBezTo>
                  <a:pt x="832" y="822"/>
                  <a:pt x="832" y="822"/>
                  <a:pt x="832" y="822"/>
                </a:cubicBezTo>
                <a:cubicBezTo>
                  <a:pt x="832" y="834"/>
                  <a:pt x="832" y="834"/>
                  <a:pt x="832" y="834"/>
                </a:cubicBezTo>
                <a:cubicBezTo>
                  <a:pt x="490" y="834"/>
                  <a:pt x="490" y="834"/>
                  <a:pt x="490" y="834"/>
                </a:cubicBezTo>
                <a:cubicBezTo>
                  <a:pt x="474" y="834"/>
                  <a:pt x="474" y="834"/>
                  <a:pt x="474" y="834"/>
                </a:cubicBezTo>
                <a:cubicBezTo>
                  <a:pt x="474" y="834"/>
                  <a:pt x="392" y="837"/>
                  <a:pt x="473" y="915"/>
                </a:cubicBezTo>
                <a:cubicBezTo>
                  <a:pt x="475" y="916"/>
                  <a:pt x="475" y="916"/>
                  <a:pt x="475" y="916"/>
                </a:cubicBezTo>
                <a:cubicBezTo>
                  <a:pt x="483" y="929"/>
                  <a:pt x="487" y="942"/>
                  <a:pt x="487" y="958"/>
                </a:cubicBezTo>
                <a:cubicBezTo>
                  <a:pt x="487" y="999"/>
                  <a:pt x="454" y="1032"/>
                  <a:pt x="414" y="1032"/>
                </a:cubicBezTo>
                <a:cubicBezTo>
                  <a:pt x="373" y="1032"/>
                  <a:pt x="340" y="999"/>
                  <a:pt x="340" y="958"/>
                </a:cubicBezTo>
                <a:cubicBezTo>
                  <a:pt x="340" y="943"/>
                  <a:pt x="344" y="929"/>
                  <a:pt x="352" y="917"/>
                </a:cubicBezTo>
                <a:cubicBezTo>
                  <a:pt x="354" y="915"/>
                  <a:pt x="354" y="915"/>
                  <a:pt x="354" y="915"/>
                </a:cubicBezTo>
                <a:cubicBezTo>
                  <a:pt x="435" y="837"/>
                  <a:pt x="353" y="834"/>
                  <a:pt x="353" y="834"/>
                </a:cubicBezTo>
                <a:cubicBezTo>
                  <a:pt x="337" y="834"/>
                  <a:pt x="337" y="834"/>
                  <a:pt x="337" y="834"/>
                </a:cubicBezTo>
                <a:cubicBezTo>
                  <a:pt x="0" y="834"/>
                  <a:pt x="0" y="834"/>
                  <a:pt x="0" y="834"/>
                </a:cubicBezTo>
                <a:cubicBezTo>
                  <a:pt x="0" y="513"/>
                  <a:pt x="0" y="513"/>
                  <a:pt x="0" y="513"/>
                </a:cubicBezTo>
                <a:cubicBezTo>
                  <a:pt x="0" y="270"/>
                  <a:pt x="0" y="270"/>
                  <a:pt x="0" y="270"/>
                </a:cubicBezTo>
                <a:cubicBezTo>
                  <a:pt x="0" y="0"/>
                  <a:pt x="0" y="0"/>
                  <a:pt x="0" y="0"/>
                </a:cubicBezTo>
                <a:cubicBezTo>
                  <a:pt x="832" y="0"/>
                  <a:pt x="832" y="0"/>
                  <a:pt x="832" y="0"/>
                </a:cubicBezTo>
                <a:cubicBezTo>
                  <a:pt x="832" y="228"/>
                  <a:pt x="832" y="228"/>
                  <a:pt x="832" y="228"/>
                </a:cubicBezTo>
                <a:cubicBezTo>
                  <a:pt x="832" y="238"/>
                  <a:pt x="832" y="238"/>
                  <a:pt x="832" y="238"/>
                </a:cubicBezTo>
                <a:lnTo>
                  <a:pt x="832" y="354"/>
                </a:lnTo>
                <a:close/>
              </a:path>
            </a:pathLst>
          </a:custGeom>
          <a:solidFill>
            <a:schemeClr val="accent2"/>
          </a:solidFill>
          <a:ln w="9525">
            <a:solidFill>
              <a:srgbClr val="FFFFFF"/>
            </a:solidFill>
            <a:miter lim="800000"/>
            <a:headEnd/>
            <a:tailEnd/>
          </a:ln>
          <a:effectLst/>
        </p:spPr>
        <p:txBody>
          <a:bodyPr lIns="89611" tIns="44806" rIns="89611" bIns="44806"/>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0" u="none" strike="noStrike" kern="0" cap="none" spc="0" normalizeH="0" baseline="0" noProof="0">
              <a:ln>
                <a:noFill/>
              </a:ln>
              <a:solidFill>
                <a:sysClr val="windowText" lastClr="000000"/>
              </a:solidFill>
              <a:effectLst/>
              <a:uLnTx/>
              <a:uFillTx/>
            </a:endParaRPr>
          </a:p>
        </p:txBody>
      </p:sp>
      <p:sp>
        <p:nvSpPr>
          <p:cNvPr id="6" name="Freeform 13">
            <a:extLst>
              <a:ext uri="{FF2B5EF4-FFF2-40B4-BE49-F238E27FC236}">
                <a16:creationId xmlns:a16="http://schemas.microsoft.com/office/drawing/2014/main" id="{75F2246B-EC58-42BB-B407-E6F25959A0DB}"/>
              </a:ext>
            </a:extLst>
          </p:cNvPr>
          <p:cNvSpPr>
            <a:spLocks noChangeAspect="1"/>
          </p:cNvSpPr>
          <p:nvPr userDrawn="1"/>
        </p:nvSpPr>
        <p:spPr bwMode="gray">
          <a:xfrm flipH="1">
            <a:off x="2730330" y="3569145"/>
            <a:ext cx="2539053" cy="2653227"/>
          </a:xfrm>
          <a:custGeom>
            <a:avLst/>
            <a:gdLst>
              <a:gd name="T0" fmla="*/ 0 w 830"/>
              <a:gd name="T1" fmla="*/ 678 h 1032"/>
              <a:gd name="T2" fmla="*/ 81 w 830"/>
              <a:gd name="T3" fmla="*/ 677 h 1032"/>
              <a:gd name="T4" fmla="*/ 83 w 830"/>
              <a:gd name="T5" fmla="*/ 679 h 1032"/>
              <a:gd name="T6" fmla="*/ 124 w 830"/>
              <a:gd name="T7" fmla="*/ 691 h 1032"/>
              <a:gd name="T8" fmla="*/ 198 w 830"/>
              <a:gd name="T9" fmla="*/ 618 h 1032"/>
              <a:gd name="T10" fmla="*/ 124 w 830"/>
              <a:gd name="T11" fmla="*/ 544 h 1032"/>
              <a:gd name="T12" fmla="*/ 83 w 830"/>
              <a:gd name="T13" fmla="*/ 557 h 1032"/>
              <a:gd name="T14" fmla="*/ 81 w 830"/>
              <a:gd name="T15" fmla="*/ 558 h 1032"/>
              <a:gd name="T16" fmla="*/ 0 w 830"/>
              <a:gd name="T17" fmla="*/ 558 h 1032"/>
              <a:gd name="T18" fmla="*/ 0 w 830"/>
              <a:gd name="T19" fmla="*/ 431 h 1032"/>
              <a:gd name="T20" fmla="*/ 0 w 830"/>
              <a:gd name="T21" fmla="*/ 413 h 1032"/>
              <a:gd name="T22" fmla="*/ 0 w 830"/>
              <a:gd name="T23" fmla="*/ 209 h 1032"/>
              <a:gd name="T24" fmla="*/ 0 w 830"/>
              <a:gd name="T25" fmla="*/ 198 h 1032"/>
              <a:gd name="T26" fmla="*/ 341 w 830"/>
              <a:gd name="T27" fmla="*/ 198 h 1032"/>
              <a:gd name="T28" fmla="*/ 357 w 830"/>
              <a:gd name="T29" fmla="*/ 198 h 1032"/>
              <a:gd name="T30" fmla="*/ 358 w 830"/>
              <a:gd name="T31" fmla="*/ 116 h 1032"/>
              <a:gd name="T32" fmla="*/ 356 w 830"/>
              <a:gd name="T33" fmla="*/ 115 h 1032"/>
              <a:gd name="T34" fmla="*/ 343 w 830"/>
              <a:gd name="T35" fmla="*/ 73 h 1032"/>
              <a:gd name="T36" fmla="*/ 417 w 830"/>
              <a:gd name="T37" fmla="*/ 0 h 1032"/>
              <a:gd name="T38" fmla="*/ 491 w 830"/>
              <a:gd name="T39" fmla="*/ 73 h 1032"/>
              <a:gd name="T40" fmla="*/ 478 w 830"/>
              <a:gd name="T41" fmla="*/ 114 h 1032"/>
              <a:gd name="T42" fmla="*/ 477 w 830"/>
              <a:gd name="T43" fmla="*/ 116 h 1032"/>
              <a:gd name="T44" fmla="*/ 477 w 830"/>
              <a:gd name="T45" fmla="*/ 198 h 1032"/>
              <a:gd name="T46" fmla="*/ 493 w 830"/>
              <a:gd name="T47" fmla="*/ 198 h 1032"/>
              <a:gd name="T48" fmla="*/ 830 w 830"/>
              <a:gd name="T49" fmla="*/ 198 h 1032"/>
              <a:gd name="T50" fmla="*/ 830 w 830"/>
              <a:gd name="T51" fmla="*/ 518 h 1032"/>
              <a:gd name="T52" fmla="*/ 830 w 830"/>
              <a:gd name="T53" fmla="*/ 762 h 1032"/>
              <a:gd name="T54" fmla="*/ 830 w 830"/>
              <a:gd name="T55" fmla="*/ 1032 h 1032"/>
              <a:gd name="T56" fmla="*/ 0 w 830"/>
              <a:gd name="T57" fmla="*/ 1032 h 1032"/>
              <a:gd name="T58" fmla="*/ 0 w 830"/>
              <a:gd name="T59" fmla="*/ 803 h 1032"/>
              <a:gd name="T60" fmla="*/ 0 w 830"/>
              <a:gd name="T61" fmla="*/ 794 h 1032"/>
              <a:gd name="T62" fmla="*/ 0 w 830"/>
              <a:gd name="T63" fmla="*/ 678 h 10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30"/>
              <a:gd name="T97" fmla="*/ 0 h 1032"/>
              <a:gd name="T98" fmla="*/ 830 w 830"/>
              <a:gd name="T99" fmla="*/ 1032 h 10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30" h="1032">
                <a:moveTo>
                  <a:pt x="0" y="678"/>
                </a:moveTo>
                <a:cubicBezTo>
                  <a:pt x="0" y="678"/>
                  <a:pt x="3" y="596"/>
                  <a:pt x="81" y="677"/>
                </a:cubicBezTo>
                <a:cubicBezTo>
                  <a:pt x="83" y="679"/>
                  <a:pt x="83" y="679"/>
                  <a:pt x="83" y="679"/>
                </a:cubicBezTo>
                <a:cubicBezTo>
                  <a:pt x="95" y="687"/>
                  <a:pt x="109" y="691"/>
                  <a:pt x="124" y="691"/>
                </a:cubicBezTo>
                <a:cubicBezTo>
                  <a:pt x="165" y="691"/>
                  <a:pt x="198" y="658"/>
                  <a:pt x="198" y="618"/>
                </a:cubicBezTo>
                <a:cubicBezTo>
                  <a:pt x="198" y="577"/>
                  <a:pt x="165" y="544"/>
                  <a:pt x="124" y="544"/>
                </a:cubicBezTo>
                <a:cubicBezTo>
                  <a:pt x="108" y="544"/>
                  <a:pt x="95" y="548"/>
                  <a:pt x="83" y="557"/>
                </a:cubicBezTo>
                <a:cubicBezTo>
                  <a:pt x="81" y="558"/>
                  <a:pt x="81" y="558"/>
                  <a:pt x="81" y="558"/>
                </a:cubicBezTo>
                <a:cubicBezTo>
                  <a:pt x="3" y="639"/>
                  <a:pt x="0" y="558"/>
                  <a:pt x="0" y="558"/>
                </a:cubicBezTo>
                <a:cubicBezTo>
                  <a:pt x="0" y="431"/>
                  <a:pt x="0" y="431"/>
                  <a:pt x="0" y="431"/>
                </a:cubicBezTo>
                <a:cubicBezTo>
                  <a:pt x="0" y="413"/>
                  <a:pt x="0" y="413"/>
                  <a:pt x="0" y="413"/>
                </a:cubicBezTo>
                <a:cubicBezTo>
                  <a:pt x="0" y="209"/>
                  <a:pt x="0" y="209"/>
                  <a:pt x="0" y="209"/>
                </a:cubicBezTo>
                <a:cubicBezTo>
                  <a:pt x="0" y="198"/>
                  <a:pt x="0" y="198"/>
                  <a:pt x="0" y="198"/>
                </a:cubicBezTo>
                <a:cubicBezTo>
                  <a:pt x="341" y="198"/>
                  <a:pt x="341" y="198"/>
                  <a:pt x="341" y="198"/>
                </a:cubicBezTo>
                <a:cubicBezTo>
                  <a:pt x="357" y="198"/>
                  <a:pt x="357" y="198"/>
                  <a:pt x="357" y="198"/>
                </a:cubicBezTo>
                <a:cubicBezTo>
                  <a:pt x="357" y="198"/>
                  <a:pt x="439" y="194"/>
                  <a:pt x="358" y="116"/>
                </a:cubicBezTo>
                <a:cubicBezTo>
                  <a:pt x="356" y="115"/>
                  <a:pt x="356" y="115"/>
                  <a:pt x="356" y="115"/>
                </a:cubicBezTo>
                <a:cubicBezTo>
                  <a:pt x="348" y="103"/>
                  <a:pt x="343" y="89"/>
                  <a:pt x="343" y="73"/>
                </a:cubicBezTo>
                <a:cubicBezTo>
                  <a:pt x="343" y="33"/>
                  <a:pt x="376" y="0"/>
                  <a:pt x="417" y="0"/>
                </a:cubicBezTo>
                <a:cubicBezTo>
                  <a:pt x="458" y="0"/>
                  <a:pt x="491" y="33"/>
                  <a:pt x="491" y="73"/>
                </a:cubicBezTo>
                <a:cubicBezTo>
                  <a:pt x="491" y="88"/>
                  <a:pt x="486" y="102"/>
                  <a:pt x="478" y="114"/>
                </a:cubicBezTo>
                <a:cubicBezTo>
                  <a:pt x="477" y="116"/>
                  <a:pt x="477" y="116"/>
                  <a:pt x="477" y="116"/>
                </a:cubicBezTo>
                <a:cubicBezTo>
                  <a:pt x="396" y="194"/>
                  <a:pt x="477" y="198"/>
                  <a:pt x="477" y="198"/>
                </a:cubicBezTo>
                <a:cubicBezTo>
                  <a:pt x="493" y="198"/>
                  <a:pt x="493" y="198"/>
                  <a:pt x="493" y="198"/>
                </a:cubicBezTo>
                <a:cubicBezTo>
                  <a:pt x="830" y="198"/>
                  <a:pt x="830" y="198"/>
                  <a:pt x="830" y="198"/>
                </a:cubicBezTo>
                <a:cubicBezTo>
                  <a:pt x="830" y="518"/>
                  <a:pt x="830" y="518"/>
                  <a:pt x="830" y="518"/>
                </a:cubicBezTo>
                <a:cubicBezTo>
                  <a:pt x="830" y="762"/>
                  <a:pt x="830" y="762"/>
                  <a:pt x="830" y="762"/>
                </a:cubicBezTo>
                <a:cubicBezTo>
                  <a:pt x="830" y="1032"/>
                  <a:pt x="830" y="1032"/>
                  <a:pt x="830" y="1032"/>
                </a:cubicBezTo>
                <a:cubicBezTo>
                  <a:pt x="0" y="1032"/>
                  <a:pt x="0" y="1032"/>
                  <a:pt x="0" y="1032"/>
                </a:cubicBezTo>
                <a:cubicBezTo>
                  <a:pt x="0" y="803"/>
                  <a:pt x="0" y="803"/>
                  <a:pt x="0" y="803"/>
                </a:cubicBezTo>
                <a:cubicBezTo>
                  <a:pt x="0" y="794"/>
                  <a:pt x="0" y="794"/>
                  <a:pt x="0" y="794"/>
                </a:cubicBezTo>
                <a:lnTo>
                  <a:pt x="0" y="678"/>
                </a:lnTo>
                <a:close/>
              </a:path>
            </a:pathLst>
          </a:custGeom>
          <a:solidFill>
            <a:schemeClr val="accent4"/>
          </a:solidFill>
          <a:ln w="9525">
            <a:solidFill>
              <a:srgbClr val="FFFFFF"/>
            </a:solidFill>
            <a:miter lim="800000"/>
            <a:headEnd/>
            <a:tailEnd/>
          </a:ln>
          <a:effectLst/>
        </p:spPr>
        <p:txBody>
          <a:bodyPr lIns="89611" tIns="44806" rIns="89611" bIns="44806"/>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0" u="none" strike="noStrike" kern="0" cap="none" spc="0" normalizeH="0" baseline="0" noProof="0">
              <a:ln>
                <a:noFill/>
              </a:ln>
              <a:solidFill>
                <a:sysClr val="windowText" lastClr="000000"/>
              </a:solidFill>
              <a:effectLst/>
              <a:uLnTx/>
              <a:uFillTx/>
            </a:endParaRPr>
          </a:p>
        </p:txBody>
      </p:sp>
      <p:sp>
        <p:nvSpPr>
          <p:cNvPr id="7" name="Freeform 14">
            <a:extLst>
              <a:ext uri="{FF2B5EF4-FFF2-40B4-BE49-F238E27FC236}">
                <a16:creationId xmlns:a16="http://schemas.microsoft.com/office/drawing/2014/main" id="{98603B73-AC07-4CAC-8485-4F4398CCB245}"/>
              </a:ext>
            </a:extLst>
          </p:cNvPr>
          <p:cNvSpPr>
            <a:spLocks noChangeAspect="1"/>
          </p:cNvSpPr>
          <p:nvPr userDrawn="1"/>
        </p:nvSpPr>
        <p:spPr bwMode="gray">
          <a:xfrm flipH="1">
            <a:off x="2730331" y="1398394"/>
            <a:ext cx="3161757" cy="2093343"/>
          </a:xfrm>
          <a:custGeom>
            <a:avLst/>
            <a:gdLst>
              <a:gd name="T0" fmla="*/ 675 w 1027"/>
              <a:gd name="T1" fmla="*/ 834 h 834"/>
              <a:gd name="T2" fmla="*/ 674 w 1027"/>
              <a:gd name="T3" fmla="*/ 752 h 834"/>
              <a:gd name="T4" fmla="*/ 676 w 1027"/>
              <a:gd name="T5" fmla="*/ 750 h 834"/>
              <a:gd name="T6" fmla="*/ 688 w 1027"/>
              <a:gd name="T7" fmla="*/ 709 h 834"/>
              <a:gd name="T8" fmla="*/ 615 w 1027"/>
              <a:gd name="T9" fmla="*/ 635 h 834"/>
              <a:gd name="T10" fmla="*/ 542 w 1027"/>
              <a:gd name="T11" fmla="*/ 709 h 834"/>
              <a:gd name="T12" fmla="*/ 554 w 1027"/>
              <a:gd name="T13" fmla="*/ 750 h 834"/>
              <a:gd name="T14" fmla="*/ 556 w 1027"/>
              <a:gd name="T15" fmla="*/ 752 h 834"/>
              <a:gd name="T16" fmla="*/ 555 w 1027"/>
              <a:gd name="T17" fmla="*/ 834 h 834"/>
              <a:gd name="T18" fmla="*/ 429 w 1027"/>
              <a:gd name="T19" fmla="*/ 834 h 834"/>
              <a:gd name="T20" fmla="*/ 411 w 1027"/>
              <a:gd name="T21" fmla="*/ 834 h 834"/>
              <a:gd name="T22" fmla="*/ 208 w 1027"/>
              <a:gd name="T23" fmla="*/ 834 h 834"/>
              <a:gd name="T24" fmla="*/ 197 w 1027"/>
              <a:gd name="T25" fmla="*/ 834 h 834"/>
              <a:gd name="T26" fmla="*/ 197 w 1027"/>
              <a:gd name="T27" fmla="*/ 490 h 834"/>
              <a:gd name="T28" fmla="*/ 197 w 1027"/>
              <a:gd name="T29" fmla="*/ 474 h 834"/>
              <a:gd name="T30" fmla="*/ 116 w 1027"/>
              <a:gd name="T31" fmla="*/ 474 h 834"/>
              <a:gd name="T32" fmla="*/ 115 w 1027"/>
              <a:gd name="T33" fmla="*/ 475 h 834"/>
              <a:gd name="T34" fmla="*/ 73 w 1027"/>
              <a:gd name="T35" fmla="*/ 488 h 834"/>
              <a:gd name="T36" fmla="*/ 0 w 1027"/>
              <a:gd name="T37" fmla="*/ 414 h 834"/>
              <a:gd name="T38" fmla="*/ 73 w 1027"/>
              <a:gd name="T39" fmla="*/ 340 h 834"/>
              <a:gd name="T40" fmla="*/ 114 w 1027"/>
              <a:gd name="T41" fmla="*/ 353 h 834"/>
              <a:gd name="T42" fmla="*/ 116 w 1027"/>
              <a:gd name="T43" fmla="*/ 354 h 834"/>
              <a:gd name="T44" fmla="*/ 197 w 1027"/>
              <a:gd name="T45" fmla="*/ 354 h 834"/>
              <a:gd name="T46" fmla="*/ 197 w 1027"/>
              <a:gd name="T47" fmla="*/ 338 h 834"/>
              <a:gd name="T48" fmla="*/ 197 w 1027"/>
              <a:gd name="T49" fmla="*/ 0 h 834"/>
              <a:gd name="T50" fmla="*/ 516 w 1027"/>
              <a:gd name="T51" fmla="*/ 0 h 834"/>
              <a:gd name="T52" fmla="*/ 758 w 1027"/>
              <a:gd name="T53" fmla="*/ 0 h 834"/>
              <a:gd name="T54" fmla="*/ 1027 w 1027"/>
              <a:gd name="T55" fmla="*/ 0 h 834"/>
              <a:gd name="T56" fmla="*/ 1027 w 1027"/>
              <a:gd name="T57" fmla="*/ 834 h 834"/>
              <a:gd name="T58" fmla="*/ 800 w 1027"/>
              <a:gd name="T59" fmla="*/ 834 h 834"/>
              <a:gd name="T60" fmla="*/ 790 w 1027"/>
              <a:gd name="T61" fmla="*/ 834 h 834"/>
              <a:gd name="T62" fmla="*/ 675 w 1027"/>
              <a:gd name="T63" fmla="*/ 834 h 8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27"/>
              <a:gd name="T97" fmla="*/ 0 h 834"/>
              <a:gd name="T98" fmla="*/ 1027 w 1027"/>
              <a:gd name="T99" fmla="*/ 834 h 83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27" h="834">
                <a:moveTo>
                  <a:pt x="675" y="834"/>
                </a:moveTo>
                <a:cubicBezTo>
                  <a:pt x="675" y="834"/>
                  <a:pt x="594" y="830"/>
                  <a:pt x="674" y="752"/>
                </a:cubicBezTo>
                <a:cubicBezTo>
                  <a:pt x="676" y="750"/>
                  <a:pt x="676" y="750"/>
                  <a:pt x="676" y="750"/>
                </a:cubicBezTo>
                <a:cubicBezTo>
                  <a:pt x="684" y="738"/>
                  <a:pt x="688" y="724"/>
                  <a:pt x="688" y="709"/>
                </a:cubicBezTo>
                <a:cubicBezTo>
                  <a:pt x="688" y="668"/>
                  <a:pt x="655" y="635"/>
                  <a:pt x="615" y="635"/>
                </a:cubicBezTo>
                <a:cubicBezTo>
                  <a:pt x="574" y="635"/>
                  <a:pt x="542" y="668"/>
                  <a:pt x="542" y="709"/>
                </a:cubicBezTo>
                <a:cubicBezTo>
                  <a:pt x="542" y="725"/>
                  <a:pt x="546" y="738"/>
                  <a:pt x="554" y="750"/>
                </a:cubicBezTo>
                <a:cubicBezTo>
                  <a:pt x="556" y="752"/>
                  <a:pt x="556" y="752"/>
                  <a:pt x="556" y="752"/>
                </a:cubicBezTo>
                <a:cubicBezTo>
                  <a:pt x="637" y="830"/>
                  <a:pt x="555" y="834"/>
                  <a:pt x="555" y="834"/>
                </a:cubicBezTo>
                <a:cubicBezTo>
                  <a:pt x="429" y="834"/>
                  <a:pt x="429" y="834"/>
                  <a:pt x="429" y="834"/>
                </a:cubicBezTo>
                <a:cubicBezTo>
                  <a:pt x="411" y="834"/>
                  <a:pt x="411" y="834"/>
                  <a:pt x="411" y="834"/>
                </a:cubicBezTo>
                <a:cubicBezTo>
                  <a:pt x="208" y="834"/>
                  <a:pt x="208" y="834"/>
                  <a:pt x="208" y="834"/>
                </a:cubicBezTo>
                <a:cubicBezTo>
                  <a:pt x="197" y="834"/>
                  <a:pt x="197" y="834"/>
                  <a:pt x="197" y="834"/>
                </a:cubicBezTo>
                <a:cubicBezTo>
                  <a:pt x="197" y="490"/>
                  <a:pt x="197" y="490"/>
                  <a:pt x="197" y="490"/>
                </a:cubicBezTo>
                <a:cubicBezTo>
                  <a:pt x="197" y="474"/>
                  <a:pt x="197" y="474"/>
                  <a:pt x="197" y="474"/>
                </a:cubicBezTo>
                <a:cubicBezTo>
                  <a:pt x="197" y="474"/>
                  <a:pt x="193" y="393"/>
                  <a:pt x="116" y="474"/>
                </a:cubicBezTo>
                <a:cubicBezTo>
                  <a:pt x="115" y="475"/>
                  <a:pt x="115" y="475"/>
                  <a:pt x="115" y="475"/>
                </a:cubicBezTo>
                <a:cubicBezTo>
                  <a:pt x="103" y="484"/>
                  <a:pt x="89" y="488"/>
                  <a:pt x="73" y="488"/>
                </a:cubicBezTo>
                <a:cubicBezTo>
                  <a:pt x="33" y="488"/>
                  <a:pt x="0" y="455"/>
                  <a:pt x="0" y="414"/>
                </a:cubicBezTo>
                <a:cubicBezTo>
                  <a:pt x="0" y="374"/>
                  <a:pt x="33" y="340"/>
                  <a:pt x="73" y="340"/>
                </a:cubicBezTo>
                <a:cubicBezTo>
                  <a:pt x="88" y="340"/>
                  <a:pt x="102" y="345"/>
                  <a:pt x="114" y="353"/>
                </a:cubicBezTo>
                <a:cubicBezTo>
                  <a:pt x="116" y="354"/>
                  <a:pt x="116" y="354"/>
                  <a:pt x="116" y="354"/>
                </a:cubicBezTo>
                <a:cubicBezTo>
                  <a:pt x="193" y="436"/>
                  <a:pt x="197" y="354"/>
                  <a:pt x="197" y="354"/>
                </a:cubicBezTo>
                <a:cubicBezTo>
                  <a:pt x="197" y="338"/>
                  <a:pt x="197" y="338"/>
                  <a:pt x="197" y="338"/>
                </a:cubicBezTo>
                <a:cubicBezTo>
                  <a:pt x="197" y="0"/>
                  <a:pt x="197" y="0"/>
                  <a:pt x="197" y="0"/>
                </a:cubicBezTo>
                <a:cubicBezTo>
                  <a:pt x="516" y="0"/>
                  <a:pt x="516" y="0"/>
                  <a:pt x="516" y="0"/>
                </a:cubicBezTo>
                <a:cubicBezTo>
                  <a:pt x="758" y="0"/>
                  <a:pt x="758" y="0"/>
                  <a:pt x="758" y="0"/>
                </a:cubicBezTo>
                <a:cubicBezTo>
                  <a:pt x="1027" y="0"/>
                  <a:pt x="1027" y="0"/>
                  <a:pt x="1027" y="0"/>
                </a:cubicBezTo>
                <a:cubicBezTo>
                  <a:pt x="1027" y="834"/>
                  <a:pt x="1027" y="834"/>
                  <a:pt x="1027" y="834"/>
                </a:cubicBezTo>
                <a:cubicBezTo>
                  <a:pt x="800" y="834"/>
                  <a:pt x="800" y="834"/>
                  <a:pt x="800" y="834"/>
                </a:cubicBezTo>
                <a:cubicBezTo>
                  <a:pt x="790" y="834"/>
                  <a:pt x="790" y="834"/>
                  <a:pt x="790" y="834"/>
                </a:cubicBezTo>
                <a:lnTo>
                  <a:pt x="675" y="834"/>
                </a:lnTo>
                <a:close/>
              </a:path>
            </a:pathLst>
          </a:custGeom>
          <a:solidFill>
            <a:schemeClr val="accent1"/>
          </a:solidFill>
          <a:ln w="9525">
            <a:solidFill>
              <a:srgbClr val="FFFFFF"/>
            </a:solidFill>
            <a:miter lim="800000"/>
            <a:headEnd/>
            <a:tailEnd/>
          </a:ln>
          <a:effectLst/>
        </p:spPr>
        <p:txBody>
          <a:bodyPr lIns="89611" tIns="44806" rIns="89611" bIns="44806"/>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0" u="none" strike="noStrike" kern="0" cap="none" spc="0" normalizeH="0" baseline="0" noProof="0">
              <a:ln>
                <a:noFill/>
              </a:ln>
              <a:solidFill>
                <a:sysClr val="windowText" lastClr="000000"/>
              </a:solidFill>
              <a:effectLst/>
              <a:uLnTx/>
              <a:uFillTx/>
            </a:endParaRPr>
          </a:p>
        </p:txBody>
      </p:sp>
      <p:sp>
        <p:nvSpPr>
          <p:cNvPr id="8" name="Rectangle 7">
            <a:extLst>
              <a:ext uri="{FF2B5EF4-FFF2-40B4-BE49-F238E27FC236}">
                <a16:creationId xmlns:a16="http://schemas.microsoft.com/office/drawing/2014/main" id="{7D0CC254-079F-47CB-99E8-B193D91CD737}"/>
              </a:ext>
            </a:extLst>
          </p:cNvPr>
          <p:cNvSpPr>
            <a:spLocks noChangeArrowheads="1"/>
          </p:cNvSpPr>
          <p:nvPr userDrawn="1"/>
        </p:nvSpPr>
        <p:spPr bwMode="gray">
          <a:xfrm>
            <a:off x="7060022" y="1521810"/>
            <a:ext cx="2322850" cy="664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defTabSz="877443" eaLnBrk="1" fontAlgn="auto" latinLnBrk="0" hangingPunct="1">
              <a:lnSpc>
                <a:spcPct val="90000"/>
              </a:lnSpc>
              <a:spcBef>
                <a:spcPts val="0"/>
              </a:spcBef>
              <a:spcAft>
                <a:spcPts val="0"/>
              </a:spcAft>
              <a:buClr>
                <a:srgbClr val="002960"/>
              </a:buClr>
              <a:buSzTx/>
              <a:buFontTx/>
              <a:buNone/>
              <a:tabLst/>
              <a:defRPr/>
            </a:pPr>
            <a:r>
              <a:rPr kumimoji="0" lang="en-GB" sz="1600" b="1" u="none" strike="noStrike" kern="0" cap="none" spc="0" normalizeH="0" baseline="0" noProof="0">
                <a:ln>
                  <a:noFill/>
                </a:ln>
                <a:solidFill>
                  <a:schemeClr val="bg1"/>
                </a:solidFill>
                <a:effectLst/>
                <a:uLnTx/>
                <a:uFillTx/>
              </a:rPr>
              <a:t>Fostering understanding and conviction</a:t>
            </a:r>
            <a:endParaRPr kumimoji="0" lang="en-GB" sz="1600" b="1" u="none" strike="noStrike" kern="0" cap="none" spc="0" normalizeH="0" baseline="0" noProof="0" dirty="0">
              <a:ln>
                <a:noFill/>
              </a:ln>
              <a:solidFill>
                <a:schemeClr val="bg1"/>
              </a:solidFill>
              <a:effectLst/>
              <a:uLnTx/>
              <a:uFillTx/>
            </a:endParaRPr>
          </a:p>
        </p:txBody>
      </p:sp>
      <p:sp>
        <p:nvSpPr>
          <p:cNvPr id="9" name="Rectangle 14">
            <a:extLst>
              <a:ext uri="{FF2B5EF4-FFF2-40B4-BE49-F238E27FC236}">
                <a16:creationId xmlns:a16="http://schemas.microsoft.com/office/drawing/2014/main" id="{E423BEDB-CC44-4B9D-A398-E73B1B5A2FEE}"/>
              </a:ext>
            </a:extLst>
          </p:cNvPr>
          <p:cNvSpPr>
            <a:spLocks noChangeArrowheads="1"/>
          </p:cNvSpPr>
          <p:nvPr userDrawn="1"/>
        </p:nvSpPr>
        <p:spPr bwMode="gray">
          <a:xfrm>
            <a:off x="2860427" y="1650707"/>
            <a:ext cx="2322850" cy="221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defTabSz="877443" eaLnBrk="1" fontAlgn="auto" latinLnBrk="0" hangingPunct="1">
              <a:lnSpc>
                <a:spcPct val="90000"/>
              </a:lnSpc>
              <a:spcBef>
                <a:spcPts val="0"/>
              </a:spcBef>
              <a:spcAft>
                <a:spcPts val="0"/>
              </a:spcAft>
              <a:buClr>
                <a:schemeClr val="bg1"/>
              </a:buClr>
              <a:buSzTx/>
              <a:buFontTx/>
              <a:buNone/>
              <a:tabLst/>
              <a:defRPr/>
            </a:pPr>
            <a:r>
              <a:rPr kumimoji="0" lang="en-GB" sz="1600" b="1" u="none" strike="noStrike" kern="0" cap="none" spc="0" normalizeH="0" baseline="0" noProof="0" dirty="0">
                <a:ln>
                  <a:noFill/>
                </a:ln>
                <a:solidFill>
                  <a:schemeClr val="bg1"/>
                </a:solidFill>
                <a:effectLst/>
                <a:uLnTx/>
                <a:uFillTx/>
              </a:rPr>
              <a:t>Role modeling</a:t>
            </a:r>
          </a:p>
        </p:txBody>
      </p:sp>
      <p:sp>
        <p:nvSpPr>
          <p:cNvPr id="10" name="Oval Callout 83">
            <a:extLst>
              <a:ext uri="{FF2B5EF4-FFF2-40B4-BE49-F238E27FC236}">
                <a16:creationId xmlns:a16="http://schemas.microsoft.com/office/drawing/2014/main" id="{86DFA396-2046-410D-A204-060CC12CE7B6}"/>
              </a:ext>
            </a:extLst>
          </p:cNvPr>
          <p:cNvSpPr>
            <a:spLocks noChangeArrowheads="1"/>
          </p:cNvSpPr>
          <p:nvPr userDrawn="1"/>
        </p:nvSpPr>
        <p:spPr bwMode="gray">
          <a:xfrm>
            <a:off x="5261906" y="3222492"/>
            <a:ext cx="1769473" cy="1179699"/>
          </a:xfrm>
          <a:prstGeom prst="wedgeEllipseCallout">
            <a:avLst>
              <a:gd name="adj1" fmla="val 20931"/>
              <a:gd name="adj2" fmla="val 78338"/>
            </a:avLst>
          </a:prstGeom>
          <a:solidFill>
            <a:srgbClr val="FFFFFF"/>
          </a:solidFill>
          <a:ln w="6350">
            <a:solidFill>
              <a:srgbClr val="7F7F7F"/>
            </a:solidFill>
          </a:ln>
          <a:effectLst/>
        </p:spPr>
        <p:txBody>
          <a:bodyPr wrap="none" lIns="89611" tIns="44806" rIns="89611" bIns="4480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1" u="none" strike="noStrike" kern="0" cap="none" spc="0" normalizeH="0" baseline="0" noProof="0" dirty="0">
              <a:ln>
                <a:noFill/>
              </a:ln>
              <a:solidFill>
                <a:sysClr val="windowText" lastClr="000000"/>
              </a:solidFill>
              <a:effectLst/>
              <a:uLnTx/>
              <a:uFillTx/>
            </a:endParaRPr>
          </a:p>
        </p:txBody>
      </p:sp>
      <p:sp>
        <p:nvSpPr>
          <p:cNvPr id="11" name="Rectangle 19">
            <a:extLst>
              <a:ext uri="{FF2B5EF4-FFF2-40B4-BE49-F238E27FC236}">
                <a16:creationId xmlns:a16="http://schemas.microsoft.com/office/drawing/2014/main" id="{5F6D34BF-953E-4050-88B5-D633283C85BD}"/>
              </a:ext>
            </a:extLst>
          </p:cNvPr>
          <p:cNvSpPr>
            <a:spLocks noChangeAspect="1" noChangeArrowheads="1"/>
          </p:cNvSpPr>
          <p:nvPr userDrawn="1"/>
        </p:nvSpPr>
        <p:spPr bwMode="gray">
          <a:xfrm>
            <a:off x="2860427" y="4915227"/>
            <a:ext cx="1681008"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eaLnBrk="1" fontAlgn="auto" latinLnBrk="0" hangingPunct="1">
              <a:lnSpc>
                <a:spcPct val="100000"/>
              </a:lnSpc>
              <a:spcBef>
                <a:spcPts val="0"/>
              </a:spcBef>
              <a:spcAft>
                <a:spcPts val="0"/>
              </a:spcAft>
              <a:buClrTx/>
              <a:buSzPct val="120000"/>
              <a:buFontTx/>
              <a:buNone/>
              <a:tabLst/>
              <a:defRPr/>
            </a:pPr>
            <a:r>
              <a:rPr kumimoji="0" lang="en-GB" sz="1400" b="0" u="none" strike="noStrike" kern="0" cap="none" spc="0" normalizeH="0" baseline="0" noProof="0" dirty="0">
                <a:ln>
                  <a:noFill/>
                </a:ln>
                <a:effectLst/>
                <a:uLnTx/>
                <a:uFillTx/>
              </a:rPr>
              <a:t>“…I have the skills and opportunities to behave in the new way.”</a:t>
            </a:r>
          </a:p>
        </p:txBody>
      </p:sp>
      <p:sp>
        <p:nvSpPr>
          <p:cNvPr id="12" name="Rectangle 13">
            <a:extLst>
              <a:ext uri="{FF2B5EF4-FFF2-40B4-BE49-F238E27FC236}">
                <a16:creationId xmlns:a16="http://schemas.microsoft.com/office/drawing/2014/main" id="{25716B19-B1DC-46CC-BC50-B0ACAF89A7DC}"/>
              </a:ext>
            </a:extLst>
          </p:cNvPr>
          <p:cNvSpPr>
            <a:spLocks noChangeAspect="1" noChangeArrowheads="1"/>
          </p:cNvSpPr>
          <p:nvPr userDrawn="1"/>
        </p:nvSpPr>
        <p:spPr bwMode="gray">
          <a:xfrm>
            <a:off x="7785183" y="2251150"/>
            <a:ext cx="1597689"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eaLnBrk="1" fontAlgn="auto" latinLnBrk="0" hangingPunct="1">
              <a:lnSpc>
                <a:spcPct val="100000"/>
              </a:lnSpc>
              <a:spcBef>
                <a:spcPts val="0"/>
              </a:spcBef>
              <a:spcAft>
                <a:spcPts val="0"/>
              </a:spcAft>
              <a:buClrTx/>
              <a:buSzPct val="120000"/>
              <a:buFontTx/>
              <a:buNone/>
              <a:tabLst/>
              <a:defRPr/>
            </a:pPr>
            <a:r>
              <a:rPr kumimoji="0" lang="en-GB" sz="1400" b="0" u="none" strike="noStrike" kern="0" cap="none" spc="0" normalizeH="0" baseline="0" noProof="0" dirty="0">
                <a:ln>
                  <a:noFill/>
                </a:ln>
                <a:solidFill>
                  <a:schemeClr val="bg1"/>
                </a:solidFill>
                <a:effectLst/>
                <a:uLnTx/>
                <a:uFillTx/>
              </a:rPr>
              <a:t>“... I understand what is being asked of me, and it makes sense.”</a:t>
            </a:r>
          </a:p>
        </p:txBody>
      </p:sp>
      <p:sp>
        <p:nvSpPr>
          <p:cNvPr id="13" name="Rectangle 15">
            <a:extLst>
              <a:ext uri="{FF2B5EF4-FFF2-40B4-BE49-F238E27FC236}">
                <a16:creationId xmlns:a16="http://schemas.microsoft.com/office/drawing/2014/main" id="{24CC028F-2489-496B-9110-1D603F21F08F}"/>
              </a:ext>
            </a:extLst>
          </p:cNvPr>
          <p:cNvSpPr>
            <a:spLocks noChangeArrowheads="1"/>
          </p:cNvSpPr>
          <p:nvPr userDrawn="1"/>
        </p:nvSpPr>
        <p:spPr bwMode="gray">
          <a:xfrm>
            <a:off x="2860427" y="1970701"/>
            <a:ext cx="232285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eaLnBrk="1" fontAlgn="auto" latinLnBrk="0" hangingPunct="1">
              <a:lnSpc>
                <a:spcPct val="100000"/>
              </a:lnSpc>
              <a:spcBef>
                <a:spcPts val="0"/>
              </a:spcBef>
              <a:spcAft>
                <a:spcPts val="0"/>
              </a:spcAft>
              <a:buClr>
                <a:schemeClr val="bg1"/>
              </a:buClr>
              <a:buSzPct val="120000"/>
              <a:buFontTx/>
              <a:buNone/>
              <a:tabLst/>
              <a:defRPr/>
            </a:pPr>
            <a:r>
              <a:rPr kumimoji="0" lang="en-GB" sz="1400" b="0" u="none" strike="noStrike" kern="0" cap="none" spc="0" normalizeH="0" baseline="0" noProof="0" dirty="0">
                <a:ln>
                  <a:noFill/>
                </a:ln>
                <a:solidFill>
                  <a:schemeClr val="bg1"/>
                </a:solidFill>
                <a:effectLst/>
                <a:uLnTx/>
                <a:uFillTx/>
              </a:rPr>
              <a:t>“…I see my leaders, colleagues, and staff behaving differently.”</a:t>
            </a:r>
          </a:p>
        </p:txBody>
      </p:sp>
      <p:sp>
        <p:nvSpPr>
          <p:cNvPr id="14" name="Rectangle 17">
            <a:extLst>
              <a:ext uri="{FF2B5EF4-FFF2-40B4-BE49-F238E27FC236}">
                <a16:creationId xmlns:a16="http://schemas.microsoft.com/office/drawing/2014/main" id="{947EFB5A-8EF7-4B81-A092-54E3F169D90D}"/>
              </a:ext>
            </a:extLst>
          </p:cNvPr>
          <p:cNvSpPr>
            <a:spLocks noChangeArrowheads="1"/>
          </p:cNvSpPr>
          <p:nvPr userDrawn="1"/>
        </p:nvSpPr>
        <p:spPr bwMode="gray">
          <a:xfrm>
            <a:off x="7060022" y="5149055"/>
            <a:ext cx="2322850"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eaLnBrk="1" fontAlgn="auto" latinLnBrk="0" hangingPunct="1">
              <a:lnSpc>
                <a:spcPct val="100000"/>
              </a:lnSpc>
              <a:spcBef>
                <a:spcPts val="0"/>
              </a:spcBef>
              <a:spcAft>
                <a:spcPts val="0"/>
              </a:spcAft>
              <a:buClrTx/>
              <a:buSzPct val="120000"/>
              <a:buFontTx/>
              <a:buNone/>
              <a:tabLst/>
              <a:defRPr/>
            </a:pPr>
            <a:r>
              <a:rPr kumimoji="0" lang="en-GB" sz="1400" b="0" u="none" strike="noStrike" kern="0" cap="none" spc="0" normalizeH="0" baseline="0" noProof="0" dirty="0">
                <a:ln>
                  <a:noFill/>
                </a:ln>
                <a:solidFill>
                  <a:srgbClr val="FFFFFF"/>
                </a:solidFill>
                <a:effectLst/>
                <a:uLnTx/>
                <a:uFillTx/>
              </a:rPr>
              <a:t>“…I see that our structures, processes, and systems support the changes I am being asked to make.”</a:t>
            </a:r>
          </a:p>
        </p:txBody>
      </p:sp>
      <p:sp>
        <p:nvSpPr>
          <p:cNvPr id="15" name="TextBox 26">
            <a:extLst>
              <a:ext uri="{FF2B5EF4-FFF2-40B4-BE49-F238E27FC236}">
                <a16:creationId xmlns:a16="http://schemas.microsoft.com/office/drawing/2014/main" id="{A267FC4C-F47D-4A37-A8A2-1A65A3D0B08D}"/>
              </a:ext>
            </a:extLst>
          </p:cNvPr>
          <p:cNvSpPr>
            <a:spLocks noChangeArrowheads="1"/>
          </p:cNvSpPr>
          <p:nvPr userDrawn="1"/>
        </p:nvSpPr>
        <p:spPr bwMode="gray">
          <a:xfrm>
            <a:off x="5387347" y="3511437"/>
            <a:ext cx="1518591" cy="64633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u="none" strike="noStrike" kern="0" cap="none" spc="0" normalizeH="0" baseline="0" noProof="0" dirty="0">
                <a:ln>
                  <a:noFill/>
                </a:ln>
                <a:effectLst/>
                <a:uLnTx/>
                <a:uFillTx/>
              </a:rPr>
              <a:t>“I will change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u="none" strike="noStrike" kern="0" cap="none" spc="0" normalizeH="0" baseline="0" noProof="0" dirty="0">
                <a:ln>
                  <a:noFill/>
                </a:ln>
                <a:effectLst/>
                <a:uLnTx/>
                <a:uFillTx/>
              </a:rPr>
              <a:t>my mindset and behavior if …”</a:t>
            </a:r>
          </a:p>
        </p:txBody>
      </p:sp>
      <p:sp>
        <p:nvSpPr>
          <p:cNvPr id="16" name="Rectangle 18">
            <a:extLst>
              <a:ext uri="{FF2B5EF4-FFF2-40B4-BE49-F238E27FC236}">
                <a16:creationId xmlns:a16="http://schemas.microsoft.com/office/drawing/2014/main" id="{367F0DA3-F55B-4D73-971D-B908CD4648EE}"/>
              </a:ext>
            </a:extLst>
          </p:cNvPr>
          <p:cNvSpPr>
            <a:spLocks noChangeArrowheads="1"/>
          </p:cNvSpPr>
          <p:nvPr userDrawn="1"/>
        </p:nvSpPr>
        <p:spPr bwMode="gray">
          <a:xfrm>
            <a:off x="2860427" y="4416671"/>
            <a:ext cx="2322850" cy="443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defTabSz="877443" eaLnBrk="1" fontAlgn="auto" latinLnBrk="0" hangingPunct="1">
              <a:lnSpc>
                <a:spcPct val="90000"/>
              </a:lnSpc>
              <a:spcBef>
                <a:spcPts val="0"/>
              </a:spcBef>
              <a:spcAft>
                <a:spcPts val="0"/>
              </a:spcAft>
              <a:buClr>
                <a:srgbClr val="002960"/>
              </a:buClr>
              <a:buSzTx/>
              <a:buFontTx/>
              <a:buNone/>
              <a:tabLst/>
              <a:defRPr/>
            </a:pPr>
            <a:r>
              <a:rPr kumimoji="0" lang="en-GB" sz="1600" b="1" u="none" strike="noStrike" kern="0" cap="none" spc="0" normalizeH="0" baseline="0" noProof="0" dirty="0">
                <a:ln>
                  <a:noFill/>
                </a:ln>
                <a:effectLst/>
                <a:uLnTx/>
                <a:uFillTx/>
              </a:rPr>
              <a:t>Developing talent and skills</a:t>
            </a:r>
          </a:p>
        </p:txBody>
      </p:sp>
      <p:sp>
        <p:nvSpPr>
          <p:cNvPr id="17" name="Rectangle 16">
            <a:extLst>
              <a:ext uri="{FF2B5EF4-FFF2-40B4-BE49-F238E27FC236}">
                <a16:creationId xmlns:a16="http://schemas.microsoft.com/office/drawing/2014/main" id="{E005A3F9-E2EE-40EB-A1AE-754B758D48BF}"/>
              </a:ext>
            </a:extLst>
          </p:cNvPr>
          <p:cNvSpPr>
            <a:spLocks noChangeArrowheads="1"/>
          </p:cNvSpPr>
          <p:nvPr userDrawn="1"/>
        </p:nvSpPr>
        <p:spPr bwMode="gray">
          <a:xfrm>
            <a:off x="7060022" y="4610254"/>
            <a:ext cx="2322850" cy="443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877443" eaLnBrk="1" fontAlgn="auto" latinLnBrk="0" hangingPunct="1">
              <a:lnSpc>
                <a:spcPct val="90000"/>
              </a:lnSpc>
              <a:spcBef>
                <a:spcPts val="0"/>
              </a:spcBef>
              <a:spcAft>
                <a:spcPts val="0"/>
              </a:spcAft>
              <a:buClr>
                <a:srgbClr val="002960"/>
              </a:buClr>
              <a:buSzTx/>
              <a:buFontTx/>
              <a:buNone/>
              <a:tabLst/>
              <a:defRPr/>
            </a:pPr>
            <a:r>
              <a:rPr kumimoji="0" lang="en-GB" sz="1600" b="1" u="none" strike="noStrike" kern="0" cap="none" spc="0" normalizeH="0" baseline="0" noProof="0">
                <a:ln>
                  <a:noFill/>
                </a:ln>
                <a:solidFill>
                  <a:srgbClr val="FFFFFF"/>
                </a:solidFill>
                <a:effectLst/>
                <a:uLnTx/>
                <a:uFillTx/>
              </a:rPr>
              <a:t>Reinforcing mechanisms</a:t>
            </a:r>
            <a:endParaRPr kumimoji="0" lang="en-GB" sz="1600" b="1" u="none" strike="noStrike" kern="0" cap="none" spc="0" normalizeH="0" baseline="0" noProof="0" dirty="0">
              <a:ln>
                <a:noFill/>
              </a:ln>
              <a:solidFill>
                <a:srgbClr val="FFFFFF"/>
              </a:solidFill>
              <a:effectLst/>
              <a:uLnTx/>
              <a:uFillTx/>
            </a:endParaRPr>
          </a:p>
        </p:txBody>
      </p:sp>
      <p:sp>
        <p:nvSpPr>
          <p:cNvPr id="18" name="Subtitle 2">
            <a:extLst>
              <a:ext uri="{FF2B5EF4-FFF2-40B4-BE49-F238E27FC236}">
                <a16:creationId xmlns:a16="http://schemas.microsoft.com/office/drawing/2014/main" id="{5F7FDC33-B584-405C-8636-A5178589F376}"/>
              </a:ext>
            </a:extLst>
          </p:cNvPr>
          <p:cNvSpPr>
            <a:spLocks noGrp="1"/>
          </p:cNvSpPr>
          <p:nvPr>
            <p:ph type="subTitle" idx="4294967295"/>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Core content</a:t>
            </a:r>
          </a:p>
        </p:txBody>
      </p:sp>
    </p:spTree>
    <p:extLst>
      <p:ext uri="{BB962C8B-B14F-4D97-AF65-F5344CB8AC3E}">
        <p14:creationId xmlns:p14="http://schemas.microsoft.com/office/powerpoint/2010/main" val="42256199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95"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2" name="1. On-page tracker">
            <a:extLst>
              <a:ext uri="{FF2B5EF4-FFF2-40B4-BE49-F238E27FC236}">
                <a16:creationId xmlns:a16="http://schemas.microsoft.com/office/drawing/2014/main" id="{BB1AC38F-F36C-421C-922E-DA64F703A4E3}"/>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2"/>
            </p:custDataLst>
          </p:nvPr>
        </p:nvSpPr>
        <p:spPr>
          <a:xfrm>
            <a:off x="554736" y="2744369"/>
            <a:ext cx="3465576" cy="769441"/>
          </a:xfrm>
          <a:prstGeom prst="rect">
            <a:avLst/>
          </a:prstGeom>
        </p:spPr>
        <p:txBody>
          <a:bodyPr wrap="square" anchor="b">
            <a:sp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3"/>
            </p:custDataLst>
          </p:nvPr>
        </p:nvSpPr>
        <p:spPr>
          <a:xfrm>
            <a:off x="554735" y="3659644"/>
            <a:ext cx="3465575" cy="276999"/>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Tree>
    <p:extLst>
      <p:ext uri="{BB962C8B-B14F-4D97-AF65-F5344CB8AC3E}">
        <p14:creationId xmlns:p14="http://schemas.microsoft.com/office/powerpoint/2010/main" val="31287880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6" name="1. On-page tracker">
            <a:extLst>
              <a:ext uri="{FF2B5EF4-FFF2-40B4-BE49-F238E27FC236}">
                <a16:creationId xmlns:a16="http://schemas.microsoft.com/office/drawing/2014/main" id="{9C24BE57-CAF0-414D-81D3-506010DB1623}"/>
              </a:ext>
            </a:extLst>
          </p:cNvPr>
          <p:cNvSpPr>
            <a:spLocks noGrp="1"/>
          </p:cNvSpPr>
          <p:nvPr>
            <p:ph type="body" sz="quarter" idx="16" hasCustomPrompt="1"/>
            <p:custDataLst>
              <p:tags r:id="rId10"/>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Tree>
    <p:extLst>
      <p:ext uri="{BB962C8B-B14F-4D97-AF65-F5344CB8AC3E}">
        <p14:creationId xmlns:p14="http://schemas.microsoft.com/office/powerpoint/2010/main" val="12247193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1819329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91"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1. On-page tracker">
            <a:extLst>
              <a:ext uri="{FF2B5EF4-FFF2-40B4-BE49-F238E27FC236}">
                <a16:creationId xmlns:a16="http://schemas.microsoft.com/office/drawing/2014/main" id="{1D26AFA0-B850-4035-AAFD-69E5CFB87F1F}"/>
              </a:ext>
            </a:extLst>
          </p:cNvPr>
          <p:cNvSpPr>
            <a:spLocks noGrp="1"/>
          </p:cNvSpPr>
          <p:nvPr>
            <p:ph type="body" sz="quarter" idx="17" hasCustomPrompt="1"/>
            <p:custDataLst>
              <p:tags r:id="rId13"/>
            </p:custDataLst>
          </p:nvPr>
        </p:nvSpPr>
        <p:spPr>
          <a:xfrm>
            <a:off x="8173370" y="88485"/>
            <a:ext cx="3466941"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Tree>
    <p:extLst>
      <p:ext uri="{BB962C8B-B14F-4D97-AF65-F5344CB8AC3E}">
        <p14:creationId xmlns:p14="http://schemas.microsoft.com/office/powerpoint/2010/main" val="2169503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rmAutofit/>
          </a:bodyPr>
          <a:lstStyle>
            <a:lvl1pPr>
              <a:defRPr/>
            </a:lvl1pPr>
          </a:lstStyle>
          <a:p>
            <a:r>
              <a:rPr lang="en-US"/>
              <a:t>Click to edit Master title style</a:t>
            </a:r>
            <a:endParaRPr lang="en-US" dirty="0"/>
          </a:p>
        </p:txBody>
      </p:sp>
      <p:sp>
        <p:nvSpPr>
          <p:cNvPr id="9" name="1. On-page tracker">
            <a:extLst>
              <a:ext uri="{FF2B5EF4-FFF2-40B4-BE49-F238E27FC236}">
                <a16:creationId xmlns:a16="http://schemas.microsoft.com/office/drawing/2014/main" id="{03ECFF64-8A89-4A3A-ACE6-2A23D1340951}"/>
              </a:ext>
            </a:extLst>
          </p:cNvPr>
          <p:cNvSpPr>
            <a:spLocks noGrp="1"/>
          </p:cNvSpPr>
          <p:nvPr>
            <p:ph type="body" sz="quarter" idx="17" hasCustomPrompt="1"/>
            <p:custDataLst>
              <p:tags r:id="rId6"/>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5464079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F38B22BC-3AB2-4A5C-88EF-9C555D37D5F8}"/>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196490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7" name="Partnership">
            <a:extLst>
              <a:ext uri="{FF2B5EF4-FFF2-40B4-BE49-F238E27FC236}">
                <a16:creationId xmlns:a16="http://schemas.microsoft.com/office/drawing/2014/main" id="{F872C5DF-49A0-4AF8-94E4-83C32A939035}"/>
              </a:ext>
            </a:extLst>
          </p:cNvPr>
          <p:cNvPicPr>
            <a:picLocks noChangeAspect="1"/>
          </p:cNvPicPr>
          <p:nvPr userDrawn="1">
            <p:custDataLst>
              <p:tags r:id="rId1"/>
            </p:custDataLst>
          </p:nvPr>
        </p:nvPicPr>
        <p:blipFill rotWithShape="1">
          <a:blip r:embed="rId6">
            <a:extLst>
              <a:ext uri="{28A0092B-C50C-407E-A947-70E740481C1C}">
                <a14:useLocalDpi xmlns:a14="http://schemas.microsoft.com/office/drawing/2010/main" val="0"/>
              </a:ext>
            </a:extLst>
          </a:blip>
          <a:srcRect l="35455" r="18000"/>
          <a:stretch/>
        </p:blipFill>
        <p:spPr bwMode="black">
          <a:xfrm>
            <a:off x="6517178" y="0"/>
            <a:ext cx="5674822"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2"/>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1"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1438786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4631000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010026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23943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E6F759C0-27EA-4FD3-8A59-D21F675AEA5D}"/>
              </a:ext>
            </a:extLst>
          </p:cNvPr>
          <p:cNvGraphicFramePr>
            <a:graphicFrameLocks noChangeAspect="1"/>
          </p:cNvGraphicFramePr>
          <p:nvPr userDrawn="1">
            <p:custDataLst>
              <p:tags r:id="rId2"/>
            </p:custDataLst>
            <p:extLst>
              <p:ext uri="{D42A27DB-BD31-4B8C-83A1-F6EECF244321}">
                <p14:modId xmlns:p14="http://schemas.microsoft.com/office/powerpoint/2010/main" val="242952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0053"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4" name="Rectangle 33" hidden="1">
            <a:extLst>
              <a:ext uri="{FF2B5EF4-FFF2-40B4-BE49-F238E27FC236}">
                <a16:creationId xmlns:a16="http://schemas.microsoft.com/office/drawing/2014/main" id="{F13A87E9-F700-45B8-A7A6-0872C0C5BFB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78B4F7B7-4AE0-4922-8F68-4ED31FFEF961}"/>
              </a:ext>
            </a:extLst>
          </p:cNvPr>
          <p:cNvSpPr>
            <a:spLocks noGrp="1"/>
          </p:cNvSpPr>
          <p:nvPr>
            <p:ph type="title"/>
            <p:custDataLst>
              <p:tags r:id="rId4"/>
            </p:custDataLst>
          </p:nvPr>
        </p:nvSpPr>
        <p:spPr>
          <a:xfrm>
            <a:off x="554736" y="172212"/>
            <a:ext cx="11082528" cy="731520"/>
          </a:xfrm>
        </p:spPr>
        <p:txBody>
          <a:bodyPr>
            <a:normAutofit/>
          </a:bodyPr>
          <a:lstStyle/>
          <a:p>
            <a:r>
              <a:rPr lang="en-US" dirty="0"/>
              <a:t>Prioritization matrix</a:t>
            </a:r>
          </a:p>
        </p:txBody>
      </p:sp>
      <p:grpSp>
        <p:nvGrpSpPr>
          <p:cNvPr id="4" name="Group 3">
            <a:extLst>
              <a:ext uri="{FF2B5EF4-FFF2-40B4-BE49-F238E27FC236}">
                <a16:creationId xmlns:a16="http://schemas.microsoft.com/office/drawing/2014/main" id="{7AE235AD-184A-4F6C-AC9A-14233E00D58A}"/>
              </a:ext>
            </a:extLst>
          </p:cNvPr>
          <p:cNvGrpSpPr/>
          <p:nvPr userDrawn="1"/>
        </p:nvGrpSpPr>
        <p:grpSpPr>
          <a:xfrm>
            <a:off x="554736" y="1616245"/>
            <a:ext cx="10844783" cy="4574754"/>
            <a:chOff x="238123" y="910859"/>
            <a:chExt cx="8406964" cy="5274406"/>
          </a:xfrm>
        </p:grpSpPr>
        <p:sp>
          <p:nvSpPr>
            <p:cNvPr id="5" name="Rectangle 4">
              <a:extLst>
                <a:ext uri="{FF2B5EF4-FFF2-40B4-BE49-F238E27FC236}">
                  <a16:creationId xmlns:a16="http://schemas.microsoft.com/office/drawing/2014/main" id="{0942CC86-9FB7-4A23-A3A1-94EBF2170A39}"/>
                </a:ext>
              </a:extLst>
            </p:cNvPr>
            <p:cNvSpPr>
              <a:spLocks noChangeArrowheads="1"/>
            </p:cNvSpPr>
            <p:nvPr/>
          </p:nvSpPr>
          <p:spPr bwMode="gray">
            <a:xfrm>
              <a:off x="2527300" y="910859"/>
              <a:ext cx="6117787" cy="5274406"/>
            </a:xfrm>
            <a:prstGeom prst="rect">
              <a:avLst/>
            </a:prstGeom>
            <a:solidFill>
              <a:schemeClr val="bg2"/>
            </a:solidFill>
            <a:ln w="19050">
              <a:solidFill>
                <a:schemeClr val="accent1"/>
              </a:solidFill>
              <a:miter lim="800000"/>
              <a:headEnd/>
              <a:tailEnd/>
            </a:ln>
            <a:effectLst>
              <a:outerShdw blurRad="50800" dist="38100" dir="2700000" algn="tl" rotWithShape="0">
                <a:prstClr val="black">
                  <a:alpha val="40000"/>
                </a:prstClr>
              </a:outerShdw>
            </a:effectLst>
          </p:spPr>
          <p:txBody>
            <a:bodyPr wrap="none" anchor="ctr">
              <a:noAutofit/>
            </a:bodyPr>
            <a:lstStyle/>
            <a:p>
              <a:endParaRPr lang="en-US" altLang="en-US">
                <a:latin typeface="+mn-lt"/>
                <a:cs typeface="Arial" panose="020B0604020202020204" pitchFamily="34" charset="0"/>
              </a:endParaRPr>
            </a:p>
          </p:txBody>
        </p:sp>
        <p:sp>
          <p:nvSpPr>
            <p:cNvPr id="6" name="Rectangle 3">
              <a:extLst>
                <a:ext uri="{FF2B5EF4-FFF2-40B4-BE49-F238E27FC236}">
                  <a16:creationId xmlns:a16="http://schemas.microsoft.com/office/drawing/2014/main" id="{F1425AAE-53A3-40DC-8597-AAB0DEA48220}"/>
                </a:ext>
              </a:extLst>
            </p:cNvPr>
            <p:cNvSpPr>
              <a:spLocks noChangeArrowheads="1"/>
            </p:cNvSpPr>
            <p:nvPr/>
          </p:nvSpPr>
          <p:spPr bwMode="gray">
            <a:xfrm>
              <a:off x="2527300" y="910859"/>
              <a:ext cx="6117787" cy="421527"/>
            </a:xfrm>
            <a:prstGeom prst="rect">
              <a:avLst/>
            </a:prstGeom>
            <a:solidFill>
              <a:srgbClr val="C7E0FB"/>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76200" rIns="76200" bIns="76200" numCol="1" anchor="t" anchorCtr="0" compatLnSpc="1">
              <a:prstTxWarp prst="textNoShape">
                <a:avLst/>
              </a:prstTxWarp>
              <a:noAutofit/>
            </a:bodyPr>
            <a:lstStyle/>
            <a:p>
              <a:pPr defTabSz="895350">
                <a:buClr>
                  <a:schemeClr val="tx2"/>
                </a:buClr>
              </a:pPr>
              <a:endParaRPr lang="en-US" altLang="en-US" b="1">
                <a:solidFill>
                  <a:schemeClr val="tx2"/>
                </a:solidFill>
                <a:latin typeface="+mn-lt"/>
                <a:ea typeface="Arial Unicode MS" pitchFamily="34" charset="-128"/>
                <a:cs typeface="Arial Unicode MS" pitchFamily="34" charset="-128"/>
              </a:endParaRPr>
            </a:p>
          </p:txBody>
        </p:sp>
        <p:sp>
          <p:nvSpPr>
            <p:cNvPr id="7" name="Rectangle 9">
              <a:extLst>
                <a:ext uri="{FF2B5EF4-FFF2-40B4-BE49-F238E27FC236}">
                  <a16:creationId xmlns:a16="http://schemas.microsoft.com/office/drawing/2014/main" id="{04817C70-8188-4D7A-9F41-671A498EB47C}"/>
                </a:ext>
              </a:extLst>
            </p:cNvPr>
            <p:cNvSpPr>
              <a:spLocks noChangeArrowheads="1"/>
            </p:cNvSpPr>
            <p:nvPr/>
          </p:nvSpPr>
          <p:spPr bwMode="gray">
            <a:xfrm>
              <a:off x="2597661" y="938638"/>
              <a:ext cx="5935572" cy="3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p>
              <a:pPr defTabSz="787400" eaLnBrk="0" hangingPunct="0">
                <a:buClr>
                  <a:schemeClr val="tx2"/>
                </a:buClr>
              </a:pPr>
              <a:r>
                <a:rPr lang="en-US" altLang="en-US" b="1" dirty="0">
                  <a:solidFill>
                    <a:schemeClr val="accent3"/>
                  </a:solidFill>
                  <a:latin typeface="+mn-lt"/>
                  <a:cs typeface="Arial" panose="020B0604020202020204" pitchFamily="34" charset="0"/>
                </a:rPr>
                <a:t>Prioritization </a:t>
              </a:r>
              <a:r>
                <a:rPr lang="en-US" altLang="en-US" b="1" dirty="0">
                  <a:solidFill>
                    <a:schemeClr val="accent3"/>
                  </a:solidFill>
                  <a:cs typeface="Arial" panose="020B0604020202020204" pitchFamily="34" charset="0"/>
                </a:rPr>
                <a:t>m</a:t>
              </a:r>
              <a:r>
                <a:rPr lang="en-US" altLang="en-US" b="1" dirty="0">
                  <a:solidFill>
                    <a:schemeClr val="accent3"/>
                  </a:solidFill>
                  <a:latin typeface="+mn-lt"/>
                  <a:cs typeface="Arial" panose="020B0604020202020204" pitchFamily="34" charset="0"/>
                </a:rPr>
                <a:t>atrix – example</a:t>
              </a:r>
            </a:p>
          </p:txBody>
        </p:sp>
        <p:grpSp>
          <p:nvGrpSpPr>
            <p:cNvPr id="8" name="Group 7">
              <a:extLst>
                <a:ext uri="{FF2B5EF4-FFF2-40B4-BE49-F238E27FC236}">
                  <a16:creationId xmlns:a16="http://schemas.microsoft.com/office/drawing/2014/main" id="{0E58C8C1-911B-4872-9C71-768277B279AA}"/>
                </a:ext>
              </a:extLst>
            </p:cNvPr>
            <p:cNvGrpSpPr/>
            <p:nvPr/>
          </p:nvGrpSpPr>
          <p:grpSpPr>
            <a:xfrm>
              <a:off x="238123" y="910859"/>
              <a:ext cx="2143393" cy="5274406"/>
              <a:chOff x="487176" y="923559"/>
              <a:chExt cx="2143393" cy="5274406"/>
            </a:xfrm>
          </p:grpSpPr>
          <p:sp>
            <p:nvSpPr>
              <p:cNvPr id="29" name="Rectangle 7">
                <a:extLst>
                  <a:ext uri="{FF2B5EF4-FFF2-40B4-BE49-F238E27FC236}">
                    <a16:creationId xmlns:a16="http://schemas.microsoft.com/office/drawing/2014/main" id="{DA54328F-2F9E-4BF1-B167-5F9E4EEEF7E7}"/>
                  </a:ext>
                </a:extLst>
              </p:cNvPr>
              <p:cNvSpPr>
                <a:spLocks noChangeArrowheads="1"/>
              </p:cNvSpPr>
              <p:nvPr/>
            </p:nvSpPr>
            <p:spPr bwMode="gray">
              <a:xfrm>
                <a:off x="487176" y="923559"/>
                <a:ext cx="2143393" cy="5274406"/>
              </a:xfrm>
              <a:prstGeom prst="rect">
                <a:avLst/>
              </a:prstGeom>
              <a:solidFill>
                <a:schemeClr val="bg2"/>
              </a:solidFill>
              <a:ln w="19050">
                <a:solidFill>
                  <a:schemeClr val="accent1"/>
                </a:solidFill>
                <a:miter lim="800000"/>
                <a:headEnd/>
                <a:tailEnd/>
              </a:ln>
              <a:effectLst>
                <a:outerShdw blurRad="50800" dist="38100" dir="2700000" algn="tl" rotWithShape="0">
                  <a:prstClr val="black">
                    <a:alpha val="40000"/>
                  </a:prstClr>
                </a:outerShdw>
              </a:effectLst>
            </p:spPr>
            <p:txBody>
              <a:bodyPr wrap="none" anchor="ctr">
                <a:noAutofit/>
              </a:bodyPr>
              <a:lstStyle/>
              <a:p>
                <a:endParaRPr lang="en-US" altLang="en-US">
                  <a:latin typeface="+mn-lt"/>
                  <a:cs typeface="Arial" panose="020B0604020202020204" pitchFamily="34" charset="0"/>
                </a:endParaRPr>
              </a:p>
            </p:txBody>
          </p:sp>
          <p:sp>
            <p:nvSpPr>
              <p:cNvPr id="30" name="Rectangle 4">
                <a:extLst>
                  <a:ext uri="{FF2B5EF4-FFF2-40B4-BE49-F238E27FC236}">
                    <a16:creationId xmlns:a16="http://schemas.microsoft.com/office/drawing/2014/main" id="{AE0B50E0-55D3-4C20-AF20-FD795FB37B98}"/>
                  </a:ext>
                </a:extLst>
              </p:cNvPr>
              <p:cNvSpPr>
                <a:spLocks noChangeArrowheads="1"/>
              </p:cNvSpPr>
              <p:nvPr/>
            </p:nvSpPr>
            <p:spPr bwMode="gray">
              <a:xfrm>
                <a:off x="487176" y="923559"/>
                <a:ext cx="2143393" cy="421527"/>
              </a:xfrm>
              <a:prstGeom prst="rect">
                <a:avLst/>
              </a:prstGeom>
              <a:solidFill>
                <a:srgbClr val="C7E0FB"/>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76200" rIns="76200" bIns="76200" numCol="1" anchor="t" anchorCtr="0" compatLnSpc="1">
                <a:prstTxWarp prst="textNoShape">
                  <a:avLst/>
                </a:prstTxWarp>
                <a:noAutofit/>
              </a:bodyPr>
              <a:lstStyle/>
              <a:p>
                <a:pPr defTabSz="895350">
                  <a:buClr>
                    <a:schemeClr val="tx2"/>
                  </a:buClr>
                </a:pPr>
                <a:endParaRPr lang="en-US" altLang="en-US" b="1">
                  <a:solidFill>
                    <a:schemeClr val="tx2"/>
                  </a:solidFill>
                  <a:latin typeface="+mn-lt"/>
                  <a:ea typeface="Arial Unicode MS" pitchFamily="34" charset="-128"/>
                  <a:cs typeface="Arial Unicode MS" pitchFamily="34" charset="-128"/>
                </a:endParaRPr>
              </a:p>
            </p:txBody>
          </p:sp>
          <p:sp>
            <p:nvSpPr>
              <p:cNvPr id="31" name="Rectangle 8">
                <a:extLst>
                  <a:ext uri="{FF2B5EF4-FFF2-40B4-BE49-F238E27FC236}">
                    <a16:creationId xmlns:a16="http://schemas.microsoft.com/office/drawing/2014/main" id="{99F72EC1-048E-4148-95B8-A67D92AEBFFC}"/>
                  </a:ext>
                </a:extLst>
              </p:cNvPr>
              <p:cNvSpPr>
                <a:spLocks noChangeArrowheads="1"/>
              </p:cNvSpPr>
              <p:nvPr/>
            </p:nvSpPr>
            <p:spPr bwMode="gray">
              <a:xfrm>
                <a:off x="572116" y="1024479"/>
                <a:ext cx="20252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lvl1pPr defTabSz="787400">
                  <a:defRPr sz="1600">
                    <a:solidFill>
                      <a:schemeClr val="tx1"/>
                    </a:solidFill>
                    <a:latin typeface="Arial" panose="020B0604020202020204" pitchFamily="34" charset="0"/>
                    <a:cs typeface="Arial" panose="020B0604020202020204" pitchFamily="34" charset="0"/>
                  </a:defRPr>
                </a:lvl1pPr>
                <a:lvl2pPr marL="742950" indent="-285750" defTabSz="787400">
                  <a:defRPr sz="1600">
                    <a:solidFill>
                      <a:schemeClr val="tx1"/>
                    </a:solidFill>
                    <a:latin typeface="Arial" panose="020B0604020202020204" pitchFamily="34" charset="0"/>
                    <a:cs typeface="Arial" panose="020B0604020202020204" pitchFamily="34" charset="0"/>
                  </a:defRPr>
                </a:lvl2pPr>
                <a:lvl3pPr marL="1143000" indent="-228600" defTabSz="787400">
                  <a:defRPr sz="1600">
                    <a:solidFill>
                      <a:schemeClr val="tx1"/>
                    </a:solidFill>
                    <a:latin typeface="Arial" panose="020B0604020202020204" pitchFamily="34" charset="0"/>
                    <a:cs typeface="Arial" panose="020B0604020202020204" pitchFamily="34" charset="0"/>
                  </a:defRPr>
                </a:lvl3pPr>
                <a:lvl4pPr marL="1600200" indent="-228600" defTabSz="787400">
                  <a:defRPr sz="1600">
                    <a:solidFill>
                      <a:schemeClr val="tx1"/>
                    </a:solidFill>
                    <a:latin typeface="Arial" panose="020B0604020202020204" pitchFamily="34" charset="0"/>
                    <a:cs typeface="Arial" panose="020B0604020202020204" pitchFamily="34" charset="0"/>
                  </a:defRPr>
                </a:lvl4pPr>
                <a:lvl5pPr marL="2057400" indent="-228600" defTabSz="787400">
                  <a:defRPr sz="1600">
                    <a:solidFill>
                      <a:schemeClr val="tx1"/>
                    </a:solidFill>
                    <a:latin typeface="Arial" panose="020B0604020202020204" pitchFamily="34" charset="0"/>
                    <a:cs typeface="Arial" panose="020B0604020202020204" pitchFamily="34" charset="0"/>
                  </a:defRPr>
                </a:lvl5pPr>
                <a:lvl6pPr marL="2514600" indent="-228600" defTabSz="7874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7874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7874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7874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0" hangingPunct="0">
                  <a:buClr>
                    <a:schemeClr val="tx2"/>
                  </a:buClr>
                </a:pPr>
                <a:r>
                  <a:rPr lang="en-US" altLang="en-US" b="1">
                    <a:solidFill>
                      <a:schemeClr val="accent3"/>
                    </a:solidFill>
                    <a:latin typeface="+mn-lt"/>
                  </a:rPr>
                  <a:t>What is it</a:t>
                </a:r>
              </a:p>
            </p:txBody>
          </p:sp>
          <p:sp>
            <p:nvSpPr>
              <p:cNvPr id="32" name="Rectangle 4">
                <a:extLst>
                  <a:ext uri="{FF2B5EF4-FFF2-40B4-BE49-F238E27FC236}">
                    <a16:creationId xmlns:a16="http://schemas.microsoft.com/office/drawing/2014/main" id="{BF02591D-1134-4B20-A2C6-03B3B7AE912E}"/>
                  </a:ext>
                </a:extLst>
              </p:cNvPr>
              <p:cNvSpPr txBox="1"/>
              <p:nvPr/>
            </p:nvSpPr>
            <p:spPr>
              <a:xfrm>
                <a:off x="574780" y="1403534"/>
                <a:ext cx="1988199" cy="38323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1587" lvl="1" indent="0">
                  <a:buNone/>
                </a:pPr>
                <a:r>
                  <a:rPr lang="en-US" altLang="en-US" dirty="0"/>
                  <a:t>A grid that maps out decision options based on a given set of criteria – for example impact of an idea vs. the speed to implement the idea</a:t>
                </a:r>
              </a:p>
              <a:p>
                <a:pPr marL="1587" lvl="1" indent="0">
                  <a:buNone/>
                </a:pPr>
                <a:endParaRPr lang="en-US" altLang="en-US" dirty="0"/>
              </a:p>
              <a:p>
                <a:pPr marL="1587" lvl="1" indent="0">
                  <a:buNone/>
                </a:pPr>
                <a:r>
                  <a:rPr lang="en-US" dirty="0"/>
                  <a:t>A prioritization matrix helps in choosing the right improvement initiatives based on feasibility and impact</a:t>
                </a:r>
                <a:endParaRPr lang="en-US" altLang="en-US" dirty="0"/>
              </a:p>
            </p:txBody>
          </p:sp>
        </p:grpSp>
        <p:sp>
          <p:nvSpPr>
            <p:cNvPr id="9" name="Rectangle 11">
              <a:extLst>
                <a:ext uri="{FF2B5EF4-FFF2-40B4-BE49-F238E27FC236}">
                  <a16:creationId xmlns:a16="http://schemas.microsoft.com/office/drawing/2014/main" id="{35B8991F-163B-4337-8B4C-79C60971AB28}"/>
                </a:ext>
              </a:extLst>
            </p:cNvPr>
            <p:cNvSpPr>
              <a:spLocks noChangeArrowheads="1"/>
            </p:cNvSpPr>
            <p:nvPr/>
          </p:nvSpPr>
          <p:spPr bwMode="gray">
            <a:xfrm>
              <a:off x="4601641" y="1435778"/>
              <a:ext cx="1975096" cy="1977007"/>
            </a:xfrm>
            <a:prstGeom prst="rect">
              <a:avLst/>
            </a:prstGeom>
            <a:solidFill>
              <a:schemeClr val="accent4"/>
            </a:solidFill>
            <a:ln w="19050">
              <a:solidFill>
                <a:schemeClr val="bg2"/>
              </a:solidFill>
              <a:miter lim="800000"/>
              <a:headEnd/>
              <a:tailEnd/>
            </a:ln>
          </p:spPr>
          <p:txBody>
            <a:bodyPr wrap="none" lIns="91428" tIns="45714" rIns="91428" bIns="45714" anchor="ctr"/>
            <a:lstStyle>
              <a:lvl1pPr>
                <a:defRPr sz="1600">
                  <a:solidFill>
                    <a:schemeClr val="tx1"/>
                  </a:solidFill>
                  <a:latin typeface="Arial" panose="020B0604020202020204" pitchFamily="34" charset="0"/>
                  <a:cs typeface="Arial" panose="020B0604020202020204" pitchFamily="34" charset="0"/>
                </a:defRPr>
              </a:lvl1pPr>
              <a:lvl2pPr marL="742950" indent="-285750">
                <a:defRPr sz="1600">
                  <a:solidFill>
                    <a:schemeClr val="tx1"/>
                  </a:solidFill>
                  <a:latin typeface="Arial" panose="020B0604020202020204" pitchFamily="34" charset="0"/>
                  <a:cs typeface="Arial" panose="020B0604020202020204" pitchFamily="34" charset="0"/>
                </a:defRPr>
              </a:lvl2pPr>
              <a:lvl3pPr marL="1143000" indent="-228600">
                <a:defRPr sz="1600">
                  <a:solidFill>
                    <a:schemeClr val="tx1"/>
                  </a:solidFill>
                  <a:latin typeface="Arial" panose="020B0604020202020204" pitchFamily="34" charset="0"/>
                  <a:cs typeface="Arial" panose="020B0604020202020204" pitchFamily="34" charset="0"/>
                </a:defRPr>
              </a:lvl3pPr>
              <a:lvl4pPr marL="1600200" indent="-228600">
                <a:defRPr sz="1600">
                  <a:solidFill>
                    <a:schemeClr val="tx1"/>
                  </a:solidFill>
                  <a:latin typeface="Arial" panose="020B0604020202020204" pitchFamily="34" charset="0"/>
                  <a:cs typeface="Arial" panose="020B0604020202020204" pitchFamily="34" charset="0"/>
                </a:defRPr>
              </a:lvl4pPr>
              <a:lvl5pPr marL="2057400" indent="-228600">
                <a:defRPr sz="16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endParaRPr lang="en-US" altLang="en-US">
                <a:latin typeface="+mn-lt"/>
              </a:endParaRPr>
            </a:p>
          </p:txBody>
        </p:sp>
        <p:sp>
          <p:nvSpPr>
            <p:cNvPr id="10" name="Rectangle 12">
              <a:extLst>
                <a:ext uri="{FF2B5EF4-FFF2-40B4-BE49-F238E27FC236}">
                  <a16:creationId xmlns:a16="http://schemas.microsoft.com/office/drawing/2014/main" id="{107A3F53-D913-46D7-85C2-F9FB466D035F}"/>
                </a:ext>
              </a:extLst>
            </p:cNvPr>
            <p:cNvSpPr>
              <a:spLocks noChangeArrowheads="1"/>
            </p:cNvSpPr>
            <p:nvPr/>
          </p:nvSpPr>
          <p:spPr bwMode="gray">
            <a:xfrm>
              <a:off x="6565264" y="1435778"/>
              <a:ext cx="1975096" cy="1977007"/>
            </a:xfrm>
            <a:prstGeom prst="rect">
              <a:avLst/>
            </a:prstGeom>
            <a:solidFill>
              <a:schemeClr val="accent5">
                <a:lumMod val="20000"/>
                <a:lumOff val="80000"/>
              </a:schemeClr>
            </a:solidFill>
            <a:ln w="19050">
              <a:solidFill>
                <a:schemeClr val="bg2"/>
              </a:solidFill>
              <a:miter lim="800000"/>
              <a:headEnd/>
              <a:tailEnd/>
            </a:ln>
          </p:spPr>
          <p:txBody>
            <a:bodyPr wrap="none" lIns="91428" tIns="45714" rIns="91428" bIns="45714" anchor="ctr"/>
            <a:lstStyle>
              <a:lvl1pPr>
                <a:defRPr sz="1600">
                  <a:solidFill>
                    <a:schemeClr val="tx1"/>
                  </a:solidFill>
                  <a:latin typeface="Arial" panose="020B0604020202020204" pitchFamily="34" charset="0"/>
                  <a:cs typeface="Arial" panose="020B0604020202020204" pitchFamily="34" charset="0"/>
                </a:defRPr>
              </a:lvl1pPr>
              <a:lvl2pPr marL="742950" indent="-285750">
                <a:defRPr sz="1600">
                  <a:solidFill>
                    <a:schemeClr val="tx1"/>
                  </a:solidFill>
                  <a:latin typeface="Arial" panose="020B0604020202020204" pitchFamily="34" charset="0"/>
                  <a:cs typeface="Arial" panose="020B0604020202020204" pitchFamily="34" charset="0"/>
                </a:defRPr>
              </a:lvl2pPr>
              <a:lvl3pPr marL="1143000" indent="-228600">
                <a:defRPr sz="1600">
                  <a:solidFill>
                    <a:schemeClr val="tx1"/>
                  </a:solidFill>
                  <a:latin typeface="Arial" panose="020B0604020202020204" pitchFamily="34" charset="0"/>
                  <a:cs typeface="Arial" panose="020B0604020202020204" pitchFamily="34" charset="0"/>
                </a:defRPr>
              </a:lvl3pPr>
              <a:lvl4pPr marL="1600200" indent="-228600">
                <a:defRPr sz="1600">
                  <a:solidFill>
                    <a:schemeClr val="tx1"/>
                  </a:solidFill>
                  <a:latin typeface="Arial" panose="020B0604020202020204" pitchFamily="34" charset="0"/>
                  <a:cs typeface="Arial" panose="020B0604020202020204" pitchFamily="34" charset="0"/>
                </a:defRPr>
              </a:lvl4pPr>
              <a:lvl5pPr marL="2057400" indent="-228600">
                <a:defRPr sz="16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endParaRPr lang="en-US" altLang="en-US">
                <a:latin typeface="+mn-lt"/>
              </a:endParaRPr>
            </a:p>
          </p:txBody>
        </p:sp>
        <p:sp>
          <p:nvSpPr>
            <p:cNvPr id="11" name="Rectangle 13">
              <a:extLst>
                <a:ext uri="{FF2B5EF4-FFF2-40B4-BE49-F238E27FC236}">
                  <a16:creationId xmlns:a16="http://schemas.microsoft.com/office/drawing/2014/main" id="{C0D54418-A908-487C-B087-C67953088CBF}"/>
                </a:ext>
              </a:extLst>
            </p:cNvPr>
            <p:cNvSpPr>
              <a:spLocks noChangeArrowheads="1"/>
            </p:cNvSpPr>
            <p:nvPr/>
          </p:nvSpPr>
          <p:spPr bwMode="gray">
            <a:xfrm>
              <a:off x="4601641" y="3408961"/>
              <a:ext cx="1975096" cy="1977007"/>
            </a:xfrm>
            <a:prstGeom prst="rect">
              <a:avLst/>
            </a:prstGeom>
            <a:solidFill>
              <a:schemeClr val="accent5">
                <a:lumMod val="60000"/>
                <a:lumOff val="40000"/>
              </a:schemeClr>
            </a:solidFill>
            <a:ln w="19050">
              <a:solidFill>
                <a:schemeClr val="bg2"/>
              </a:solidFill>
              <a:miter lim="800000"/>
              <a:headEnd/>
              <a:tailEnd/>
            </a:ln>
          </p:spPr>
          <p:txBody>
            <a:bodyPr wrap="none" lIns="91428" tIns="45714" rIns="91428" bIns="45714" anchor="ctr"/>
            <a:lstStyle>
              <a:lvl1pPr>
                <a:defRPr sz="1600">
                  <a:solidFill>
                    <a:schemeClr val="tx1"/>
                  </a:solidFill>
                  <a:latin typeface="Arial" panose="020B0604020202020204" pitchFamily="34" charset="0"/>
                  <a:cs typeface="Arial" panose="020B0604020202020204" pitchFamily="34" charset="0"/>
                </a:defRPr>
              </a:lvl1pPr>
              <a:lvl2pPr marL="742950" indent="-285750">
                <a:defRPr sz="1600">
                  <a:solidFill>
                    <a:schemeClr val="tx1"/>
                  </a:solidFill>
                  <a:latin typeface="Arial" panose="020B0604020202020204" pitchFamily="34" charset="0"/>
                  <a:cs typeface="Arial" panose="020B0604020202020204" pitchFamily="34" charset="0"/>
                </a:defRPr>
              </a:lvl2pPr>
              <a:lvl3pPr marL="1143000" indent="-228600">
                <a:defRPr sz="1600">
                  <a:solidFill>
                    <a:schemeClr val="tx1"/>
                  </a:solidFill>
                  <a:latin typeface="Arial" panose="020B0604020202020204" pitchFamily="34" charset="0"/>
                  <a:cs typeface="Arial" panose="020B0604020202020204" pitchFamily="34" charset="0"/>
                </a:defRPr>
              </a:lvl3pPr>
              <a:lvl4pPr marL="1600200" indent="-228600">
                <a:defRPr sz="1600">
                  <a:solidFill>
                    <a:schemeClr val="tx1"/>
                  </a:solidFill>
                  <a:latin typeface="Arial" panose="020B0604020202020204" pitchFamily="34" charset="0"/>
                  <a:cs typeface="Arial" panose="020B0604020202020204" pitchFamily="34" charset="0"/>
                </a:defRPr>
              </a:lvl4pPr>
              <a:lvl5pPr marL="2057400" indent="-228600">
                <a:defRPr sz="16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endParaRPr lang="en-US" altLang="en-US">
                <a:latin typeface="+mn-lt"/>
              </a:endParaRPr>
            </a:p>
          </p:txBody>
        </p:sp>
        <p:sp>
          <p:nvSpPr>
            <p:cNvPr id="12" name="Rectangle 14">
              <a:extLst>
                <a:ext uri="{FF2B5EF4-FFF2-40B4-BE49-F238E27FC236}">
                  <a16:creationId xmlns:a16="http://schemas.microsoft.com/office/drawing/2014/main" id="{B29CE062-287F-4F03-BB21-C8C52149B488}"/>
                </a:ext>
              </a:extLst>
            </p:cNvPr>
            <p:cNvSpPr>
              <a:spLocks noChangeArrowheads="1"/>
            </p:cNvSpPr>
            <p:nvPr/>
          </p:nvSpPr>
          <p:spPr bwMode="gray">
            <a:xfrm>
              <a:off x="6565264" y="3408961"/>
              <a:ext cx="1975096" cy="1977007"/>
            </a:xfrm>
            <a:prstGeom prst="rect">
              <a:avLst/>
            </a:prstGeom>
            <a:solidFill>
              <a:schemeClr val="accent2">
                <a:lumMod val="40000"/>
                <a:lumOff val="60000"/>
              </a:schemeClr>
            </a:solidFill>
            <a:ln w="19050">
              <a:solidFill>
                <a:schemeClr val="bg2"/>
              </a:solidFill>
              <a:miter lim="800000"/>
              <a:headEnd/>
              <a:tailEnd/>
            </a:ln>
          </p:spPr>
          <p:txBody>
            <a:bodyPr wrap="none" lIns="91428" tIns="45714" rIns="91428" bIns="45714" anchor="ctr"/>
            <a:lstStyle>
              <a:lvl1pPr>
                <a:defRPr sz="1600">
                  <a:solidFill>
                    <a:schemeClr val="tx1"/>
                  </a:solidFill>
                  <a:latin typeface="Arial" panose="020B0604020202020204" pitchFamily="34" charset="0"/>
                  <a:cs typeface="Arial" panose="020B0604020202020204" pitchFamily="34" charset="0"/>
                </a:defRPr>
              </a:lvl1pPr>
              <a:lvl2pPr marL="742950" indent="-285750">
                <a:defRPr sz="1600">
                  <a:solidFill>
                    <a:schemeClr val="tx1"/>
                  </a:solidFill>
                  <a:latin typeface="Arial" panose="020B0604020202020204" pitchFamily="34" charset="0"/>
                  <a:cs typeface="Arial" panose="020B0604020202020204" pitchFamily="34" charset="0"/>
                </a:defRPr>
              </a:lvl2pPr>
              <a:lvl3pPr marL="1143000" indent="-228600">
                <a:defRPr sz="1600">
                  <a:solidFill>
                    <a:schemeClr val="tx1"/>
                  </a:solidFill>
                  <a:latin typeface="Arial" panose="020B0604020202020204" pitchFamily="34" charset="0"/>
                  <a:cs typeface="Arial" panose="020B0604020202020204" pitchFamily="34" charset="0"/>
                </a:defRPr>
              </a:lvl3pPr>
              <a:lvl4pPr marL="1600200" indent="-228600">
                <a:defRPr sz="1600">
                  <a:solidFill>
                    <a:schemeClr val="tx1"/>
                  </a:solidFill>
                  <a:latin typeface="Arial" panose="020B0604020202020204" pitchFamily="34" charset="0"/>
                  <a:cs typeface="Arial" panose="020B0604020202020204" pitchFamily="34" charset="0"/>
                </a:defRPr>
              </a:lvl4pPr>
              <a:lvl5pPr marL="2057400" indent="-228600">
                <a:defRPr sz="16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endParaRPr lang="en-US" altLang="en-US">
                <a:latin typeface="+mn-lt"/>
              </a:endParaRPr>
            </a:p>
          </p:txBody>
        </p:sp>
        <p:sp>
          <p:nvSpPr>
            <p:cNvPr id="13" name="Rectangle 15">
              <a:extLst>
                <a:ext uri="{FF2B5EF4-FFF2-40B4-BE49-F238E27FC236}">
                  <a16:creationId xmlns:a16="http://schemas.microsoft.com/office/drawing/2014/main" id="{EDD54B7E-1669-4523-8ACA-5E67A0052B58}"/>
                </a:ext>
              </a:extLst>
            </p:cNvPr>
            <p:cNvSpPr>
              <a:spLocks noChangeArrowheads="1"/>
            </p:cNvSpPr>
            <p:nvPr/>
          </p:nvSpPr>
          <p:spPr bwMode="gray">
            <a:xfrm>
              <a:off x="4601641" y="5439505"/>
              <a:ext cx="3751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0" hangingPunct="0">
                <a:buClr>
                  <a:schemeClr val="tx2"/>
                </a:buClr>
              </a:pPr>
              <a:r>
                <a:rPr lang="en-US" altLang="en-US" dirty="0">
                  <a:latin typeface="+mn-lt"/>
                </a:rPr>
                <a:t>Low</a:t>
              </a:r>
            </a:p>
          </p:txBody>
        </p:sp>
        <p:sp>
          <p:nvSpPr>
            <p:cNvPr id="14" name="Rectangle 16">
              <a:extLst>
                <a:ext uri="{FF2B5EF4-FFF2-40B4-BE49-F238E27FC236}">
                  <a16:creationId xmlns:a16="http://schemas.microsoft.com/office/drawing/2014/main" id="{12DABB5D-DD2E-45C2-B97C-C1FC37F0E577}"/>
                </a:ext>
              </a:extLst>
            </p:cNvPr>
            <p:cNvSpPr>
              <a:spLocks noChangeArrowheads="1"/>
            </p:cNvSpPr>
            <p:nvPr/>
          </p:nvSpPr>
          <p:spPr bwMode="gray">
            <a:xfrm>
              <a:off x="8120373" y="5439505"/>
              <a:ext cx="4199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r" eaLnBrk="0" hangingPunct="0">
                <a:buClr>
                  <a:schemeClr val="tx2"/>
                </a:buClr>
              </a:pPr>
              <a:r>
                <a:rPr lang="en-US" altLang="en-US">
                  <a:latin typeface="+mn-lt"/>
                </a:rPr>
                <a:t>High</a:t>
              </a:r>
            </a:p>
          </p:txBody>
        </p:sp>
        <p:sp>
          <p:nvSpPr>
            <p:cNvPr id="15" name="Rectangle 17">
              <a:extLst>
                <a:ext uri="{FF2B5EF4-FFF2-40B4-BE49-F238E27FC236}">
                  <a16:creationId xmlns:a16="http://schemas.microsoft.com/office/drawing/2014/main" id="{165C235D-06C8-441F-A408-8AA413B77B8B}"/>
                </a:ext>
              </a:extLst>
            </p:cNvPr>
            <p:cNvSpPr>
              <a:spLocks noChangeArrowheads="1"/>
            </p:cNvSpPr>
            <p:nvPr/>
          </p:nvSpPr>
          <p:spPr bwMode="gray">
            <a:xfrm>
              <a:off x="4007008" y="5139747"/>
              <a:ext cx="3751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0" hangingPunct="0">
                <a:buClr>
                  <a:schemeClr val="tx2"/>
                </a:buClr>
              </a:pPr>
              <a:r>
                <a:rPr lang="en-US" altLang="en-US" dirty="0">
                  <a:latin typeface="+mn-lt"/>
                </a:rPr>
                <a:t>Low</a:t>
              </a:r>
            </a:p>
          </p:txBody>
        </p:sp>
        <p:sp>
          <p:nvSpPr>
            <p:cNvPr id="16" name="Rectangle 18">
              <a:extLst>
                <a:ext uri="{FF2B5EF4-FFF2-40B4-BE49-F238E27FC236}">
                  <a16:creationId xmlns:a16="http://schemas.microsoft.com/office/drawing/2014/main" id="{555257B0-0B7D-415B-94BD-55B0F01767AC}"/>
                </a:ext>
              </a:extLst>
            </p:cNvPr>
            <p:cNvSpPr>
              <a:spLocks noChangeArrowheads="1"/>
            </p:cNvSpPr>
            <p:nvPr/>
          </p:nvSpPr>
          <p:spPr bwMode="gray">
            <a:xfrm>
              <a:off x="4026783" y="1435778"/>
              <a:ext cx="4199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r" eaLnBrk="0" hangingPunct="0">
                <a:buClr>
                  <a:schemeClr val="tx2"/>
                </a:buClr>
              </a:pPr>
              <a:r>
                <a:rPr lang="en-US" altLang="en-US" dirty="0">
                  <a:latin typeface="+mn-lt"/>
                </a:rPr>
                <a:t>High</a:t>
              </a:r>
            </a:p>
          </p:txBody>
        </p:sp>
        <p:sp>
          <p:nvSpPr>
            <p:cNvPr id="17" name="Line 19">
              <a:extLst>
                <a:ext uri="{FF2B5EF4-FFF2-40B4-BE49-F238E27FC236}">
                  <a16:creationId xmlns:a16="http://schemas.microsoft.com/office/drawing/2014/main" id="{8287D3BB-6AA3-435D-B89D-BCF3231B4A8E}"/>
                </a:ext>
              </a:extLst>
            </p:cNvPr>
            <p:cNvSpPr>
              <a:spLocks noChangeShapeType="1"/>
            </p:cNvSpPr>
            <p:nvPr/>
          </p:nvSpPr>
          <p:spPr bwMode="gray">
            <a:xfrm>
              <a:off x="4601641" y="5767472"/>
              <a:ext cx="3938719" cy="0"/>
            </a:xfrm>
            <a:prstGeom prst="line">
              <a:avLst/>
            </a:prstGeom>
            <a:noFill/>
            <a:ln w="9525">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8" name="Rectangle 20">
              <a:extLst>
                <a:ext uri="{FF2B5EF4-FFF2-40B4-BE49-F238E27FC236}">
                  <a16:creationId xmlns:a16="http://schemas.microsoft.com/office/drawing/2014/main" id="{57FA1C19-658C-42AA-B898-31F145E6C79E}"/>
                </a:ext>
              </a:extLst>
            </p:cNvPr>
            <p:cNvSpPr>
              <a:spLocks noChangeArrowheads="1"/>
            </p:cNvSpPr>
            <p:nvPr/>
          </p:nvSpPr>
          <p:spPr bwMode="gray">
            <a:xfrm>
              <a:off x="6068339" y="5849217"/>
              <a:ext cx="10053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0" hangingPunct="0">
                <a:buClr>
                  <a:schemeClr val="tx2"/>
                </a:buClr>
              </a:pPr>
              <a:r>
                <a:rPr lang="en-US" altLang="en-US" b="1" dirty="0">
                  <a:solidFill>
                    <a:schemeClr val="accent3"/>
                  </a:solidFill>
                  <a:latin typeface="+mn-lt"/>
                </a:rPr>
                <a:t>Feasibility</a:t>
              </a:r>
            </a:p>
          </p:txBody>
        </p:sp>
        <p:sp>
          <p:nvSpPr>
            <p:cNvPr id="19" name="Text Box 22">
              <a:extLst>
                <a:ext uri="{FF2B5EF4-FFF2-40B4-BE49-F238E27FC236}">
                  <a16:creationId xmlns:a16="http://schemas.microsoft.com/office/drawing/2014/main" id="{533D88C0-CA64-45FC-B0EF-629594B20691}"/>
                </a:ext>
              </a:extLst>
            </p:cNvPr>
            <p:cNvSpPr txBox="1">
              <a:spLocks noChangeArrowheads="1"/>
            </p:cNvSpPr>
            <p:nvPr/>
          </p:nvSpPr>
          <p:spPr bwMode="gray">
            <a:xfrm>
              <a:off x="5404681" y="3782385"/>
              <a:ext cx="384554" cy="47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r>
                <a:rPr lang="en-US" altLang="en-US" sz="2500" b="1">
                  <a:latin typeface="+mn-lt"/>
                  <a:sym typeface="Wingdings" panose="05000000000000000000" pitchFamily="2" charset="2"/>
                </a:rPr>
                <a:t></a:t>
              </a:r>
              <a:endParaRPr lang="en-US" altLang="en-US" sz="2500" b="1">
                <a:latin typeface="+mn-lt"/>
              </a:endParaRPr>
            </a:p>
          </p:txBody>
        </p:sp>
        <p:sp>
          <p:nvSpPr>
            <p:cNvPr id="20" name="Text Box 23">
              <a:extLst>
                <a:ext uri="{FF2B5EF4-FFF2-40B4-BE49-F238E27FC236}">
                  <a16:creationId xmlns:a16="http://schemas.microsoft.com/office/drawing/2014/main" id="{F00E0F27-5F9D-4A7A-BBE0-5B9AE379F80A}"/>
                </a:ext>
              </a:extLst>
            </p:cNvPr>
            <p:cNvSpPr txBox="1">
              <a:spLocks noChangeArrowheads="1"/>
            </p:cNvSpPr>
            <p:nvPr/>
          </p:nvSpPr>
          <p:spPr bwMode="gray">
            <a:xfrm>
              <a:off x="7370216" y="3782385"/>
              <a:ext cx="376539" cy="47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r>
                <a:rPr lang="en-US" altLang="en-US" sz="2500" b="1">
                  <a:latin typeface="+mn-lt"/>
                  <a:sym typeface="Wingdings" panose="05000000000000000000" pitchFamily="2" charset="2"/>
                </a:rPr>
                <a:t>?</a:t>
              </a:r>
              <a:endParaRPr lang="en-US" altLang="en-US" sz="2500" b="1">
                <a:latin typeface="+mn-lt"/>
              </a:endParaRPr>
            </a:p>
          </p:txBody>
        </p:sp>
        <p:sp>
          <p:nvSpPr>
            <p:cNvPr id="21" name="Text Box 24">
              <a:extLst>
                <a:ext uri="{FF2B5EF4-FFF2-40B4-BE49-F238E27FC236}">
                  <a16:creationId xmlns:a16="http://schemas.microsoft.com/office/drawing/2014/main" id="{70BAD951-CF32-4F73-A54B-89B2ACAA92BF}"/>
                </a:ext>
              </a:extLst>
            </p:cNvPr>
            <p:cNvSpPr txBox="1">
              <a:spLocks noChangeArrowheads="1"/>
            </p:cNvSpPr>
            <p:nvPr/>
          </p:nvSpPr>
          <p:spPr bwMode="gray">
            <a:xfrm>
              <a:off x="7349185" y="1939218"/>
              <a:ext cx="432644" cy="47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r>
                <a:rPr lang="en-US" altLang="en-US" sz="2500" b="1" dirty="0">
                  <a:latin typeface="+mn-lt"/>
                  <a:sym typeface="Wingdings" panose="05000000000000000000" pitchFamily="2" charset="2"/>
                </a:rPr>
                <a:t></a:t>
              </a:r>
              <a:endParaRPr lang="en-US" altLang="en-US" sz="2500" b="1" dirty="0">
                <a:latin typeface="+mn-lt"/>
              </a:endParaRPr>
            </a:p>
          </p:txBody>
        </p:sp>
        <p:sp>
          <p:nvSpPr>
            <p:cNvPr id="22" name="Text Box 25">
              <a:extLst>
                <a:ext uri="{FF2B5EF4-FFF2-40B4-BE49-F238E27FC236}">
                  <a16:creationId xmlns:a16="http://schemas.microsoft.com/office/drawing/2014/main" id="{B79E184A-4E21-48CA-8CE1-21CD96C98F51}"/>
                </a:ext>
              </a:extLst>
            </p:cNvPr>
            <p:cNvSpPr txBox="1">
              <a:spLocks noChangeArrowheads="1"/>
            </p:cNvSpPr>
            <p:nvPr/>
          </p:nvSpPr>
          <p:spPr bwMode="gray">
            <a:xfrm>
              <a:off x="5406593" y="1939218"/>
              <a:ext cx="376539" cy="47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611" tIns="44806" rIns="89611" bIns="44806">
              <a:spAutoFit/>
            </a:bodyPr>
            <a:lstStyle>
              <a:lvl1pPr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r>
                <a:rPr lang="en-US" altLang="en-US" sz="2500" b="1" dirty="0">
                  <a:latin typeface="+mn-lt"/>
                  <a:sym typeface="Wingdings" panose="05000000000000000000" pitchFamily="2" charset="2"/>
                </a:rPr>
                <a:t>?</a:t>
              </a:r>
              <a:endParaRPr lang="en-US" altLang="en-US" sz="2500" b="1" dirty="0">
                <a:latin typeface="+mn-lt"/>
              </a:endParaRPr>
            </a:p>
          </p:txBody>
        </p:sp>
        <p:sp>
          <p:nvSpPr>
            <p:cNvPr id="23" name="Text Box 26">
              <a:extLst>
                <a:ext uri="{FF2B5EF4-FFF2-40B4-BE49-F238E27FC236}">
                  <a16:creationId xmlns:a16="http://schemas.microsoft.com/office/drawing/2014/main" id="{258FEA1B-4C17-45F0-9867-7A6A4300A4A9}"/>
                </a:ext>
              </a:extLst>
            </p:cNvPr>
            <p:cNvSpPr txBox="1">
              <a:spLocks noChangeArrowheads="1"/>
            </p:cNvSpPr>
            <p:nvPr/>
          </p:nvSpPr>
          <p:spPr bwMode="gray">
            <a:xfrm>
              <a:off x="4823433" y="2343978"/>
              <a:ext cx="152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a:r>
                <a:rPr lang="en-US" altLang="en-US" dirty="0">
                  <a:latin typeface="+mn-lt"/>
                </a:rPr>
                <a:t>Start planning now</a:t>
              </a:r>
            </a:p>
          </p:txBody>
        </p:sp>
        <p:sp>
          <p:nvSpPr>
            <p:cNvPr id="24" name="Text Box 27">
              <a:extLst>
                <a:ext uri="{FF2B5EF4-FFF2-40B4-BE49-F238E27FC236}">
                  <a16:creationId xmlns:a16="http://schemas.microsoft.com/office/drawing/2014/main" id="{A99F5C00-C1A8-48A9-BE80-8C02F87258A4}"/>
                </a:ext>
              </a:extLst>
            </p:cNvPr>
            <p:cNvSpPr txBox="1">
              <a:spLocks noChangeArrowheads="1"/>
            </p:cNvSpPr>
            <p:nvPr/>
          </p:nvSpPr>
          <p:spPr bwMode="gray">
            <a:xfrm>
              <a:off x="7098669" y="2343978"/>
              <a:ext cx="9121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a:r>
                <a:rPr lang="en-US" altLang="en-US" dirty="0">
                  <a:latin typeface="+mn-lt"/>
                </a:rPr>
                <a:t>Do it now!</a:t>
              </a:r>
            </a:p>
          </p:txBody>
        </p:sp>
        <p:sp>
          <p:nvSpPr>
            <p:cNvPr id="25" name="Text Box 28">
              <a:extLst>
                <a:ext uri="{FF2B5EF4-FFF2-40B4-BE49-F238E27FC236}">
                  <a16:creationId xmlns:a16="http://schemas.microsoft.com/office/drawing/2014/main" id="{B0C772D2-EAD1-438F-9512-22D9A4F94703}"/>
                </a:ext>
              </a:extLst>
            </p:cNvPr>
            <p:cNvSpPr txBox="1">
              <a:spLocks noChangeArrowheads="1"/>
            </p:cNvSpPr>
            <p:nvPr/>
          </p:nvSpPr>
          <p:spPr bwMode="gray">
            <a:xfrm>
              <a:off x="4750777" y="4171850"/>
              <a:ext cx="16749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a:r>
                <a:rPr lang="en-US" altLang="en-US" dirty="0">
                  <a:latin typeface="+mn-lt"/>
                </a:rPr>
                <a:t>Review only if you have time</a:t>
              </a:r>
            </a:p>
          </p:txBody>
        </p:sp>
        <p:sp>
          <p:nvSpPr>
            <p:cNvPr id="26" name="Text Box 29">
              <a:extLst>
                <a:ext uri="{FF2B5EF4-FFF2-40B4-BE49-F238E27FC236}">
                  <a16:creationId xmlns:a16="http://schemas.microsoft.com/office/drawing/2014/main" id="{6C5E8891-BEA2-45C8-8E9D-75A2CFE9B74A}"/>
                </a:ext>
              </a:extLst>
            </p:cNvPr>
            <p:cNvSpPr txBox="1">
              <a:spLocks noChangeArrowheads="1"/>
            </p:cNvSpPr>
            <p:nvPr/>
          </p:nvSpPr>
          <p:spPr bwMode="gray">
            <a:xfrm>
              <a:off x="7055572" y="4171850"/>
              <a:ext cx="9906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a:defRPr sz="1600">
                  <a:solidFill>
                    <a:schemeClr val="tx1"/>
                  </a:solidFill>
                  <a:latin typeface="Arial" panose="020B0604020202020204" pitchFamily="34" charset="0"/>
                  <a:cs typeface="Arial" panose="020B0604020202020204" pitchFamily="34" charset="0"/>
                </a:defRPr>
              </a:lvl1pPr>
              <a:lvl2pPr marL="742950" indent="-285750" defTabSz="895350">
                <a:defRPr sz="1600">
                  <a:solidFill>
                    <a:schemeClr val="tx1"/>
                  </a:solidFill>
                  <a:latin typeface="Arial" panose="020B0604020202020204" pitchFamily="34" charset="0"/>
                  <a:cs typeface="Arial" panose="020B0604020202020204" pitchFamily="34" charset="0"/>
                </a:defRPr>
              </a:lvl2pPr>
              <a:lvl3pPr marL="1143000" indent="-228600" defTabSz="895350">
                <a:defRPr sz="1600">
                  <a:solidFill>
                    <a:schemeClr val="tx1"/>
                  </a:solidFill>
                  <a:latin typeface="Arial" panose="020B0604020202020204" pitchFamily="34" charset="0"/>
                  <a:cs typeface="Arial" panose="020B0604020202020204" pitchFamily="34" charset="0"/>
                </a:defRPr>
              </a:lvl3pPr>
              <a:lvl4pPr marL="1600200" indent="-228600" defTabSz="895350">
                <a:defRPr sz="1600">
                  <a:solidFill>
                    <a:schemeClr val="tx1"/>
                  </a:solidFill>
                  <a:latin typeface="Arial" panose="020B0604020202020204" pitchFamily="34" charset="0"/>
                  <a:cs typeface="Arial" panose="020B0604020202020204" pitchFamily="34" charset="0"/>
                </a:defRPr>
              </a:lvl4pPr>
              <a:lvl5pPr marL="2057400" indent="-228600" defTabSz="895350">
                <a:defRPr sz="1600">
                  <a:solidFill>
                    <a:schemeClr val="tx1"/>
                  </a:solidFill>
                  <a:latin typeface="Arial" panose="020B0604020202020204" pitchFamily="34" charset="0"/>
                  <a:cs typeface="Arial" panose="020B0604020202020204" pitchFamily="34" charset="0"/>
                </a:defRPr>
              </a:lvl5pPr>
              <a:lvl6pPr marL="25146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895350" fontAlgn="base">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a:r>
                <a:rPr lang="en-US" altLang="en-US" dirty="0">
                  <a:latin typeface="+mn-lt"/>
                </a:rPr>
                <a:t>Quick wins</a:t>
              </a:r>
            </a:p>
          </p:txBody>
        </p:sp>
        <p:sp>
          <p:nvSpPr>
            <p:cNvPr id="27" name="Line 30">
              <a:extLst>
                <a:ext uri="{FF2B5EF4-FFF2-40B4-BE49-F238E27FC236}">
                  <a16:creationId xmlns:a16="http://schemas.microsoft.com/office/drawing/2014/main" id="{79F89EFB-528A-41D9-9004-1B45797647C1}"/>
                </a:ext>
              </a:extLst>
            </p:cNvPr>
            <p:cNvSpPr>
              <a:spLocks noChangeShapeType="1"/>
            </p:cNvSpPr>
            <p:nvPr/>
          </p:nvSpPr>
          <p:spPr bwMode="gray">
            <a:xfrm>
              <a:off x="3869441" y="1435778"/>
              <a:ext cx="0" cy="3950190"/>
            </a:xfrm>
            <a:prstGeom prst="line">
              <a:avLst/>
            </a:prstGeom>
            <a:noFill/>
            <a:ln w="9525">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8" name="Rectangle 11">
              <a:extLst>
                <a:ext uri="{FF2B5EF4-FFF2-40B4-BE49-F238E27FC236}">
                  <a16:creationId xmlns:a16="http://schemas.microsoft.com/office/drawing/2014/main" id="{FBC6D1CD-89B6-42F5-97F3-BF91C706C06E}"/>
                </a:ext>
              </a:extLst>
            </p:cNvPr>
            <p:cNvSpPr txBox="1"/>
            <p:nvPr/>
          </p:nvSpPr>
          <p:spPr>
            <a:xfrm>
              <a:off x="2597661" y="3174640"/>
              <a:ext cx="1134214" cy="49244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1"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altLang="en-US" b="1" dirty="0">
                  <a:solidFill>
                    <a:schemeClr val="accent3"/>
                  </a:solidFill>
                  <a:cs typeface="Arial"/>
                </a:rPr>
                <a:t>Potential impact</a:t>
              </a:r>
              <a:endParaRPr lang="en-US" b="1" dirty="0">
                <a:solidFill>
                  <a:schemeClr val="accent3"/>
                </a:solidFill>
                <a:cs typeface="Arial"/>
              </a:endParaRPr>
            </a:p>
          </p:txBody>
        </p:sp>
      </p:grpSp>
      <p:sp>
        <p:nvSpPr>
          <p:cNvPr id="33" name="3. Subtitle">
            <a:extLst>
              <a:ext uri="{FF2B5EF4-FFF2-40B4-BE49-F238E27FC236}">
                <a16:creationId xmlns:a16="http://schemas.microsoft.com/office/drawing/2014/main" id="{462591FF-67D8-4D48-9F03-6DF7E7B3AA04}"/>
              </a:ext>
            </a:extLst>
          </p:cNvPr>
          <p:cNvSpPr>
            <a:spLocks noGrp="1"/>
          </p:cNvSpPr>
          <p:nvPr>
            <p:ph type="subTitle" idx="4294967295"/>
            <p:custDataLst>
              <p:tags r:id="rId5"/>
            </p:custDataLst>
          </p:nvPr>
        </p:nvSpPr>
        <p:spPr>
          <a:xfrm>
            <a:off x="554736" y="884725"/>
            <a:ext cx="11082528" cy="276999"/>
          </a:xfrm>
        </p:spPr>
        <p:txBody>
          <a:bodyPr/>
          <a:lstStyle/>
          <a:p>
            <a:r>
              <a:rPr lang="en-US" dirty="0"/>
              <a:t>Core content</a:t>
            </a:r>
          </a:p>
        </p:txBody>
      </p:sp>
    </p:spTree>
    <p:extLst>
      <p:ext uri="{BB962C8B-B14F-4D97-AF65-F5344CB8AC3E}">
        <p14:creationId xmlns:p14="http://schemas.microsoft.com/office/powerpoint/2010/main" val="39082590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646891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7201089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9"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8260794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3"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3582525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0929473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7"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4969740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91"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7032025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27977019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9"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35144267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63"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246463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EAD0A1F0-05D6-437A-A269-328497068C24}"/>
              </a:ext>
            </a:extLst>
          </p:cNvPr>
          <p:cNvGraphicFramePr>
            <a:graphicFrameLocks noChangeAspect="1"/>
          </p:cNvGraphicFramePr>
          <p:nvPr userDrawn="1">
            <p:custDataLst>
              <p:tags r:id="rId2"/>
            </p:custDataLst>
            <p:extLst>
              <p:ext uri="{D42A27DB-BD31-4B8C-83A1-F6EECF244321}">
                <p14:modId xmlns:p14="http://schemas.microsoft.com/office/powerpoint/2010/main" val="24502751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14"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097ADC95-F6D4-4370-97C9-83841B6F54B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9DF12994-AB97-4CEF-A249-95E0113DFFB2}"/>
              </a:ext>
            </a:extLst>
          </p:cNvPr>
          <p:cNvSpPr>
            <a:spLocks noGrp="1"/>
          </p:cNvSpPr>
          <p:nvPr>
            <p:ph type="title"/>
            <p:custDataLst>
              <p:tags r:id="rId4"/>
            </p:custDataLst>
          </p:nvPr>
        </p:nvSpPr>
        <p:spPr>
          <a:xfrm>
            <a:off x="554736" y="172212"/>
            <a:ext cx="11082528" cy="731520"/>
          </a:xfrm>
        </p:spPr>
        <p:txBody>
          <a:bodyPr>
            <a:noAutofit/>
          </a:bodyPr>
          <a:lstStyle/>
          <a:p>
            <a:r>
              <a:rPr lang="en-US" dirty="0"/>
              <a:t>The Problem Statement Worksheet description</a:t>
            </a:r>
          </a:p>
        </p:txBody>
      </p:sp>
      <p:sp>
        <p:nvSpPr>
          <p:cNvPr id="4" name="TextBox 3">
            <a:extLst>
              <a:ext uri="{FF2B5EF4-FFF2-40B4-BE49-F238E27FC236}">
                <a16:creationId xmlns:a16="http://schemas.microsoft.com/office/drawing/2014/main" id="{01A74691-4995-447F-9CE3-2CF90419305A}"/>
              </a:ext>
            </a:extLst>
          </p:cNvPr>
          <p:cNvSpPr txBox="1">
            <a:spLocks/>
          </p:cNvSpPr>
          <p:nvPr userDrawn="1"/>
        </p:nvSpPr>
        <p:spPr>
          <a:xfrm>
            <a:off x="554736" y="1713094"/>
            <a:ext cx="11082528" cy="66172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Problem questions (The basic question to be resolved)</a:t>
            </a:r>
            <a:endParaRPr lang="en-US" sz="1400" dirty="0"/>
          </a:p>
          <a:p>
            <a:r>
              <a:rPr lang="en-US" sz="1200" dirty="0"/>
              <a:t>Concisely define, in the form of a question, what must be resolved. This focuses your work and ensures that your findings  are actionable. Your basic question should be </a:t>
            </a:r>
            <a:r>
              <a:rPr lang="en-US" sz="1200" b="1" dirty="0"/>
              <a:t>SMART: S</a:t>
            </a:r>
            <a:r>
              <a:rPr lang="en-US" sz="1200" dirty="0"/>
              <a:t>pecific, </a:t>
            </a:r>
            <a:r>
              <a:rPr lang="en-US" sz="1200" b="1" dirty="0"/>
              <a:t>M</a:t>
            </a:r>
            <a:r>
              <a:rPr lang="en-US" sz="1200" dirty="0"/>
              <a:t>easurable, </a:t>
            </a:r>
            <a:r>
              <a:rPr lang="en-US" sz="1200" b="1" dirty="0"/>
              <a:t>A</a:t>
            </a:r>
            <a:r>
              <a:rPr lang="en-US" sz="1200" dirty="0"/>
              <a:t>ction-oriented, </a:t>
            </a:r>
            <a:r>
              <a:rPr lang="en-US" sz="1200" b="1" dirty="0"/>
              <a:t>R</a:t>
            </a:r>
            <a:r>
              <a:rPr lang="en-US" sz="1200" dirty="0"/>
              <a:t>elevant, and </a:t>
            </a:r>
            <a:r>
              <a:rPr lang="en-US" sz="1200" b="1" dirty="0"/>
              <a:t>T</a:t>
            </a:r>
            <a:r>
              <a:rPr lang="en-US" sz="1200" dirty="0"/>
              <a:t>ime-bound</a:t>
            </a:r>
          </a:p>
        </p:txBody>
      </p:sp>
      <p:sp>
        <p:nvSpPr>
          <p:cNvPr id="5" name="TextBox 4">
            <a:extLst>
              <a:ext uri="{FF2B5EF4-FFF2-40B4-BE49-F238E27FC236}">
                <a16:creationId xmlns:a16="http://schemas.microsoft.com/office/drawing/2014/main" id="{4BFE779B-DFCA-4877-9D73-63216E662601}"/>
              </a:ext>
            </a:extLst>
          </p:cNvPr>
          <p:cNvSpPr txBox="1">
            <a:spLocks/>
          </p:cNvSpPr>
          <p:nvPr userDrawn="1"/>
        </p:nvSpPr>
        <p:spPr>
          <a:xfrm>
            <a:off x="554736" y="2659740"/>
            <a:ext cx="3087111" cy="158504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Context</a:t>
            </a:r>
            <a:endParaRPr lang="en-US" sz="1200" b="1" dirty="0"/>
          </a:p>
          <a:p>
            <a:r>
              <a:rPr lang="en-US" sz="1200" dirty="0"/>
              <a:t>Think about the “environment” around the problem you’re  facing. Will internal or external situations affect how you  solve the problem? Are there complications to consider?  This field may encompass current industry trends, availability  of finances, or skill gaps on your team</a:t>
            </a:r>
          </a:p>
        </p:txBody>
      </p:sp>
      <p:sp>
        <p:nvSpPr>
          <p:cNvPr id="6" name="TextBox 5">
            <a:extLst>
              <a:ext uri="{FF2B5EF4-FFF2-40B4-BE49-F238E27FC236}">
                <a16:creationId xmlns:a16="http://schemas.microsoft.com/office/drawing/2014/main" id="{1F9ECE78-9122-446B-AB48-2F4831DBFACD}"/>
              </a:ext>
            </a:extLst>
          </p:cNvPr>
          <p:cNvSpPr txBox="1">
            <a:spLocks/>
          </p:cNvSpPr>
          <p:nvPr userDrawn="1"/>
        </p:nvSpPr>
        <p:spPr>
          <a:xfrm>
            <a:off x="4304538" y="2659740"/>
            <a:ext cx="3087111" cy="84638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Constraints within solution space</a:t>
            </a:r>
          </a:p>
          <a:p>
            <a:r>
              <a:rPr lang="en-US" sz="1200" dirty="0"/>
              <a:t>While scope defines the space of your solution, constraints  focus on what can or cannot happen within that space</a:t>
            </a:r>
          </a:p>
        </p:txBody>
      </p:sp>
      <p:sp>
        <p:nvSpPr>
          <p:cNvPr id="7" name="TextBox 6">
            <a:extLst>
              <a:ext uri="{FF2B5EF4-FFF2-40B4-BE49-F238E27FC236}">
                <a16:creationId xmlns:a16="http://schemas.microsoft.com/office/drawing/2014/main" id="{3E7461C2-F29E-4D09-8E72-541D4179A28C}"/>
              </a:ext>
            </a:extLst>
          </p:cNvPr>
          <p:cNvSpPr txBox="1">
            <a:spLocks/>
          </p:cNvSpPr>
          <p:nvPr userDrawn="1"/>
        </p:nvSpPr>
        <p:spPr>
          <a:xfrm>
            <a:off x="8054341" y="2659740"/>
            <a:ext cx="3582924" cy="158504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Criteria for success</a:t>
            </a:r>
          </a:p>
          <a:p>
            <a:r>
              <a:rPr lang="en-US" sz="1200" dirty="0"/>
              <a:t>What must happen for your solution to be successful? What  could happen to make your solution a failure? Consider  timing of impact, visibility of improvement, mindset shifts,  and what success looks like for key stakeholders. Criteria  should be </a:t>
            </a:r>
            <a:r>
              <a:rPr lang="en-US" sz="1200" b="1" dirty="0"/>
              <a:t>measurable</a:t>
            </a:r>
            <a:r>
              <a:rPr lang="en-US" sz="1200" dirty="0"/>
              <a:t>, so you can judge whether or not  your final solution satisfies them</a:t>
            </a:r>
          </a:p>
        </p:txBody>
      </p:sp>
      <p:sp>
        <p:nvSpPr>
          <p:cNvPr id="8" name="TextBox 7">
            <a:extLst>
              <a:ext uri="{FF2B5EF4-FFF2-40B4-BE49-F238E27FC236}">
                <a16:creationId xmlns:a16="http://schemas.microsoft.com/office/drawing/2014/main" id="{C7027544-5D15-4609-91E4-B52B1A12019E}"/>
              </a:ext>
            </a:extLst>
          </p:cNvPr>
          <p:cNvSpPr txBox="1">
            <a:spLocks/>
          </p:cNvSpPr>
          <p:nvPr userDrawn="1"/>
        </p:nvSpPr>
        <p:spPr>
          <a:xfrm>
            <a:off x="554736" y="4683604"/>
            <a:ext cx="3087111" cy="121571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Stakeholders</a:t>
            </a:r>
            <a:endParaRPr lang="en-US" sz="1200" b="1" dirty="0"/>
          </a:p>
          <a:p>
            <a:r>
              <a:rPr lang="en-US" sz="1200" dirty="0"/>
              <a:t>List all the major players critical to your solution. Consider all  decision makers who could support—or block—your  solution. Also include internal or external parties who might  affect how your solution is implemented</a:t>
            </a:r>
          </a:p>
        </p:txBody>
      </p:sp>
      <p:sp>
        <p:nvSpPr>
          <p:cNvPr id="9" name="TextBox 8">
            <a:extLst>
              <a:ext uri="{FF2B5EF4-FFF2-40B4-BE49-F238E27FC236}">
                <a16:creationId xmlns:a16="http://schemas.microsoft.com/office/drawing/2014/main" id="{77C2375C-CE85-4B7B-9CE5-4E138DA244CE}"/>
              </a:ext>
            </a:extLst>
          </p:cNvPr>
          <p:cNvSpPr txBox="1">
            <a:spLocks/>
          </p:cNvSpPr>
          <p:nvPr userDrawn="1"/>
        </p:nvSpPr>
        <p:spPr>
          <a:xfrm>
            <a:off x="4304538" y="4683604"/>
            <a:ext cx="3087111" cy="124649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Scope of solution space</a:t>
            </a:r>
          </a:p>
          <a:p>
            <a:r>
              <a:rPr lang="en-US" sz="1200" dirty="0"/>
              <a:t>What will and will not be considered in your solution? The  scope should be broad enough to ensure that you’re  considering all relevant solutions, yet narrow enough to  ensure that your analysis is manageable</a:t>
            </a:r>
          </a:p>
        </p:txBody>
      </p:sp>
      <p:sp>
        <p:nvSpPr>
          <p:cNvPr id="10" name="TextBox 9">
            <a:extLst>
              <a:ext uri="{FF2B5EF4-FFF2-40B4-BE49-F238E27FC236}">
                <a16:creationId xmlns:a16="http://schemas.microsoft.com/office/drawing/2014/main" id="{41CC18D3-E09D-469C-83D3-3806C406CF0D}"/>
              </a:ext>
            </a:extLst>
          </p:cNvPr>
          <p:cNvSpPr txBox="1">
            <a:spLocks/>
          </p:cNvSpPr>
          <p:nvPr userDrawn="1"/>
        </p:nvSpPr>
        <p:spPr>
          <a:xfrm>
            <a:off x="8054341" y="4683604"/>
            <a:ext cx="3582924" cy="121571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Key sources of insight</a:t>
            </a:r>
          </a:p>
          <a:p>
            <a:r>
              <a:rPr lang="en-US" sz="1200" dirty="0"/>
              <a:t>These are where you will turn for information. Can you  leverage available resources from your department,  company, or industry? Identifying these resources will  simplify your effort and ensure you’re not repeating work  that’s already been done</a:t>
            </a:r>
          </a:p>
        </p:txBody>
      </p:sp>
      <p:sp>
        <p:nvSpPr>
          <p:cNvPr id="11" name="Subtitle 2">
            <a:extLst>
              <a:ext uri="{FF2B5EF4-FFF2-40B4-BE49-F238E27FC236}">
                <a16:creationId xmlns:a16="http://schemas.microsoft.com/office/drawing/2014/main" id="{A6C2FA18-5AC9-4498-88C8-9B4A963AB10F}"/>
              </a:ext>
            </a:extLst>
          </p:cNvPr>
          <p:cNvSpPr>
            <a:spLocks noGrp="1"/>
          </p:cNvSpPr>
          <p:nvPr>
            <p:ph type="subTitle" idx="4294967295"/>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Core content</a:t>
            </a:r>
          </a:p>
        </p:txBody>
      </p:sp>
    </p:spTree>
    <p:extLst>
      <p:ext uri="{BB962C8B-B14F-4D97-AF65-F5344CB8AC3E}">
        <p14:creationId xmlns:p14="http://schemas.microsoft.com/office/powerpoint/2010/main" val="13977495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20446406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11"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7403745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5640398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7234104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35"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32983865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1"/>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17" name="Partnership">
            <a:extLst>
              <a:ext uri="{FF2B5EF4-FFF2-40B4-BE49-F238E27FC236}">
                <a16:creationId xmlns:a16="http://schemas.microsoft.com/office/drawing/2014/main" id="{EA7A5696-00BF-45E7-A82D-0FAAE08003AE}"/>
              </a:ext>
            </a:extLst>
          </p:cNvPr>
          <p:cNvPicPr>
            <a:picLocks noChangeAspect="1"/>
          </p:cNvPicPr>
          <p:nvPr userDrawn="1">
            <p:custDataLst>
              <p:tags r:id="rId2"/>
            </p:custDataLst>
          </p:nvPr>
        </p:nvPicPr>
        <p:blipFill rotWithShape="1">
          <a:blip r:embed="rId9">
            <a:extLst>
              <a:ext uri="{28A0092B-C50C-407E-A947-70E740481C1C}">
                <a14:useLocalDpi xmlns:a14="http://schemas.microsoft.com/office/drawing/2010/main" val="0"/>
              </a:ext>
            </a:extLst>
          </a:blip>
          <a:srcRect l="35455"/>
          <a:stretch/>
        </p:blipFill>
        <p:spPr bwMode="black">
          <a:xfrm>
            <a:off x="4322618" y="0"/>
            <a:ext cx="7869382" cy="6858000"/>
          </a:xfrm>
          <a:prstGeom prst="rect">
            <a:avLst/>
          </a:prstGeom>
        </p:spPr>
      </p:pic>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3"/>
            </p:custDataLst>
          </p:nvPr>
        </p:nvSpPr>
        <p:spPr>
          <a:xfrm>
            <a:off x="551942" y="4984025"/>
            <a:ext cx="1901952" cy="969264"/>
          </a:xfrm>
          <a:prstGeom prst="rect">
            <a:avLst/>
          </a:prstGeom>
        </p:spPr>
        <p:txBody>
          <a:bodyPr>
            <a:noAutofit/>
          </a:bodyPr>
          <a:lstStyle>
            <a:lvl1pPr algn="ctr">
              <a:defRPr sz="1200">
                <a:solidFill>
                  <a:schemeClr val="tx2"/>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4"/>
            </p:custDataLst>
          </p:nvPr>
        </p:nvSpPr>
        <p:spPr>
          <a:xfrm>
            <a:off x="554736" y="4510168"/>
            <a:ext cx="6016752" cy="215444"/>
          </a:xfrm>
          <a:prstGeom prst="rect">
            <a:avLst/>
          </a:prstGeom>
        </p:spPr>
        <p:txBody>
          <a:bodyPr wrap="square">
            <a:noAutofit/>
          </a:bodyPr>
          <a:lstStyle>
            <a:lvl1pPr>
              <a:buNone/>
              <a:defRPr sz="1400">
                <a:solidFill>
                  <a:schemeClr val="tx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5"/>
            </p:custDataLst>
          </p:nvPr>
        </p:nvSpPr>
        <p:spPr>
          <a:xfrm>
            <a:off x="551942" y="4092559"/>
            <a:ext cx="6016752" cy="307777"/>
          </a:xfrm>
          <a:prstGeom prst="rect">
            <a:avLst/>
          </a:prstGeom>
        </p:spPr>
        <p:txBody>
          <a:bodyPr wrap="square">
            <a:noAutofit/>
          </a:bodyPr>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6"/>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2"/>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7"/>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2"/>
                </a:solidFill>
                <a:latin typeface="+mn-lt"/>
              </a:rPr>
              <a:t>CONFIDENTIAL AND PROPRIETARY</a:t>
            </a:r>
          </a:p>
          <a:p>
            <a:pPr defTabSz="804863" eaLnBrk="0" hangingPunct="0"/>
            <a:r>
              <a:rPr lang="en-US" sz="800" dirty="0">
                <a:solidFill>
                  <a:schemeClr val="tx2"/>
                </a:solidFill>
                <a:latin typeface="+mn-lt"/>
              </a:rPr>
              <a:t>Any use of this material without specific permission of McKinsey &amp; Company </a:t>
            </a:r>
            <a:br>
              <a:rPr lang="en-US" sz="800" dirty="0">
                <a:solidFill>
                  <a:schemeClr val="tx2"/>
                </a:solidFill>
                <a:latin typeface="+mn-lt"/>
              </a:rPr>
            </a:br>
            <a:r>
              <a:rPr lang="en-US" sz="800" dirty="0">
                <a:solidFill>
                  <a:schemeClr val="tx2"/>
                </a:solidFill>
                <a:latin typeface="+mn-lt"/>
              </a:rPr>
              <a:t>is strictly prohibited</a:t>
            </a:r>
          </a:p>
        </p:txBody>
      </p:sp>
    </p:spTree>
    <p:extLst>
      <p:ext uri="{BB962C8B-B14F-4D97-AF65-F5344CB8AC3E}">
        <p14:creationId xmlns:p14="http://schemas.microsoft.com/office/powerpoint/2010/main" val="21458869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26687761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2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113DFDDF-7DA2-4E92-8555-8B9DB1295FAA}"/>
              </a:ext>
            </a:extLst>
          </p:cNvPr>
          <p:cNvSpPr>
            <a:spLocks noGrp="1"/>
          </p:cNvSpPr>
          <p:nvPr>
            <p:ph type="body" sz="quarter" idx="16" hasCustomPrompt="1"/>
            <p:custDataLst>
              <p:tags r:id="rId5"/>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2. Slide Title">
            <a:extLst>
              <a:ext uri="{FF2B5EF4-FFF2-40B4-BE49-F238E27FC236}">
                <a16:creationId xmlns:a16="http://schemas.microsoft.com/office/drawing/2014/main" id="{72C0532A-8355-488D-AF96-3B94CA367773}"/>
              </a:ext>
            </a:extLst>
          </p:cNvPr>
          <p:cNvSpPr>
            <a:spLocks noGrp="1"/>
          </p:cNvSpPr>
          <p:nvPr>
            <p:ph type="title"/>
            <p:custDataLst>
              <p:tags r:id="rId7"/>
            </p:custDataLst>
          </p:nvPr>
        </p:nvSpPr>
        <p:spPr>
          <a:xfrm>
            <a:off x="554736" y="172212"/>
            <a:ext cx="11082528" cy="731520"/>
          </a:xfrm>
        </p:spPr>
        <p:txBody>
          <a:bodyPr>
            <a:normAutofit/>
          </a:bodyPr>
          <a:lstStyle/>
          <a:p>
            <a:r>
              <a:rPr lang="en-US" dirty="0"/>
              <a:t>Hypothesis Tree</a:t>
            </a:r>
          </a:p>
        </p:txBody>
      </p:sp>
      <p:sp>
        <p:nvSpPr>
          <p:cNvPr id="11" name="TextBox 10">
            <a:extLst>
              <a:ext uri="{FF2B5EF4-FFF2-40B4-BE49-F238E27FC236}">
                <a16:creationId xmlns:a16="http://schemas.microsoft.com/office/drawing/2014/main" id="{01F76C32-4FDB-447F-8E52-957095D61779}"/>
              </a:ext>
            </a:extLst>
          </p:cNvPr>
          <p:cNvSpPr txBox="1"/>
          <p:nvPr userDrawn="1">
            <p:custDataLst>
              <p:tags r:id="rId8"/>
            </p:custDataLst>
          </p:nvPr>
        </p:nvSpPr>
        <p:spPr>
          <a:xfrm>
            <a:off x="554736" y="3664296"/>
            <a:ext cx="1417997" cy="422423"/>
          </a:xfrm>
          <a:prstGeom prst="rect">
            <a:avLst/>
          </a:prstGeom>
          <a:solidFill>
            <a:schemeClr val="bg1"/>
          </a:solidFill>
          <a:ln w="9525">
            <a:solidFill>
              <a:schemeClr val="tx1"/>
            </a:solidFill>
          </a:ln>
        </p:spPr>
        <p:txBody>
          <a:bodyPr vert="horz" wrap="square" lIns="72009" tIns="72009" rIns="72009" bIns="72009"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ct val="15000"/>
              </a:spcBef>
              <a:spcAft>
                <a:spcPts val="0"/>
              </a:spcAft>
            </a:pPr>
            <a:endParaRPr lang="en-US" sz="1800" b="1" dirty="0"/>
          </a:p>
        </p:txBody>
      </p:sp>
      <p:sp>
        <p:nvSpPr>
          <p:cNvPr id="12" name="TextBox 11">
            <a:extLst>
              <a:ext uri="{FF2B5EF4-FFF2-40B4-BE49-F238E27FC236}">
                <a16:creationId xmlns:a16="http://schemas.microsoft.com/office/drawing/2014/main" id="{193794D5-B435-433C-AFB2-9827ECB832CA}"/>
              </a:ext>
            </a:extLst>
          </p:cNvPr>
          <p:cNvSpPr txBox="1"/>
          <p:nvPr userDrawn="1"/>
        </p:nvSpPr>
        <p:spPr>
          <a:xfrm>
            <a:off x="2529423" y="4294810"/>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13" name="TextBox 12">
            <a:extLst>
              <a:ext uri="{FF2B5EF4-FFF2-40B4-BE49-F238E27FC236}">
                <a16:creationId xmlns:a16="http://schemas.microsoft.com/office/drawing/2014/main" id="{70AF9643-4232-4596-A4BD-96471F48A8C7}"/>
              </a:ext>
            </a:extLst>
          </p:cNvPr>
          <p:cNvSpPr txBox="1"/>
          <p:nvPr userDrawn="1"/>
        </p:nvSpPr>
        <p:spPr>
          <a:xfrm>
            <a:off x="2529423" y="5344628"/>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16" name="TextBox 15">
            <a:extLst>
              <a:ext uri="{FF2B5EF4-FFF2-40B4-BE49-F238E27FC236}">
                <a16:creationId xmlns:a16="http://schemas.microsoft.com/office/drawing/2014/main" id="{A56864F9-6971-4DA4-9DFC-E430DDDEE123}"/>
              </a:ext>
            </a:extLst>
          </p:cNvPr>
          <p:cNvSpPr txBox="1"/>
          <p:nvPr userDrawn="1"/>
        </p:nvSpPr>
        <p:spPr>
          <a:xfrm>
            <a:off x="2529423" y="3244992"/>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17" name="TextBox 16">
            <a:extLst>
              <a:ext uri="{FF2B5EF4-FFF2-40B4-BE49-F238E27FC236}">
                <a16:creationId xmlns:a16="http://schemas.microsoft.com/office/drawing/2014/main" id="{82F4208D-66DF-4330-9131-853DADB783FB}"/>
              </a:ext>
            </a:extLst>
          </p:cNvPr>
          <p:cNvSpPr txBox="1"/>
          <p:nvPr userDrawn="1"/>
        </p:nvSpPr>
        <p:spPr>
          <a:xfrm>
            <a:off x="2529423" y="2195174"/>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cxnSp>
        <p:nvCxnSpPr>
          <p:cNvPr id="18" name="Connector: Elbow 17">
            <a:extLst>
              <a:ext uri="{FF2B5EF4-FFF2-40B4-BE49-F238E27FC236}">
                <a16:creationId xmlns:a16="http://schemas.microsoft.com/office/drawing/2014/main" id="{3E441BFB-4671-4700-AF11-D4C940CF96A9}"/>
              </a:ext>
            </a:extLst>
          </p:cNvPr>
          <p:cNvCxnSpPr>
            <a:cxnSpLocks/>
            <a:stCxn id="13" idx="1"/>
            <a:endCxn id="11" idx="3"/>
          </p:cNvCxnSpPr>
          <p:nvPr userDrawn="1"/>
        </p:nvCxnSpPr>
        <p:spPr>
          <a:xfrm rot="10800000">
            <a:off x="1972733" y="3875508"/>
            <a:ext cx="556690" cy="1680332"/>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7FA207D-DE5D-42D9-9D35-3F35FCF769B9}"/>
              </a:ext>
            </a:extLst>
          </p:cNvPr>
          <p:cNvCxnSpPr>
            <a:cxnSpLocks/>
            <a:stCxn id="17" idx="1"/>
            <a:endCxn id="11" idx="3"/>
          </p:cNvCxnSpPr>
          <p:nvPr userDrawn="1"/>
        </p:nvCxnSpPr>
        <p:spPr>
          <a:xfrm rot="10800000" flipV="1">
            <a:off x="1972733" y="2406386"/>
            <a:ext cx="556690" cy="1469122"/>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9B24466-8797-4AD6-9154-CDA7CB14799C}"/>
              </a:ext>
            </a:extLst>
          </p:cNvPr>
          <p:cNvCxnSpPr>
            <a:cxnSpLocks/>
            <a:stCxn id="16" idx="1"/>
            <a:endCxn id="11" idx="3"/>
          </p:cNvCxnSpPr>
          <p:nvPr userDrawn="1"/>
        </p:nvCxnSpPr>
        <p:spPr>
          <a:xfrm rot="10800000" flipV="1">
            <a:off x="1972733" y="3456204"/>
            <a:ext cx="556690" cy="419304"/>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 name="Connector: Elbow 33">
            <a:extLst>
              <a:ext uri="{FF2B5EF4-FFF2-40B4-BE49-F238E27FC236}">
                <a16:creationId xmlns:a16="http://schemas.microsoft.com/office/drawing/2014/main" id="{F4C2E226-F161-4ACF-A4A5-0F3380ABBE50}"/>
              </a:ext>
            </a:extLst>
          </p:cNvPr>
          <p:cNvCxnSpPr>
            <a:cxnSpLocks/>
            <a:stCxn id="12" idx="1"/>
            <a:endCxn id="11" idx="3"/>
          </p:cNvCxnSpPr>
          <p:nvPr userDrawn="1"/>
        </p:nvCxnSpPr>
        <p:spPr>
          <a:xfrm rot="10800000">
            <a:off x="1972733" y="3875508"/>
            <a:ext cx="556690" cy="630514"/>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38C6EFA-1B84-4EBE-B452-7C1E9D6E45E8}"/>
              </a:ext>
            </a:extLst>
          </p:cNvPr>
          <p:cNvSpPr txBox="1"/>
          <p:nvPr userDrawn="1"/>
        </p:nvSpPr>
        <p:spPr>
          <a:xfrm>
            <a:off x="4546609" y="1932719"/>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8" name="TextBox 27">
            <a:extLst>
              <a:ext uri="{FF2B5EF4-FFF2-40B4-BE49-F238E27FC236}">
                <a16:creationId xmlns:a16="http://schemas.microsoft.com/office/drawing/2014/main" id="{86A25E4F-2158-4DC0-938E-F412069FD8C1}"/>
              </a:ext>
            </a:extLst>
          </p:cNvPr>
          <p:cNvSpPr txBox="1"/>
          <p:nvPr userDrawn="1"/>
        </p:nvSpPr>
        <p:spPr>
          <a:xfrm>
            <a:off x="4546609" y="2457628"/>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9" name="TextBox 28">
            <a:extLst>
              <a:ext uri="{FF2B5EF4-FFF2-40B4-BE49-F238E27FC236}">
                <a16:creationId xmlns:a16="http://schemas.microsoft.com/office/drawing/2014/main" id="{09360A7D-8647-44F5-B6B9-D6B2337EC6C1}"/>
              </a:ext>
            </a:extLst>
          </p:cNvPr>
          <p:cNvSpPr txBox="1"/>
          <p:nvPr userDrawn="1"/>
        </p:nvSpPr>
        <p:spPr>
          <a:xfrm>
            <a:off x="4546609" y="2982537"/>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30" name="TextBox 29">
            <a:extLst>
              <a:ext uri="{FF2B5EF4-FFF2-40B4-BE49-F238E27FC236}">
                <a16:creationId xmlns:a16="http://schemas.microsoft.com/office/drawing/2014/main" id="{639F5E86-8A9D-4A80-9383-C90C9519BA97}"/>
              </a:ext>
            </a:extLst>
          </p:cNvPr>
          <p:cNvSpPr txBox="1"/>
          <p:nvPr userDrawn="1"/>
        </p:nvSpPr>
        <p:spPr>
          <a:xfrm>
            <a:off x="4546609" y="3507446"/>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31" name="TextBox 30">
            <a:extLst>
              <a:ext uri="{FF2B5EF4-FFF2-40B4-BE49-F238E27FC236}">
                <a16:creationId xmlns:a16="http://schemas.microsoft.com/office/drawing/2014/main" id="{CFE361C2-1C7F-4CEA-9891-6E5FFBF08DDD}"/>
              </a:ext>
            </a:extLst>
          </p:cNvPr>
          <p:cNvSpPr txBox="1"/>
          <p:nvPr userDrawn="1"/>
        </p:nvSpPr>
        <p:spPr>
          <a:xfrm>
            <a:off x="4546609" y="4032355"/>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32" name="TextBox 31">
            <a:extLst>
              <a:ext uri="{FF2B5EF4-FFF2-40B4-BE49-F238E27FC236}">
                <a16:creationId xmlns:a16="http://schemas.microsoft.com/office/drawing/2014/main" id="{F083EA23-C0C4-4929-9B6C-C4A415D7ED80}"/>
              </a:ext>
            </a:extLst>
          </p:cNvPr>
          <p:cNvSpPr txBox="1"/>
          <p:nvPr userDrawn="1"/>
        </p:nvSpPr>
        <p:spPr>
          <a:xfrm>
            <a:off x="4546609" y="4557264"/>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33" name="TextBox 32">
            <a:extLst>
              <a:ext uri="{FF2B5EF4-FFF2-40B4-BE49-F238E27FC236}">
                <a16:creationId xmlns:a16="http://schemas.microsoft.com/office/drawing/2014/main" id="{5067E23B-E7DB-461F-B21F-87B1054672C5}"/>
              </a:ext>
            </a:extLst>
          </p:cNvPr>
          <p:cNvSpPr txBox="1"/>
          <p:nvPr userDrawn="1"/>
        </p:nvSpPr>
        <p:spPr>
          <a:xfrm>
            <a:off x="4546609" y="5082173"/>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34" name="TextBox 33">
            <a:extLst>
              <a:ext uri="{FF2B5EF4-FFF2-40B4-BE49-F238E27FC236}">
                <a16:creationId xmlns:a16="http://schemas.microsoft.com/office/drawing/2014/main" id="{C72A1C4C-0A5C-45AE-9F4B-096F0B6A38A2}"/>
              </a:ext>
            </a:extLst>
          </p:cNvPr>
          <p:cNvSpPr txBox="1"/>
          <p:nvPr userDrawn="1"/>
        </p:nvSpPr>
        <p:spPr>
          <a:xfrm>
            <a:off x="4546609" y="5607083"/>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cxnSp>
        <p:nvCxnSpPr>
          <p:cNvPr id="35" name="Connector: Elbow 34">
            <a:extLst>
              <a:ext uri="{FF2B5EF4-FFF2-40B4-BE49-F238E27FC236}">
                <a16:creationId xmlns:a16="http://schemas.microsoft.com/office/drawing/2014/main" id="{1E669154-D769-47C9-BD73-B547048AA6F9}"/>
              </a:ext>
            </a:extLst>
          </p:cNvPr>
          <p:cNvCxnSpPr>
            <a:cxnSpLocks/>
            <a:stCxn id="17" idx="3"/>
            <a:endCxn id="27" idx="1"/>
          </p:cNvCxnSpPr>
          <p:nvPr userDrawn="1"/>
        </p:nvCxnSpPr>
        <p:spPr>
          <a:xfrm flipV="1">
            <a:off x="3989919" y="2143931"/>
            <a:ext cx="556690" cy="262455"/>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5E2B5972-3EC5-4018-B7E0-73A9E3057116}"/>
              </a:ext>
            </a:extLst>
          </p:cNvPr>
          <p:cNvCxnSpPr>
            <a:cxnSpLocks/>
            <a:stCxn id="17" idx="3"/>
            <a:endCxn id="28" idx="1"/>
          </p:cNvCxnSpPr>
          <p:nvPr userDrawn="1"/>
        </p:nvCxnSpPr>
        <p:spPr>
          <a:xfrm>
            <a:off x="3989919" y="2406386"/>
            <a:ext cx="556690" cy="262454"/>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BD956920-9AF0-44C6-AD6E-8C56D469AF93}"/>
              </a:ext>
            </a:extLst>
          </p:cNvPr>
          <p:cNvCxnSpPr>
            <a:cxnSpLocks/>
            <a:stCxn id="16" idx="3"/>
            <a:endCxn id="29" idx="1"/>
          </p:cNvCxnSpPr>
          <p:nvPr userDrawn="1"/>
        </p:nvCxnSpPr>
        <p:spPr>
          <a:xfrm flipV="1">
            <a:off x="3989919" y="3193749"/>
            <a:ext cx="556690" cy="262455"/>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C2050AEC-9F3E-4D42-B8CD-F2DBBFC91CDA}"/>
              </a:ext>
            </a:extLst>
          </p:cNvPr>
          <p:cNvCxnSpPr>
            <a:cxnSpLocks/>
            <a:stCxn id="16" idx="3"/>
            <a:endCxn id="30" idx="1"/>
          </p:cNvCxnSpPr>
          <p:nvPr userDrawn="1"/>
        </p:nvCxnSpPr>
        <p:spPr>
          <a:xfrm>
            <a:off x="3989919" y="3456204"/>
            <a:ext cx="556690" cy="262454"/>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D1D6D8B-1B8F-4D82-8694-9FB1EB3256F8}"/>
              </a:ext>
            </a:extLst>
          </p:cNvPr>
          <p:cNvCxnSpPr>
            <a:cxnSpLocks/>
            <a:stCxn id="12" idx="3"/>
            <a:endCxn id="31" idx="1"/>
          </p:cNvCxnSpPr>
          <p:nvPr userDrawn="1"/>
        </p:nvCxnSpPr>
        <p:spPr>
          <a:xfrm flipV="1">
            <a:off x="3989919" y="4243567"/>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4F06BCF-7BBB-408E-8740-8A7FF0C635C4}"/>
              </a:ext>
            </a:extLst>
          </p:cNvPr>
          <p:cNvCxnSpPr>
            <a:cxnSpLocks/>
            <a:stCxn id="12" idx="3"/>
            <a:endCxn id="32" idx="1"/>
          </p:cNvCxnSpPr>
          <p:nvPr userDrawn="1"/>
        </p:nvCxnSpPr>
        <p:spPr>
          <a:xfrm>
            <a:off x="3989919" y="4506022"/>
            <a:ext cx="556690" cy="262454"/>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FA6260C-EDF3-46B5-8073-91D6D6E9D319}"/>
              </a:ext>
            </a:extLst>
          </p:cNvPr>
          <p:cNvCxnSpPr>
            <a:cxnSpLocks/>
            <a:stCxn id="13" idx="3"/>
            <a:endCxn id="33" idx="1"/>
          </p:cNvCxnSpPr>
          <p:nvPr userDrawn="1"/>
        </p:nvCxnSpPr>
        <p:spPr>
          <a:xfrm flipV="1">
            <a:off x="3989919" y="5293385"/>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A432094-1ACC-44C7-B78C-71EDACA917B3}"/>
              </a:ext>
            </a:extLst>
          </p:cNvPr>
          <p:cNvCxnSpPr>
            <a:cxnSpLocks/>
            <a:stCxn id="13" idx="3"/>
            <a:endCxn id="34" idx="1"/>
          </p:cNvCxnSpPr>
          <p:nvPr userDrawn="1"/>
        </p:nvCxnSpPr>
        <p:spPr>
          <a:xfrm>
            <a:off x="3989919" y="5555840"/>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4" name="Subtitle 2">
            <a:extLst>
              <a:ext uri="{FF2B5EF4-FFF2-40B4-BE49-F238E27FC236}">
                <a16:creationId xmlns:a16="http://schemas.microsoft.com/office/drawing/2014/main" id="{B2DB04A9-03E5-4BE4-A8BA-EC283CDF20F9}"/>
              </a:ext>
            </a:extLst>
          </p:cNvPr>
          <p:cNvSpPr>
            <a:spLocks noGrp="1"/>
          </p:cNvSpPr>
          <p:nvPr>
            <p:ph type="subTitle" idx="1"/>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Tree>
    <p:extLst>
      <p:ext uri="{BB962C8B-B14F-4D97-AF65-F5344CB8AC3E}">
        <p14:creationId xmlns:p14="http://schemas.microsoft.com/office/powerpoint/2010/main" val="10023287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sp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5" name="1. On-page tracker">
            <a:extLst>
              <a:ext uri="{FF2B5EF4-FFF2-40B4-BE49-F238E27FC236}">
                <a16:creationId xmlns:a16="http://schemas.microsoft.com/office/drawing/2014/main" id="{060F9BBF-7A9F-4997-816D-34BA12217698}"/>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2270959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sp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F0CCD239-5AB1-44D4-B4A0-A0D2C775E2F2}"/>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139657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sp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5870CBDA-319F-478D-A98A-8C924E44D94A}"/>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61576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26" name="Object 25" hidden="1">
            <a:extLst>
              <a:ext uri="{FF2B5EF4-FFF2-40B4-BE49-F238E27FC236}">
                <a16:creationId xmlns:a16="http://schemas.microsoft.com/office/drawing/2014/main" id="{ED3E2568-CD99-4C67-AD0A-7F8ED2C0BFDE}"/>
              </a:ext>
            </a:extLst>
          </p:cNvPr>
          <p:cNvGraphicFramePr>
            <a:graphicFrameLocks noChangeAspect="1"/>
          </p:cNvGraphicFramePr>
          <p:nvPr userDrawn="1">
            <p:custDataLst>
              <p:tags r:id="rId2"/>
            </p:custDataLst>
            <p:extLst>
              <p:ext uri="{D42A27DB-BD31-4B8C-83A1-F6EECF244321}">
                <p14:modId xmlns:p14="http://schemas.microsoft.com/office/powerpoint/2010/main" val="1130040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38"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Rectangle 24" hidden="1">
            <a:extLst>
              <a:ext uri="{FF2B5EF4-FFF2-40B4-BE49-F238E27FC236}">
                <a16:creationId xmlns:a16="http://schemas.microsoft.com/office/drawing/2014/main" id="{C136A05E-D3FD-4557-A0A3-D5B1DE0355E7}"/>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9AA28AC3-C640-4720-931A-010DF63FCD0C}"/>
              </a:ext>
            </a:extLst>
          </p:cNvPr>
          <p:cNvSpPr>
            <a:spLocks noGrp="1"/>
          </p:cNvSpPr>
          <p:nvPr>
            <p:ph type="title"/>
            <p:custDataLst>
              <p:tags r:id="rId4"/>
            </p:custDataLst>
          </p:nvPr>
        </p:nvSpPr>
        <p:spPr>
          <a:xfrm>
            <a:off x="554736" y="172212"/>
            <a:ext cx="11082528" cy="731520"/>
          </a:xfrm>
        </p:spPr>
        <p:txBody>
          <a:bodyPr/>
          <a:lstStyle/>
          <a:p>
            <a:r>
              <a:rPr lang="en-US" dirty="0"/>
              <a:t>SMART problem definition</a:t>
            </a:r>
          </a:p>
        </p:txBody>
      </p:sp>
      <p:sp>
        <p:nvSpPr>
          <p:cNvPr id="4" name="TextBox 3">
            <a:extLst>
              <a:ext uri="{FF2B5EF4-FFF2-40B4-BE49-F238E27FC236}">
                <a16:creationId xmlns:a16="http://schemas.microsoft.com/office/drawing/2014/main" id="{595D964A-A3B4-4387-91C2-B70A6F51E6A6}"/>
              </a:ext>
            </a:extLst>
          </p:cNvPr>
          <p:cNvSpPr txBox="1">
            <a:spLocks/>
          </p:cNvSpPr>
          <p:nvPr userDrawn="1"/>
        </p:nvSpPr>
        <p:spPr>
          <a:xfrm>
            <a:off x="1283938" y="1790132"/>
            <a:ext cx="1750420" cy="307777"/>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2000" dirty="0"/>
              <a:t>SPECIFIC</a:t>
            </a:r>
          </a:p>
        </p:txBody>
      </p:sp>
      <p:grpSp>
        <p:nvGrpSpPr>
          <p:cNvPr id="5" name="Group 4">
            <a:extLst>
              <a:ext uri="{FF2B5EF4-FFF2-40B4-BE49-F238E27FC236}">
                <a16:creationId xmlns:a16="http://schemas.microsoft.com/office/drawing/2014/main" id="{D31EB82B-289B-4F6B-B73B-4A46FDF6915A}"/>
              </a:ext>
            </a:extLst>
          </p:cNvPr>
          <p:cNvGrpSpPr/>
          <p:nvPr userDrawn="1"/>
        </p:nvGrpSpPr>
        <p:grpSpPr>
          <a:xfrm>
            <a:off x="554736" y="1528522"/>
            <a:ext cx="11080051" cy="830997"/>
            <a:chOff x="554736" y="1632697"/>
            <a:chExt cx="11080051" cy="830997"/>
          </a:xfrm>
        </p:grpSpPr>
        <p:sp>
          <p:nvSpPr>
            <p:cNvPr id="6" name="TextBox 5">
              <a:extLst>
                <a:ext uri="{FF2B5EF4-FFF2-40B4-BE49-F238E27FC236}">
                  <a16:creationId xmlns:a16="http://schemas.microsoft.com/office/drawing/2014/main" id="{CA030692-06F7-4A2E-921C-1CD2ED39702E}"/>
                </a:ext>
              </a:extLst>
            </p:cNvPr>
            <p:cNvSpPr txBox="1"/>
            <p:nvPr/>
          </p:nvSpPr>
          <p:spPr>
            <a:xfrm>
              <a:off x="554736" y="1632697"/>
              <a:ext cx="604086" cy="830997"/>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400" b="1" dirty="0"/>
                <a:t>S</a:t>
              </a:r>
            </a:p>
          </p:txBody>
        </p:sp>
        <p:sp>
          <p:nvSpPr>
            <p:cNvPr id="7" name="TextBox 6">
              <a:extLst>
                <a:ext uri="{FF2B5EF4-FFF2-40B4-BE49-F238E27FC236}">
                  <a16:creationId xmlns:a16="http://schemas.microsoft.com/office/drawing/2014/main" id="{696D826F-654E-4437-891E-579A2F136EFE}"/>
                </a:ext>
              </a:extLst>
            </p:cNvPr>
            <p:cNvSpPr txBox="1">
              <a:spLocks/>
            </p:cNvSpPr>
            <p:nvPr/>
          </p:nvSpPr>
          <p:spPr>
            <a:xfrm>
              <a:off x="3402104" y="1678863"/>
              <a:ext cx="8232683" cy="73866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Is the question speciﬁc enough? Your problem question needs to be detailed enough so that those who are closest to the problem can understand the exact problem that needs to be solved</a:t>
              </a:r>
            </a:p>
          </p:txBody>
        </p:sp>
      </p:grpSp>
      <p:sp>
        <p:nvSpPr>
          <p:cNvPr id="8" name="TextBox 7">
            <a:extLst>
              <a:ext uri="{FF2B5EF4-FFF2-40B4-BE49-F238E27FC236}">
                <a16:creationId xmlns:a16="http://schemas.microsoft.com/office/drawing/2014/main" id="{E4B72451-B620-4EC0-9FB2-D6028B0F1CE5}"/>
              </a:ext>
            </a:extLst>
          </p:cNvPr>
          <p:cNvSpPr txBox="1"/>
          <p:nvPr userDrawn="1"/>
        </p:nvSpPr>
        <p:spPr>
          <a:xfrm>
            <a:off x="554736" y="2541787"/>
            <a:ext cx="604086" cy="830997"/>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400" b="1" dirty="0"/>
              <a:t>M</a:t>
            </a:r>
          </a:p>
        </p:txBody>
      </p:sp>
      <p:grpSp>
        <p:nvGrpSpPr>
          <p:cNvPr id="9" name="Group 8">
            <a:extLst>
              <a:ext uri="{FF2B5EF4-FFF2-40B4-BE49-F238E27FC236}">
                <a16:creationId xmlns:a16="http://schemas.microsoft.com/office/drawing/2014/main" id="{6E395B40-51B6-4203-AEF0-B6F3B1D7EFAF}"/>
              </a:ext>
            </a:extLst>
          </p:cNvPr>
          <p:cNvGrpSpPr/>
          <p:nvPr userDrawn="1"/>
        </p:nvGrpSpPr>
        <p:grpSpPr>
          <a:xfrm>
            <a:off x="1283938" y="2711064"/>
            <a:ext cx="10350849" cy="492443"/>
            <a:chOff x="1283938" y="2644782"/>
            <a:chExt cx="10350849" cy="492443"/>
          </a:xfrm>
        </p:grpSpPr>
        <p:sp>
          <p:nvSpPr>
            <p:cNvPr id="10" name="TextBox 9">
              <a:extLst>
                <a:ext uri="{FF2B5EF4-FFF2-40B4-BE49-F238E27FC236}">
                  <a16:creationId xmlns:a16="http://schemas.microsoft.com/office/drawing/2014/main" id="{88896DBF-9B9C-4FE0-8A63-24B9F4219AA6}"/>
                </a:ext>
              </a:extLst>
            </p:cNvPr>
            <p:cNvSpPr txBox="1">
              <a:spLocks/>
            </p:cNvSpPr>
            <p:nvPr/>
          </p:nvSpPr>
          <p:spPr>
            <a:xfrm>
              <a:off x="1283938" y="2737115"/>
              <a:ext cx="1750420" cy="307777"/>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2000" dirty="0"/>
                <a:t>MEASURABLE </a:t>
              </a:r>
            </a:p>
          </p:txBody>
        </p:sp>
        <p:sp>
          <p:nvSpPr>
            <p:cNvPr id="11" name="TextBox 10">
              <a:extLst>
                <a:ext uri="{FF2B5EF4-FFF2-40B4-BE49-F238E27FC236}">
                  <a16:creationId xmlns:a16="http://schemas.microsoft.com/office/drawing/2014/main" id="{FC29124C-E5D4-4BE8-9800-90704B374F32}"/>
                </a:ext>
              </a:extLst>
            </p:cNvPr>
            <p:cNvSpPr txBox="1">
              <a:spLocks/>
            </p:cNvSpPr>
            <p:nvPr/>
          </p:nvSpPr>
          <p:spPr>
            <a:xfrm>
              <a:off x="3402104" y="2644782"/>
              <a:ext cx="8232683" cy="492443"/>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A measurable result will be instrumental in helping you determine when the problem will be considered solved. This should be a quantiﬁable number</a:t>
              </a:r>
            </a:p>
          </p:txBody>
        </p:sp>
      </p:grpSp>
      <p:sp>
        <p:nvSpPr>
          <p:cNvPr id="12" name="TextBox 11">
            <a:extLst>
              <a:ext uri="{FF2B5EF4-FFF2-40B4-BE49-F238E27FC236}">
                <a16:creationId xmlns:a16="http://schemas.microsoft.com/office/drawing/2014/main" id="{07A99658-CE7F-44DF-9801-40F9363A942C}"/>
              </a:ext>
            </a:extLst>
          </p:cNvPr>
          <p:cNvSpPr txBox="1">
            <a:spLocks/>
          </p:cNvSpPr>
          <p:nvPr userDrawn="1"/>
        </p:nvSpPr>
        <p:spPr>
          <a:xfrm>
            <a:off x="1283938" y="3816662"/>
            <a:ext cx="1750420" cy="307777"/>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2000" dirty="0"/>
              <a:t>ACTIONABLE</a:t>
            </a:r>
          </a:p>
        </p:txBody>
      </p:sp>
      <p:grpSp>
        <p:nvGrpSpPr>
          <p:cNvPr id="13" name="Group 12">
            <a:extLst>
              <a:ext uri="{FF2B5EF4-FFF2-40B4-BE49-F238E27FC236}">
                <a16:creationId xmlns:a16="http://schemas.microsoft.com/office/drawing/2014/main" id="{5D36C6D3-AAEA-47F1-BADB-3F7C0C6A2F41}"/>
              </a:ext>
            </a:extLst>
          </p:cNvPr>
          <p:cNvGrpSpPr/>
          <p:nvPr userDrawn="1"/>
        </p:nvGrpSpPr>
        <p:grpSpPr>
          <a:xfrm>
            <a:off x="554736" y="3555052"/>
            <a:ext cx="11080051" cy="830997"/>
            <a:chOff x="554736" y="3514293"/>
            <a:chExt cx="11080051" cy="830997"/>
          </a:xfrm>
        </p:grpSpPr>
        <p:sp>
          <p:nvSpPr>
            <p:cNvPr id="14" name="TextBox 13">
              <a:extLst>
                <a:ext uri="{FF2B5EF4-FFF2-40B4-BE49-F238E27FC236}">
                  <a16:creationId xmlns:a16="http://schemas.microsoft.com/office/drawing/2014/main" id="{761BFF72-2058-409E-9936-C18E4682C8CB}"/>
                </a:ext>
              </a:extLst>
            </p:cNvPr>
            <p:cNvSpPr txBox="1"/>
            <p:nvPr/>
          </p:nvSpPr>
          <p:spPr>
            <a:xfrm>
              <a:off x="554736" y="3514293"/>
              <a:ext cx="604086" cy="830997"/>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400" b="1" dirty="0"/>
                <a:t>A</a:t>
              </a:r>
            </a:p>
          </p:txBody>
        </p:sp>
        <p:sp>
          <p:nvSpPr>
            <p:cNvPr id="15" name="TextBox 14">
              <a:extLst>
                <a:ext uri="{FF2B5EF4-FFF2-40B4-BE49-F238E27FC236}">
                  <a16:creationId xmlns:a16="http://schemas.microsoft.com/office/drawing/2014/main" id="{5B093B76-03D0-4C4D-859A-622405826C00}"/>
                </a:ext>
              </a:extLst>
            </p:cNvPr>
            <p:cNvSpPr txBox="1">
              <a:spLocks/>
            </p:cNvSpPr>
            <p:nvPr/>
          </p:nvSpPr>
          <p:spPr>
            <a:xfrm>
              <a:off x="3402104" y="3560459"/>
              <a:ext cx="8232683" cy="73866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The problem question should point to the action that needs to be done to solve the problem. Usually, you will need to use the language "How?" or "What actions need to be taken?" in your problem question</a:t>
              </a:r>
            </a:p>
          </p:txBody>
        </p:sp>
      </p:grpSp>
      <p:sp>
        <p:nvSpPr>
          <p:cNvPr id="16" name="TextBox 15">
            <a:extLst>
              <a:ext uri="{FF2B5EF4-FFF2-40B4-BE49-F238E27FC236}">
                <a16:creationId xmlns:a16="http://schemas.microsoft.com/office/drawing/2014/main" id="{79A1EBE5-855E-4DDB-93B7-46DD819E59BF}"/>
              </a:ext>
            </a:extLst>
          </p:cNvPr>
          <p:cNvSpPr txBox="1">
            <a:spLocks/>
          </p:cNvSpPr>
          <p:nvPr userDrawn="1"/>
        </p:nvSpPr>
        <p:spPr>
          <a:xfrm>
            <a:off x="1283938" y="4829927"/>
            <a:ext cx="1750420" cy="307777"/>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2000" dirty="0"/>
              <a:t>RELEVANT</a:t>
            </a:r>
          </a:p>
        </p:txBody>
      </p:sp>
      <p:grpSp>
        <p:nvGrpSpPr>
          <p:cNvPr id="17" name="Group 16">
            <a:extLst>
              <a:ext uri="{FF2B5EF4-FFF2-40B4-BE49-F238E27FC236}">
                <a16:creationId xmlns:a16="http://schemas.microsoft.com/office/drawing/2014/main" id="{39EE5301-F7EC-41F7-91B4-B787281E3A14}"/>
              </a:ext>
            </a:extLst>
          </p:cNvPr>
          <p:cNvGrpSpPr/>
          <p:nvPr userDrawn="1"/>
        </p:nvGrpSpPr>
        <p:grpSpPr>
          <a:xfrm>
            <a:off x="554736" y="4568317"/>
            <a:ext cx="11080051" cy="830997"/>
            <a:chOff x="554736" y="4455091"/>
            <a:chExt cx="11080051" cy="830997"/>
          </a:xfrm>
        </p:grpSpPr>
        <p:sp>
          <p:nvSpPr>
            <p:cNvPr id="18" name="TextBox 17">
              <a:extLst>
                <a:ext uri="{FF2B5EF4-FFF2-40B4-BE49-F238E27FC236}">
                  <a16:creationId xmlns:a16="http://schemas.microsoft.com/office/drawing/2014/main" id="{DFCB02DC-8630-4891-9187-E9BDD6E9AACF}"/>
                </a:ext>
              </a:extLst>
            </p:cNvPr>
            <p:cNvSpPr txBox="1"/>
            <p:nvPr/>
          </p:nvSpPr>
          <p:spPr>
            <a:xfrm>
              <a:off x="554736" y="4455091"/>
              <a:ext cx="604086" cy="830997"/>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400" b="1" dirty="0"/>
                <a:t>R</a:t>
              </a:r>
            </a:p>
          </p:txBody>
        </p:sp>
        <p:sp>
          <p:nvSpPr>
            <p:cNvPr id="19" name="TextBox 18">
              <a:extLst>
                <a:ext uri="{FF2B5EF4-FFF2-40B4-BE49-F238E27FC236}">
                  <a16:creationId xmlns:a16="http://schemas.microsoft.com/office/drawing/2014/main" id="{8DE7AA77-7BA5-4220-9EF7-3DA17794F897}"/>
                </a:ext>
              </a:extLst>
            </p:cNvPr>
            <p:cNvSpPr txBox="1">
              <a:spLocks/>
            </p:cNvSpPr>
            <p:nvPr/>
          </p:nvSpPr>
          <p:spPr>
            <a:xfrm>
              <a:off x="3402104" y="4501257"/>
              <a:ext cx="8232683" cy="73866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Your problem question should be relevant to everyone involved in the situation: the executive, your team, and any other stakeholders. It's important to align everyone so that you all have the same goals in mind</a:t>
              </a:r>
            </a:p>
          </p:txBody>
        </p:sp>
      </p:grpSp>
      <p:sp>
        <p:nvSpPr>
          <p:cNvPr id="20" name="TextBox 19">
            <a:extLst>
              <a:ext uri="{FF2B5EF4-FFF2-40B4-BE49-F238E27FC236}">
                <a16:creationId xmlns:a16="http://schemas.microsoft.com/office/drawing/2014/main" id="{DA62B900-87F4-4794-86C5-8588A79DA271}"/>
              </a:ext>
            </a:extLst>
          </p:cNvPr>
          <p:cNvSpPr txBox="1"/>
          <p:nvPr userDrawn="1"/>
        </p:nvSpPr>
        <p:spPr>
          <a:xfrm>
            <a:off x="554736" y="5581582"/>
            <a:ext cx="604086" cy="830997"/>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5400" b="1" dirty="0"/>
              <a:t>T</a:t>
            </a:r>
          </a:p>
        </p:txBody>
      </p:sp>
      <p:grpSp>
        <p:nvGrpSpPr>
          <p:cNvPr id="21" name="Group 20">
            <a:extLst>
              <a:ext uri="{FF2B5EF4-FFF2-40B4-BE49-F238E27FC236}">
                <a16:creationId xmlns:a16="http://schemas.microsoft.com/office/drawing/2014/main" id="{8029A7CC-25CF-4A34-9574-CBB908D6C67D}"/>
              </a:ext>
            </a:extLst>
          </p:cNvPr>
          <p:cNvGrpSpPr/>
          <p:nvPr userDrawn="1"/>
        </p:nvGrpSpPr>
        <p:grpSpPr>
          <a:xfrm>
            <a:off x="1283938" y="5750859"/>
            <a:ext cx="10350849" cy="492443"/>
            <a:chOff x="1283938" y="5467177"/>
            <a:chExt cx="10350849" cy="492443"/>
          </a:xfrm>
        </p:grpSpPr>
        <p:sp>
          <p:nvSpPr>
            <p:cNvPr id="22" name="TextBox 21">
              <a:extLst>
                <a:ext uri="{FF2B5EF4-FFF2-40B4-BE49-F238E27FC236}">
                  <a16:creationId xmlns:a16="http://schemas.microsoft.com/office/drawing/2014/main" id="{4399E724-7792-4707-A072-DF76A937FF38}"/>
                </a:ext>
              </a:extLst>
            </p:cNvPr>
            <p:cNvSpPr txBox="1">
              <a:spLocks/>
            </p:cNvSpPr>
            <p:nvPr/>
          </p:nvSpPr>
          <p:spPr>
            <a:xfrm>
              <a:off x="1283938" y="5559510"/>
              <a:ext cx="1750420" cy="307777"/>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2000" dirty="0"/>
                <a:t>TIME-BOUND</a:t>
              </a:r>
            </a:p>
          </p:txBody>
        </p:sp>
        <p:sp>
          <p:nvSpPr>
            <p:cNvPr id="23" name="TextBox 22">
              <a:extLst>
                <a:ext uri="{FF2B5EF4-FFF2-40B4-BE49-F238E27FC236}">
                  <a16:creationId xmlns:a16="http://schemas.microsoft.com/office/drawing/2014/main" id="{98D83C76-319B-4A7F-B997-ECCD6FAD4410}"/>
                </a:ext>
              </a:extLst>
            </p:cNvPr>
            <p:cNvSpPr txBox="1">
              <a:spLocks/>
            </p:cNvSpPr>
            <p:nvPr/>
          </p:nvSpPr>
          <p:spPr>
            <a:xfrm>
              <a:off x="3402104" y="5467177"/>
              <a:ext cx="8232683" cy="492443"/>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Problem questions should always be time bound to ensure that everyone comes up with solutions that are practical in the time frame that you have deﬁned</a:t>
              </a:r>
            </a:p>
          </p:txBody>
        </p:sp>
      </p:grpSp>
      <p:sp>
        <p:nvSpPr>
          <p:cNvPr id="24" name="Subtitle 2">
            <a:extLst>
              <a:ext uri="{FF2B5EF4-FFF2-40B4-BE49-F238E27FC236}">
                <a16:creationId xmlns:a16="http://schemas.microsoft.com/office/drawing/2014/main" id="{22829FEA-3F2F-4F07-92F3-FD44EC5845BB}"/>
              </a:ext>
            </a:extLst>
          </p:cNvPr>
          <p:cNvSpPr>
            <a:spLocks noGrp="1"/>
          </p:cNvSpPr>
          <p:nvPr>
            <p:ph type="subTitle" idx="4294967295"/>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Core content</a:t>
            </a:r>
          </a:p>
        </p:txBody>
      </p:sp>
    </p:spTree>
    <p:extLst>
      <p:ext uri="{BB962C8B-B14F-4D97-AF65-F5344CB8AC3E}">
        <p14:creationId xmlns:p14="http://schemas.microsoft.com/office/powerpoint/2010/main" val="822843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0826D15C-DD7B-41C9-B0B7-C732312FB58A}"/>
              </a:ext>
            </a:extLst>
          </p:cNvPr>
          <p:cNvSpPr>
            <a:spLocks noGrp="1"/>
          </p:cNvSpPr>
          <p:nvPr>
            <p:ph type="body" sz="quarter" idx="16" hasCustomPrompt="1"/>
            <p:custDataLst>
              <p:tags r:id="rId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6189525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2158304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14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24DB7D7B-A09F-4A19-A66E-6C1B908ACEDE}"/>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2"/>
            </p:custDataLst>
          </p:nvPr>
        </p:nvSpPr>
        <p:spPr>
          <a:xfrm>
            <a:off x="554736" y="2744369"/>
            <a:ext cx="2514600" cy="769441"/>
          </a:xfrm>
        </p:spPr>
        <p:txBody>
          <a:bodyPr anchor="b">
            <a:sp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3"/>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2184200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34295554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17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506B212A-F103-4479-B4F2-503202CBF12F}"/>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2"/>
            </p:custDataLst>
          </p:nvPr>
        </p:nvSpPr>
        <p:spPr>
          <a:xfrm>
            <a:off x="554736" y="2744369"/>
            <a:ext cx="3465576" cy="769441"/>
          </a:xfrm>
          <a:prstGeom prst="rect">
            <a:avLst/>
          </a:prstGeom>
        </p:spPr>
        <p:txBody>
          <a:bodyPr wrap="square" anchor="b">
            <a:sp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3"/>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859502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084825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197"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1. On-page tracker">
            <a:extLst>
              <a:ext uri="{FF2B5EF4-FFF2-40B4-BE49-F238E27FC236}">
                <a16:creationId xmlns:a16="http://schemas.microsoft.com/office/drawing/2014/main" id="{B1862427-C153-460B-92AE-3FA75E6B880B}"/>
              </a:ext>
            </a:extLst>
          </p:cNvPr>
          <p:cNvSpPr>
            <a:spLocks noGrp="1"/>
          </p:cNvSpPr>
          <p:nvPr>
            <p:ph type="body" sz="quarter" idx="16" hasCustomPrompt="1"/>
            <p:custDataLst>
              <p:tags r:id="rId1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3470285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563755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221"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1. On-page tracker">
            <a:extLst>
              <a:ext uri="{FF2B5EF4-FFF2-40B4-BE49-F238E27FC236}">
                <a16:creationId xmlns:a16="http://schemas.microsoft.com/office/drawing/2014/main" id="{EAFF7AB7-0AA5-45CA-B768-743633E9C28B}"/>
              </a:ext>
            </a:extLst>
          </p:cNvPr>
          <p:cNvSpPr>
            <a:spLocks noGrp="1"/>
          </p:cNvSpPr>
          <p:nvPr>
            <p:ph type="body" sz="quarter" idx="16" hasCustomPrompt="1"/>
            <p:custDataLst>
              <p:tags r:id="rId14"/>
            </p:custDataLst>
          </p:nvPr>
        </p:nvSpPr>
        <p:spPr>
          <a:xfrm>
            <a:off x="8173370" y="88483"/>
            <a:ext cx="3466941"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5"/>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1761403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rmAutofit/>
          </a:bodyPr>
          <a:lstStyle>
            <a:lvl1pPr>
              <a:defRPr/>
            </a:lvl1pPr>
          </a:lstStyle>
          <a:p>
            <a:r>
              <a:rPr lang="en-US"/>
              <a:t>Click to edit Master title style</a:t>
            </a:r>
            <a:endParaRPr lang="en-US" dirty="0"/>
          </a:p>
        </p:txBody>
      </p:sp>
      <p:sp>
        <p:nvSpPr>
          <p:cNvPr id="9" name="1. On-page tracker">
            <a:extLst>
              <a:ext uri="{FF2B5EF4-FFF2-40B4-BE49-F238E27FC236}">
                <a16:creationId xmlns:a16="http://schemas.microsoft.com/office/drawing/2014/main" id="{FBFEDCBC-6AE2-415B-B9AB-4D0332F5ABD9}"/>
              </a:ext>
            </a:extLst>
          </p:cNvPr>
          <p:cNvSpPr>
            <a:spLocks noGrp="1"/>
          </p:cNvSpPr>
          <p:nvPr>
            <p:ph type="body" sz="quarter" idx="17" hasCustomPrompt="1"/>
            <p:custDataLst>
              <p:tags r:id="rId6"/>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9527527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242E706C-B652-4B8D-8347-CE6D35DB7BB4}"/>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5045739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1"/>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7" name="Partnership">
            <a:extLst>
              <a:ext uri="{FF2B5EF4-FFF2-40B4-BE49-F238E27FC236}">
                <a16:creationId xmlns:a16="http://schemas.microsoft.com/office/drawing/2014/main" id="{F872C5DF-49A0-4AF8-94E4-83C32A939035}"/>
              </a:ext>
            </a:extLst>
          </p:cNvPr>
          <p:cNvPicPr>
            <a:picLocks noChangeAspect="1"/>
          </p:cNvPicPr>
          <p:nvPr userDrawn="1">
            <p:custDataLst>
              <p:tags r:id="rId2"/>
            </p:custDataLst>
          </p:nvPr>
        </p:nvPicPr>
        <p:blipFill rotWithShape="1">
          <a:blip r:embed="rId5">
            <a:extLst>
              <a:ext uri="{28A0092B-C50C-407E-A947-70E740481C1C}">
                <a14:useLocalDpi xmlns:a14="http://schemas.microsoft.com/office/drawing/2010/main" val="0"/>
              </a:ext>
            </a:extLst>
          </a:blip>
          <a:srcRect l="35455" r="18000"/>
          <a:stretch/>
        </p:blipFill>
        <p:spPr bwMode="black">
          <a:xfrm>
            <a:off x="6517178" y="0"/>
            <a:ext cx="5674822" cy="6858000"/>
          </a:xfrm>
          <a:prstGeom prst="rect">
            <a:avLst/>
          </a:prstGeom>
        </p:spPr>
      </p:pic>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3982190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BA32-38B9-4C8B-A7D5-45237C60FD1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86177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1"/>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17" name="Partnership">
            <a:extLst>
              <a:ext uri="{FF2B5EF4-FFF2-40B4-BE49-F238E27FC236}">
                <a16:creationId xmlns:a16="http://schemas.microsoft.com/office/drawing/2014/main" id="{EA7A5696-00BF-45E7-A82D-0FAAE08003AE}"/>
              </a:ext>
            </a:extLst>
          </p:cNvPr>
          <p:cNvPicPr>
            <a:picLocks noChangeAspect="1"/>
          </p:cNvPicPr>
          <p:nvPr userDrawn="1">
            <p:custDataLst>
              <p:tags r:id="rId2"/>
            </p:custDataLst>
          </p:nvPr>
        </p:nvPicPr>
        <p:blipFill rotWithShape="1">
          <a:blip r:embed="rId9">
            <a:extLst>
              <a:ext uri="{28A0092B-C50C-407E-A947-70E740481C1C}">
                <a14:useLocalDpi xmlns:a14="http://schemas.microsoft.com/office/drawing/2010/main" val="0"/>
              </a:ext>
            </a:extLst>
          </a:blip>
          <a:srcRect l="35455"/>
          <a:stretch/>
        </p:blipFill>
        <p:spPr bwMode="black">
          <a:xfrm>
            <a:off x="4322618" y="0"/>
            <a:ext cx="7869382" cy="6858000"/>
          </a:xfrm>
          <a:prstGeom prst="rect">
            <a:avLst/>
          </a:prstGeom>
        </p:spPr>
      </p:pic>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3"/>
            </p:custDataLst>
          </p:nvPr>
        </p:nvSpPr>
        <p:spPr>
          <a:xfrm>
            <a:off x="551942" y="4984025"/>
            <a:ext cx="1901952" cy="969264"/>
          </a:xfrm>
          <a:prstGeom prst="rect">
            <a:avLst/>
          </a:prstGeom>
        </p:spPr>
        <p:txBody>
          <a:bodyPr>
            <a:noAutofit/>
          </a:bodyPr>
          <a:lstStyle>
            <a:lvl1pPr algn="ctr">
              <a:defRPr sz="1200">
                <a:solidFill>
                  <a:schemeClr val="tx2"/>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4"/>
            </p:custDataLst>
          </p:nvPr>
        </p:nvSpPr>
        <p:spPr>
          <a:xfrm>
            <a:off x="554736" y="4510168"/>
            <a:ext cx="6016752" cy="215444"/>
          </a:xfrm>
          <a:prstGeom prst="rect">
            <a:avLst/>
          </a:prstGeom>
        </p:spPr>
        <p:txBody>
          <a:bodyPr wrap="square">
            <a:noAutofit/>
          </a:bodyPr>
          <a:lstStyle>
            <a:lvl1pPr>
              <a:buNone/>
              <a:defRPr sz="1400">
                <a:solidFill>
                  <a:schemeClr val="tx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5"/>
            </p:custDataLst>
          </p:nvPr>
        </p:nvSpPr>
        <p:spPr>
          <a:xfrm>
            <a:off x="551942" y="4092559"/>
            <a:ext cx="6016752" cy="307777"/>
          </a:xfrm>
          <a:prstGeom prst="rect">
            <a:avLst/>
          </a:prstGeom>
        </p:spPr>
        <p:txBody>
          <a:bodyPr wrap="square">
            <a:noAutofit/>
          </a:bodyPr>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6"/>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2"/>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7"/>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2"/>
                </a:solidFill>
                <a:latin typeface="+mn-lt"/>
              </a:rPr>
              <a:t>CONFIDENTIAL AND PROPRIETARY</a:t>
            </a:r>
          </a:p>
          <a:p>
            <a:pPr defTabSz="804863" eaLnBrk="0" hangingPunct="0"/>
            <a:r>
              <a:rPr lang="en-US" sz="800" dirty="0">
                <a:solidFill>
                  <a:schemeClr val="tx2"/>
                </a:solidFill>
                <a:latin typeface="+mn-lt"/>
              </a:rPr>
              <a:t>Any use of this material without specific permission of McKinsey &amp; Company </a:t>
            </a:r>
            <a:br>
              <a:rPr lang="en-US" sz="800" dirty="0">
                <a:solidFill>
                  <a:schemeClr val="tx2"/>
                </a:solidFill>
                <a:latin typeface="+mn-lt"/>
              </a:rPr>
            </a:br>
            <a:r>
              <a:rPr lang="en-US" sz="800" dirty="0">
                <a:solidFill>
                  <a:schemeClr val="tx2"/>
                </a:solidFill>
                <a:latin typeface="+mn-lt"/>
              </a:rPr>
              <a:t>is strictly prohibited</a:t>
            </a:r>
          </a:p>
        </p:txBody>
      </p:sp>
    </p:spTree>
    <p:extLst>
      <p:ext uri="{BB962C8B-B14F-4D97-AF65-F5344CB8AC3E}">
        <p14:creationId xmlns:p14="http://schemas.microsoft.com/office/powerpoint/2010/main" val="379388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40" name="Object 39" hidden="1">
            <a:extLst>
              <a:ext uri="{FF2B5EF4-FFF2-40B4-BE49-F238E27FC236}">
                <a16:creationId xmlns:a16="http://schemas.microsoft.com/office/drawing/2014/main" id="{1F3DF08E-5118-4F44-B4D5-B726366E478A}"/>
              </a:ext>
            </a:extLst>
          </p:cNvPr>
          <p:cNvGraphicFramePr>
            <a:graphicFrameLocks noChangeAspect="1"/>
          </p:cNvGraphicFramePr>
          <p:nvPr userDrawn="1">
            <p:custDataLst>
              <p:tags r:id="rId2"/>
            </p:custDataLst>
            <p:extLst>
              <p:ext uri="{D42A27DB-BD31-4B8C-83A1-F6EECF244321}">
                <p14:modId xmlns:p14="http://schemas.microsoft.com/office/powerpoint/2010/main" val="2743182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62" name="think-cell Slide" r:id="rId11" imgW="395" imgH="394" progId="TCLayout.ActiveDocument.1">
                  <p:embed/>
                </p:oleObj>
              </mc:Choice>
              <mc:Fallback>
                <p:oleObj name="think-cell Slide" r:id="rId11" imgW="395" imgH="39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39" name="Rectangle 38" hidden="1">
            <a:extLst>
              <a:ext uri="{FF2B5EF4-FFF2-40B4-BE49-F238E27FC236}">
                <a16:creationId xmlns:a16="http://schemas.microsoft.com/office/drawing/2014/main" id="{7413BAFE-315B-4261-9644-EC243FD351B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CC4BDDE0-EBD3-470E-AE24-283B1C972B8D}"/>
              </a:ext>
            </a:extLst>
          </p:cNvPr>
          <p:cNvSpPr>
            <a:spLocks noGrp="1"/>
          </p:cNvSpPr>
          <p:nvPr>
            <p:ph type="title"/>
            <p:custDataLst>
              <p:tags r:id="rId4"/>
            </p:custDataLst>
          </p:nvPr>
        </p:nvSpPr>
        <p:spPr>
          <a:xfrm>
            <a:off x="554736" y="519011"/>
            <a:ext cx="11082528" cy="384721"/>
          </a:xfrm>
        </p:spPr>
        <p:txBody>
          <a:bodyPr>
            <a:spAutoFit/>
          </a:bodyPr>
          <a:lstStyle/>
          <a:p>
            <a:r>
              <a:rPr lang="en-US" dirty="0"/>
              <a:t>Hypothesis-led, 7-step problem solving process</a:t>
            </a:r>
          </a:p>
        </p:txBody>
      </p:sp>
      <p:sp>
        <p:nvSpPr>
          <p:cNvPr id="4" name="TextBox 3">
            <a:extLst>
              <a:ext uri="{FF2B5EF4-FFF2-40B4-BE49-F238E27FC236}">
                <a16:creationId xmlns:a16="http://schemas.microsoft.com/office/drawing/2014/main" id="{01DF9879-8A8E-40C7-9B5F-63C864374B40}"/>
              </a:ext>
            </a:extLst>
          </p:cNvPr>
          <p:cNvSpPr txBox="1">
            <a:spLocks/>
          </p:cNvSpPr>
          <p:nvPr userDrawn="1">
            <p:custDataLst>
              <p:tags r:id="rId5"/>
            </p:custDataLst>
          </p:nvPr>
        </p:nvSpPr>
        <p:spPr>
          <a:xfrm>
            <a:off x="798941" y="4903107"/>
            <a:ext cx="3748499" cy="1238801"/>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r">
              <a:spcBef>
                <a:spcPts val="1000"/>
              </a:spcBef>
            </a:pPr>
            <a:r>
              <a:rPr lang="en-US" sz="1200" b="1" dirty="0">
                <a:cs typeface="+mn-cs"/>
              </a:rPr>
              <a:t>Synthesizing phase</a:t>
            </a:r>
          </a:p>
          <a:p>
            <a:pPr algn="r">
              <a:spcBef>
                <a:spcPts val="1000"/>
              </a:spcBef>
            </a:pPr>
            <a:r>
              <a:rPr lang="en-US" sz="1200" dirty="0">
                <a:cs typeface="+mn-cs"/>
              </a:rPr>
              <a:t>Synthesize key findings and develop recommendations</a:t>
            </a:r>
          </a:p>
          <a:p>
            <a:pPr algn="r">
              <a:spcBef>
                <a:spcPts val="1000"/>
              </a:spcBef>
            </a:pPr>
            <a:r>
              <a:rPr lang="en-US" sz="1200" dirty="0">
                <a:cs typeface="+mn-cs"/>
              </a:rPr>
              <a:t>Engage and leverage leadership    </a:t>
            </a:r>
          </a:p>
          <a:p>
            <a:pPr algn="r">
              <a:spcBef>
                <a:spcPts val="1000"/>
              </a:spcBef>
            </a:pPr>
            <a:r>
              <a:rPr lang="en-US" sz="1200" dirty="0">
                <a:cs typeface="+mn-cs"/>
              </a:rPr>
              <a:t>Why: Builds momentum around recommendation</a:t>
            </a:r>
          </a:p>
        </p:txBody>
      </p:sp>
      <p:sp>
        <p:nvSpPr>
          <p:cNvPr id="5" name="TextBox 4">
            <a:extLst>
              <a:ext uri="{FF2B5EF4-FFF2-40B4-BE49-F238E27FC236}">
                <a16:creationId xmlns:a16="http://schemas.microsoft.com/office/drawing/2014/main" id="{050AFAFF-17E9-4855-8D9C-EA606046F1C1}"/>
              </a:ext>
            </a:extLst>
          </p:cNvPr>
          <p:cNvSpPr txBox="1">
            <a:spLocks/>
          </p:cNvSpPr>
          <p:nvPr userDrawn="1"/>
        </p:nvSpPr>
        <p:spPr>
          <a:xfrm>
            <a:off x="4848863" y="4645559"/>
            <a:ext cx="1528854" cy="184666"/>
          </a:xfrm>
          <a:prstGeom prst="rect">
            <a:avLst/>
          </a:prstGeom>
        </p:spPr>
        <p:txBody>
          <a:bodyPr vert="horz" wrap="squar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1200" dirty="0">
                <a:ea typeface="Gulim" panose="020B0600000101010101" pitchFamily="34" charset="-127"/>
                <a:cs typeface="+mn-cs"/>
              </a:rPr>
              <a:t>Synthesize findings</a:t>
            </a:r>
          </a:p>
        </p:txBody>
      </p:sp>
      <p:sp>
        <p:nvSpPr>
          <p:cNvPr id="6" name="TextBox 5">
            <a:extLst>
              <a:ext uri="{FF2B5EF4-FFF2-40B4-BE49-F238E27FC236}">
                <a16:creationId xmlns:a16="http://schemas.microsoft.com/office/drawing/2014/main" id="{F1E72148-D357-4A88-ADC5-05FE9652AC04}"/>
              </a:ext>
            </a:extLst>
          </p:cNvPr>
          <p:cNvSpPr txBox="1"/>
          <p:nvPr userDrawn="1"/>
        </p:nvSpPr>
        <p:spPr>
          <a:xfrm>
            <a:off x="2440918" y="4224816"/>
            <a:ext cx="1213340" cy="36933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r"/>
            <a:r>
              <a:rPr lang="en-US" sz="1200" dirty="0">
                <a:ea typeface="Gulim" panose="020B0600000101010101" pitchFamily="34" charset="-127"/>
                <a:cs typeface="+mn-cs"/>
              </a:rPr>
              <a:t>Develop recommendations</a:t>
            </a:r>
          </a:p>
        </p:txBody>
      </p:sp>
      <p:sp>
        <p:nvSpPr>
          <p:cNvPr id="7" name="TextBox 6">
            <a:extLst>
              <a:ext uri="{FF2B5EF4-FFF2-40B4-BE49-F238E27FC236}">
                <a16:creationId xmlns:a16="http://schemas.microsoft.com/office/drawing/2014/main" id="{BBDAB7A7-1B1D-4246-B873-28D6B09B23F8}"/>
              </a:ext>
            </a:extLst>
          </p:cNvPr>
          <p:cNvSpPr txBox="1">
            <a:spLocks/>
          </p:cNvSpPr>
          <p:nvPr userDrawn="1"/>
        </p:nvSpPr>
        <p:spPr>
          <a:xfrm>
            <a:off x="6377716" y="4645559"/>
            <a:ext cx="1262414" cy="184666"/>
          </a:xfrm>
          <a:prstGeom prst="rect">
            <a:avLst/>
          </a:prstGeom>
        </p:spPr>
        <p:txBody>
          <a:bodyPr vert="horz" wrap="square" lIns="0" tIns="0" rIns="0" bIns="0"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1200" dirty="0">
                <a:ea typeface="Gulim" panose="020B0600000101010101" pitchFamily="34" charset="-127"/>
                <a:cs typeface="+mn-cs"/>
              </a:rPr>
              <a:t>Conduct analyses</a:t>
            </a:r>
          </a:p>
        </p:txBody>
      </p:sp>
      <p:sp>
        <p:nvSpPr>
          <p:cNvPr id="8" name="TextBox 7">
            <a:extLst>
              <a:ext uri="{FF2B5EF4-FFF2-40B4-BE49-F238E27FC236}">
                <a16:creationId xmlns:a16="http://schemas.microsoft.com/office/drawing/2014/main" id="{882AB8A7-32B8-4654-97E3-37747B1CA73F}"/>
              </a:ext>
            </a:extLst>
          </p:cNvPr>
          <p:cNvSpPr txBox="1"/>
          <p:nvPr userDrawn="1"/>
        </p:nvSpPr>
        <p:spPr>
          <a:xfrm>
            <a:off x="8737847" y="3593296"/>
            <a:ext cx="953787" cy="369332"/>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dirty="0"/>
              <a:t>Plan analyses</a:t>
            </a:r>
            <a:br>
              <a:rPr lang="en-US" sz="1200" dirty="0"/>
            </a:br>
            <a:r>
              <a:rPr lang="en-US" sz="1200" dirty="0"/>
              <a:t>and work </a:t>
            </a:r>
          </a:p>
        </p:txBody>
      </p:sp>
      <p:cxnSp>
        <p:nvCxnSpPr>
          <p:cNvPr id="9" name="Straight Connector 8">
            <a:extLst>
              <a:ext uri="{FF2B5EF4-FFF2-40B4-BE49-F238E27FC236}">
                <a16:creationId xmlns:a16="http://schemas.microsoft.com/office/drawing/2014/main" id="{8C1C8DBE-C953-424D-BD1A-8CE6E8229CB2}"/>
              </a:ext>
            </a:extLst>
          </p:cNvPr>
          <p:cNvCxnSpPr>
            <a:cxnSpLocks/>
          </p:cNvCxnSpPr>
          <p:nvPr userDrawn="1"/>
        </p:nvCxnSpPr>
        <p:spPr>
          <a:xfrm>
            <a:off x="2891367" y="2729883"/>
            <a:ext cx="566941" cy="0"/>
          </a:xfrm>
          <a:prstGeom prst="line">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FC586BA-8509-44FC-AB20-9A11FDA15C70}"/>
              </a:ext>
            </a:extLst>
          </p:cNvPr>
          <p:cNvCxnSpPr>
            <a:cxnSpLocks/>
          </p:cNvCxnSpPr>
          <p:nvPr userDrawn="1"/>
        </p:nvCxnSpPr>
        <p:spPr>
          <a:xfrm>
            <a:off x="9214741" y="4070066"/>
            <a:ext cx="0" cy="540938"/>
          </a:xfrm>
          <a:prstGeom prst="line">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93CC603-6533-462F-B55F-D3BDC56A14DE}"/>
              </a:ext>
            </a:extLst>
          </p:cNvPr>
          <p:cNvCxnSpPr>
            <a:cxnSpLocks/>
          </p:cNvCxnSpPr>
          <p:nvPr userDrawn="1"/>
        </p:nvCxnSpPr>
        <p:spPr>
          <a:xfrm>
            <a:off x="7645400" y="2729883"/>
            <a:ext cx="421640" cy="0"/>
          </a:xfrm>
          <a:prstGeom prst="line">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1414A050-B0A5-4767-8AFB-8559B00AF50F}"/>
              </a:ext>
            </a:extLst>
          </p:cNvPr>
          <p:cNvSpPr/>
          <p:nvPr userDrawn="1"/>
        </p:nvSpPr>
        <p:spPr>
          <a:xfrm>
            <a:off x="4737343" y="4911910"/>
            <a:ext cx="779646" cy="490889"/>
          </a:xfrm>
          <a:custGeom>
            <a:avLst/>
            <a:gdLst>
              <a:gd name="connsiteX0" fmla="*/ 779646 w 779646"/>
              <a:gd name="connsiteY0" fmla="*/ 0 h 490889"/>
              <a:gd name="connsiteX1" fmla="*/ 779646 w 779646"/>
              <a:gd name="connsiteY1" fmla="*/ 490889 h 490889"/>
              <a:gd name="connsiteX2" fmla="*/ 0 w 779646"/>
              <a:gd name="connsiteY2" fmla="*/ 490889 h 490889"/>
            </a:gdLst>
            <a:ahLst/>
            <a:cxnLst>
              <a:cxn ang="0">
                <a:pos x="connsiteX0" y="connsiteY0"/>
              </a:cxn>
              <a:cxn ang="0">
                <a:pos x="connsiteX1" y="connsiteY1"/>
              </a:cxn>
              <a:cxn ang="0">
                <a:pos x="connsiteX2" y="connsiteY2"/>
              </a:cxn>
            </a:cxnLst>
            <a:rect l="l" t="t" r="r" b="b"/>
            <a:pathLst>
              <a:path w="779646" h="490889">
                <a:moveTo>
                  <a:pt x="779646" y="0"/>
                </a:moveTo>
                <a:lnTo>
                  <a:pt x="779646" y="490889"/>
                </a:lnTo>
                <a:lnTo>
                  <a:pt x="0" y="490889"/>
                </a:lnTo>
              </a:path>
            </a:pathLst>
          </a:custGeom>
          <a:noFill/>
          <a:ln w="63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03E0D30-F38E-4FAB-B390-E85AB830C874}"/>
              </a:ext>
            </a:extLst>
          </p:cNvPr>
          <p:cNvSpPr txBox="1">
            <a:spLocks/>
          </p:cNvSpPr>
          <p:nvPr userDrawn="1"/>
        </p:nvSpPr>
        <p:spPr>
          <a:xfrm>
            <a:off x="3347358" y="2637549"/>
            <a:ext cx="1427592" cy="198715"/>
          </a:xfrm>
          <a:prstGeom prst="rect">
            <a:avLst/>
          </a:prstGeom>
        </p:spPr>
        <p:txBody>
          <a:bodyPr vert="horz" wrap="non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1200" dirty="0">
                <a:cs typeface="+mn-cs"/>
              </a:rPr>
              <a:t>Define problem</a:t>
            </a:r>
          </a:p>
        </p:txBody>
      </p:sp>
      <p:sp>
        <p:nvSpPr>
          <p:cNvPr id="14" name="AutoShape 9">
            <a:extLst>
              <a:ext uri="{FF2B5EF4-FFF2-40B4-BE49-F238E27FC236}">
                <a16:creationId xmlns:a16="http://schemas.microsoft.com/office/drawing/2014/main" id="{C3B679C2-8F95-47A9-AE07-406E84357587}"/>
              </a:ext>
            </a:extLst>
          </p:cNvPr>
          <p:cNvSpPr>
            <a:spLocks noChangeArrowheads="1"/>
          </p:cNvSpPr>
          <p:nvPr userDrawn="1"/>
        </p:nvSpPr>
        <p:spPr bwMode="gray">
          <a:xfrm>
            <a:off x="3347357" y="2968727"/>
            <a:ext cx="1856141" cy="361500"/>
          </a:xfrm>
          <a:prstGeom prst="homePlate">
            <a:avLst>
              <a:gd name="adj" fmla="val 21930"/>
            </a:avLst>
          </a:prstGeom>
          <a:solidFill>
            <a:schemeClr val="accent4"/>
          </a:solidFill>
          <a:ln w="19050">
            <a:solidFill>
              <a:schemeClr val="bg1"/>
            </a:solidFill>
            <a:miter lim="800000"/>
            <a:headEnd/>
            <a:tailEnd/>
          </a:ln>
        </p:spPr>
        <p:txBody>
          <a:bodyPr wrap="none" lIns="52471" tIns="26236" rIns="52471" bIns="26236" anchor="ctr">
            <a:noAutofit/>
          </a:bodyPr>
          <a:lstStyle/>
          <a:p>
            <a:endParaRPr lang="en-GB" sz="1100" dirty="0">
              <a:solidFill>
                <a:schemeClr val="bg1"/>
              </a:solidFill>
              <a:latin typeface="+mn-lt"/>
            </a:endParaRPr>
          </a:p>
        </p:txBody>
      </p:sp>
      <p:sp>
        <p:nvSpPr>
          <p:cNvPr id="15" name="Freeform: Shape 14">
            <a:extLst>
              <a:ext uri="{FF2B5EF4-FFF2-40B4-BE49-F238E27FC236}">
                <a16:creationId xmlns:a16="http://schemas.microsoft.com/office/drawing/2014/main" id="{48046B2F-7B77-4765-A323-29CA65405D22}"/>
              </a:ext>
            </a:extLst>
          </p:cNvPr>
          <p:cNvSpPr>
            <a:spLocks/>
          </p:cNvSpPr>
          <p:nvPr userDrawn="1"/>
        </p:nvSpPr>
        <p:spPr bwMode="gray">
          <a:xfrm>
            <a:off x="3517094" y="3890768"/>
            <a:ext cx="1327786" cy="707865"/>
          </a:xfrm>
          <a:custGeom>
            <a:avLst/>
            <a:gdLst>
              <a:gd name="connsiteX0" fmla="*/ 194509 w 981765"/>
              <a:gd name="connsiteY0" fmla="*/ 0 h 886958"/>
              <a:gd name="connsiteX1" fmla="*/ 527182 w 981765"/>
              <a:gd name="connsiteY1" fmla="*/ 131046 h 886958"/>
              <a:gd name="connsiteX2" fmla="*/ 434558 w 981765"/>
              <a:gd name="connsiteY2" fmla="*/ 165406 h 886958"/>
              <a:gd name="connsiteX3" fmla="*/ 446908 w 981765"/>
              <a:gd name="connsiteY3" fmla="*/ 193373 h 886958"/>
              <a:gd name="connsiteX4" fmla="*/ 457714 w 981765"/>
              <a:gd name="connsiteY4" fmla="*/ 219742 h 886958"/>
              <a:gd name="connsiteX5" fmla="*/ 473923 w 981765"/>
              <a:gd name="connsiteY5" fmla="*/ 250905 h 886958"/>
              <a:gd name="connsiteX6" fmla="*/ 493220 w 981765"/>
              <a:gd name="connsiteY6" fmla="*/ 279671 h 886958"/>
              <a:gd name="connsiteX7" fmla="*/ 515604 w 981765"/>
              <a:gd name="connsiteY7" fmla="*/ 308438 h 886958"/>
              <a:gd name="connsiteX8" fmla="*/ 537216 w 981765"/>
              <a:gd name="connsiteY8" fmla="*/ 330811 h 886958"/>
              <a:gd name="connsiteX9" fmla="*/ 567319 w 981765"/>
              <a:gd name="connsiteY9" fmla="*/ 359578 h 886958"/>
              <a:gd name="connsiteX10" fmla="*/ 601281 w 981765"/>
              <a:gd name="connsiteY10" fmla="*/ 383549 h 886958"/>
              <a:gd name="connsiteX11" fmla="*/ 636015 w 981765"/>
              <a:gd name="connsiteY11" fmla="*/ 402727 h 886958"/>
              <a:gd name="connsiteX12" fmla="*/ 673064 w 981765"/>
              <a:gd name="connsiteY12" fmla="*/ 419507 h 886958"/>
              <a:gd name="connsiteX13" fmla="*/ 720148 w 981765"/>
              <a:gd name="connsiteY13" fmla="*/ 436287 h 886958"/>
              <a:gd name="connsiteX14" fmla="*/ 761056 w 981765"/>
              <a:gd name="connsiteY14" fmla="*/ 443479 h 886958"/>
              <a:gd name="connsiteX15" fmla="*/ 801193 w 981765"/>
              <a:gd name="connsiteY15" fmla="*/ 445876 h 886958"/>
              <a:gd name="connsiteX16" fmla="*/ 981765 w 981765"/>
              <a:gd name="connsiteY16" fmla="*/ 445876 h 886958"/>
              <a:gd name="connsiteX17" fmla="*/ 981765 w 981765"/>
              <a:gd name="connsiteY17" fmla="*/ 886958 h 886958"/>
              <a:gd name="connsiteX18" fmla="*/ 875292 w 981765"/>
              <a:gd name="connsiteY18" fmla="*/ 886958 h 886958"/>
              <a:gd name="connsiteX19" fmla="*/ 838243 w 981765"/>
              <a:gd name="connsiteY19" fmla="*/ 884561 h 886958"/>
              <a:gd name="connsiteX20" fmla="*/ 805053 w 981765"/>
              <a:gd name="connsiteY20" fmla="*/ 881365 h 886958"/>
              <a:gd name="connsiteX21" fmla="*/ 771091 w 981765"/>
              <a:gd name="connsiteY21" fmla="*/ 877369 h 886958"/>
              <a:gd name="connsiteX22" fmla="*/ 744847 w 981765"/>
              <a:gd name="connsiteY22" fmla="*/ 874173 h 886958"/>
              <a:gd name="connsiteX23" fmla="*/ 720148 w 981765"/>
              <a:gd name="connsiteY23" fmla="*/ 866982 h 886958"/>
              <a:gd name="connsiteX24" fmla="*/ 691589 w 981765"/>
              <a:gd name="connsiteY24" fmla="*/ 859790 h 886958"/>
              <a:gd name="connsiteX25" fmla="*/ 655311 w 981765"/>
              <a:gd name="connsiteY25" fmla="*/ 850201 h 886958"/>
              <a:gd name="connsiteX26" fmla="*/ 615174 w 981765"/>
              <a:gd name="connsiteY26" fmla="*/ 836617 h 886958"/>
              <a:gd name="connsiteX27" fmla="*/ 568863 w 981765"/>
              <a:gd name="connsiteY27" fmla="*/ 817440 h 886958"/>
              <a:gd name="connsiteX28" fmla="*/ 524866 w 981765"/>
              <a:gd name="connsiteY28" fmla="*/ 798262 h 886958"/>
              <a:gd name="connsiteX29" fmla="*/ 481642 w 981765"/>
              <a:gd name="connsiteY29" fmla="*/ 774291 h 886958"/>
              <a:gd name="connsiteX30" fmla="*/ 437646 w 981765"/>
              <a:gd name="connsiteY30" fmla="*/ 747122 h 886958"/>
              <a:gd name="connsiteX31" fmla="*/ 400596 w 981765"/>
              <a:gd name="connsiteY31" fmla="*/ 720753 h 886958"/>
              <a:gd name="connsiteX32" fmla="*/ 365091 w 981765"/>
              <a:gd name="connsiteY32" fmla="*/ 692786 h 886958"/>
              <a:gd name="connsiteX33" fmla="*/ 334988 w 981765"/>
              <a:gd name="connsiteY33" fmla="*/ 665618 h 886958"/>
              <a:gd name="connsiteX34" fmla="*/ 305657 w 981765"/>
              <a:gd name="connsiteY34" fmla="*/ 640048 h 886958"/>
              <a:gd name="connsiteX35" fmla="*/ 287133 w 981765"/>
              <a:gd name="connsiteY35" fmla="*/ 618474 h 886958"/>
              <a:gd name="connsiteX36" fmla="*/ 263977 w 981765"/>
              <a:gd name="connsiteY36" fmla="*/ 596100 h 886958"/>
              <a:gd name="connsiteX37" fmla="*/ 244680 w 981765"/>
              <a:gd name="connsiteY37" fmla="*/ 570530 h 886958"/>
              <a:gd name="connsiteX38" fmla="*/ 224612 w 981765"/>
              <a:gd name="connsiteY38" fmla="*/ 544161 h 886958"/>
              <a:gd name="connsiteX39" fmla="*/ 203771 w 981765"/>
              <a:gd name="connsiteY39" fmla="*/ 517792 h 886958"/>
              <a:gd name="connsiteX40" fmla="*/ 184475 w 981765"/>
              <a:gd name="connsiteY40" fmla="*/ 489026 h 886958"/>
              <a:gd name="connsiteX41" fmla="*/ 169038 w 981765"/>
              <a:gd name="connsiteY41" fmla="*/ 460259 h 886958"/>
              <a:gd name="connsiteX42" fmla="*/ 154372 w 981765"/>
              <a:gd name="connsiteY42" fmla="*/ 435488 h 886958"/>
              <a:gd name="connsiteX43" fmla="*/ 138935 w 981765"/>
              <a:gd name="connsiteY43" fmla="*/ 406722 h 886958"/>
              <a:gd name="connsiteX44" fmla="*/ 125041 w 981765"/>
              <a:gd name="connsiteY44" fmla="*/ 375559 h 886958"/>
              <a:gd name="connsiteX45" fmla="*/ 112692 w 981765"/>
              <a:gd name="connsiteY45" fmla="*/ 347592 h 886958"/>
              <a:gd name="connsiteX46" fmla="*/ 99570 w 981765"/>
              <a:gd name="connsiteY46" fmla="*/ 316428 h 886958"/>
              <a:gd name="connsiteX47" fmla="*/ 92623 w 981765"/>
              <a:gd name="connsiteY47" fmla="*/ 287662 h 886958"/>
              <a:gd name="connsiteX48" fmla="*/ 0 w 981765"/>
              <a:gd name="connsiteY48" fmla="*/ 321223 h 88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81765" h="886958">
                <a:moveTo>
                  <a:pt x="194509" y="0"/>
                </a:moveTo>
                <a:lnTo>
                  <a:pt x="527182" y="131046"/>
                </a:lnTo>
                <a:lnTo>
                  <a:pt x="434558" y="165406"/>
                </a:lnTo>
                <a:lnTo>
                  <a:pt x="446908" y="193373"/>
                </a:lnTo>
                <a:lnTo>
                  <a:pt x="457714" y="219742"/>
                </a:lnTo>
                <a:lnTo>
                  <a:pt x="473923" y="250905"/>
                </a:lnTo>
                <a:lnTo>
                  <a:pt x="493220" y="279671"/>
                </a:lnTo>
                <a:lnTo>
                  <a:pt x="515604" y="308438"/>
                </a:lnTo>
                <a:lnTo>
                  <a:pt x="537216" y="330811"/>
                </a:lnTo>
                <a:lnTo>
                  <a:pt x="567319" y="359578"/>
                </a:lnTo>
                <a:lnTo>
                  <a:pt x="601281" y="383549"/>
                </a:lnTo>
                <a:lnTo>
                  <a:pt x="636015" y="402727"/>
                </a:lnTo>
                <a:lnTo>
                  <a:pt x="673064" y="419507"/>
                </a:lnTo>
                <a:lnTo>
                  <a:pt x="720148" y="436287"/>
                </a:lnTo>
                <a:lnTo>
                  <a:pt x="761056" y="443479"/>
                </a:lnTo>
                <a:lnTo>
                  <a:pt x="801193" y="445876"/>
                </a:lnTo>
                <a:lnTo>
                  <a:pt x="981765" y="445876"/>
                </a:lnTo>
                <a:lnTo>
                  <a:pt x="981765" y="886958"/>
                </a:lnTo>
                <a:lnTo>
                  <a:pt x="875292" y="886958"/>
                </a:lnTo>
                <a:lnTo>
                  <a:pt x="838243" y="884561"/>
                </a:lnTo>
                <a:lnTo>
                  <a:pt x="805053" y="881365"/>
                </a:lnTo>
                <a:lnTo>
                  <a:pt x="771091" y="877369"/>
                </a:lnTo>
                <a:lnTo>
                  <a:pt x="744847" y="874173"/>
                </a:lnTo>
                <a:lnTo>
                  <a:pt x="720148" y="866982"/>
                </a:lnTo>
                <a:lnTo>
                  <a:pt x="691589" y="859790"/>
                </a:lnTo>
                <a:lnTo>
                  <a:pt x="655311" y="850201"/>
                </a:lnTo>
                <a:lnTo>
                  <a:pt x="615174" y="836617"/>
                </a:lnTo>
                <a:lnTo>
                  <a:pt x="568863" y="817440"/>
                </a:lnTo>
                <a:lnTo>
                  <a:pt x="524866" y="798262"/>
                </a:lnTo>
                <a:lnTo>
                  <a:pt x="481642" y="774291"/>
                </a:lnTo>
                <a:lnTo>
                  <a:pt x="437646" y="747122"/>
                </a:lnTo>
                <a:lnTo>
                  <a:pt x="400596" y="720753"/>
                </a:lnTo>
                <a:lnTo>
                  <a:pt x="365091" y="692786"/>
                </a:lnTo>
                <a:lnTo>
                  <a:pt x="334988" y="665618"/>
                </a:lnTo>
                <a:lnTo>
                  <a:pt x="305657" y="640048"/>
                </a:lnTo>
                <a:lnTo>
                  <a:pt x="287133" y="618474"/>
                </a:lnTo>
                <a:lnTo>
                  <a:pt x="263977" y="596100"/>
                </a:lnTo>
                <a:lnTo>
                  <a:pt x="244680" y="570530"/>
                </a:lnTo>
                <a:lnTo>
                  <a:pt x="224612" y="544161"/>
                </a:lnTo>
                <a:lnTo>
                  <a:pt x="203771" y="517792"/>
                </a:lnTo>
                <a:lnTo>
                  <a:pt x="184475" y="489026"/>
                </a:lnTo>
                <a:lnTo>
                  <a:pt x="169038" y="460259"/>
                </a:lnTo>
                <a:lnTo>
                  <a:pt x="154372" y="435488"/>
                </a:lnTo>
                <a:lnTo>
                  <a:pt x="138935" y="406722"/>
                </a:lnTo>
                <a:lnTo>
                  <a:pt x="125041" y="375559"/>
                </a:lnTo>
                <a:lnTo>
                  <a:pt x="112692" y="347592"/>
                </a:lnTo>
                <a:lnTo>
                  <a:pt x="99570" y="316428"/>
                </a:lnTo>
                <a:lnTo>
                  <a:pt x="92623" y="287662"/>
                </a:lnTo>
                <a:lnTo>
                  <a:pt x="0" y="321223"/>
                </a:lnTo>
                <a:close/>
              </a:path>
            </a:pathLst>
          </a:custGeom>
          <a:solidFill>
            <a:schemeClr val="tx2"/>
          </a:solidFill>
          <a:ln w="19050">
            <a:solidFill>
              <a:schemeClr val="bg1"/>
            </a:solidFill>
            <a:round/>
            <a:headEnd/>
            <a:tailEnd/>
          </a:ln>
        </p:spPr>
        <p:txBody>
          <a:bodyPr wrap="square" lIns="0" tIns="0" rIns="0" bIns="0" anchor="ctr">
            <a:noAutofit/>
          </a:bodyPr>
          <a:lstStyle/>
          <a:p>
            <a:endParaRPr lang="en-GB" sz="1100" b="1" dirty="0">
              <a:solidFill>
                <a:schemeClr val="bg1"/>
              </a:solidFill>
              <a:latin typeface="+mn-lt"/>
            </a:endParaRPr>
          </a:p>
        </p:txBody>
      </p:sp>
      <p:sp>
        <p:nvSpPr>
          <p:cNvPr id="16" name="Block Arc 15">
            <a:extLst>
              <a:ext uri="{FF2B5EF4-FFF2-40B4-BE49-F238E27FC236}">
                <a16:creationId xmlns:a16="http://schemas.microsoft.com/office/drawing/2014/main" id="{28800E51-947D-4735-9395-C0CF420598E5}"/>
              </a:ext>
            </a:extLst>
          </p:cNvPr>
          <p:cNvSpPr/>
          <p:nvPr userDrawn="1"/>
        </p:nvSpPr>
        <p:spPr bwMode="auto">
          <a:xfrm rot="5400000">
            <a:off x="6642171" y="2616333"/>
            <a:ext cx="1666186" cy="2346740"/>
          </a:xfrm>
          <a:prstGeom prst="blockArc">
            <a:avLst>
              <a:gd name="adj1" fmla="val 10891876"/>
              <a:gd name="adj2" fmla="val 20906547"/>
              <a:gd name="adj3" fmla="val 20545"/>
            </a:avLst>
          </a:prstGeom>
          <a:solidFill>
            <a:schemeClr val="accent2"/>
          </a:solidFill>
          <a:ln w="19050">
            <a:solidFill>
              <a:schemeClr val="bg1"/>
            </a:solidFill>
            <a:miter lim="800000"/>
            <a:headEnd/>
            <a:tailEnd/>
          </a:ln>
        </p:spPr>
        <p:txBody>
          <a:bodyPr wrap="square" lIns="52471" tIns="26236" rIns="52471" bIns="26236" anchor="ctr">
            <a:noAutofit/>
          </a:bodyPr>
          <a:lstStyle/>
          <a:p>
            <a:endParaRPr lang="en-US" sz="1100" b="1" dirty="0">
              <a:solidFill>
                <a:schemeClr val="bg1"/>
              </a:solidFill>
              <a:latin typeface="+mn-lt"/>
            </a:endParaRPr>
          </a:p>
        </p:txBody>
      </p:sp>
      <p:sp>
        <p:nvSpPr>
          <p:cNvPr id="17" name="TextBox 16">
            <a:extLst>
              <a:ext uri="{FF2B5EF4-FFF2-40B4-BE49-F238E27FC236}">
                <a16:creationId xmlns:a16="http://schemas.microsoft.com/office/drawing/2014/main" id="{BCEAA50B-EBBA-433E-A26C-71ECDD78D4F5}"/>
              </a:ext>
            </a:extLst>
          </p:cNvPr>
          <p:cNvSpPr txBox="1">
            <a:spLocks/>
          </p:cNvSpPr>
          <p:nvPr userDrawn="1"/>
        </p:nvSpPr>
        <p:spPr>
          <a:xfrm>
            <a:off x="6301893" y="2637550"/>
            <a:ext cx="1384725" cy="18466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1200" dirty="0">
                <a:ea typeface="Gulim" panose="020B0600000101010101" pitchFamily="34" charset="-127"/>
                <a:cs typeface="+mn-cs"/>
              </a:rPr>
              <a:t>Prioritize issues</a:t>
            </a:r>
          </a:p>
        </p:txBody>
      </p:sp>
      <p:sp>
        <p:nvSpPr>
          <p:cNvPr id="18" name="AutoShape 13">
            <a:extLst>
              <a:ext uri="{FF2B5EF4-FFF2-40B4-BE49-F238E27FC236}">
                <a16:creationId xmlns:a16="http://schemas.microsoft.com/office/drawing/2014/main" id="{DD976CD3-669D-414D-A153-D1910DF3A83C}"/>
              </a:ext>
            </a:extLst>
          </p:cNvPr>
          <p:cNvSpPr>
            <a:spLocks noChangeArrowheads="1"/>
          </p:cNvSpPr>
          <p:nvPr userDrawn="1"/>
        </p:nvSpPr>
        <p:spPr bwMode="gray">
          <a:xfrm>
            <a:off x="6154934" y="2968727"/>
            <a:ext cx="1602768" cy="361500"/>
          </a:xfrm>
          <a:prstGeom prst="chevron">
            <a:avLst>
              <a:gd name="adj" fmla="val 23171"/>
            </a:avLst>
          </a:prstGeom>
          <a:solidFill>
            <a:schemeClr val="accent3"/>
          </a:solidFill>
          <a:ln w="19050">
            <a:solidFill>
              <a:schemeClr val="bg1"/>
            </a:solidFill>
            <a:miter lim="800000"/>
            <a:headEnd/>
            <a:tailEnd/>
          </a:ln>
        </p:spPr>
        <p:txBody>
          <a:bodyPr wrap="square" lIns="52471" tIns="26236" rIns="52471" bIns="26236" anchor="ctr">
            <a:noAutofit/>
          </a:bodyPr>
          <a:lstStyle/>
          <a:p>
            <a:endParaRPr lang="en-GB" sz="1100" b="1" dirty="0">
              <a:latin typeface="+mn-lt"/>
            </a:endParaRPr>
          </a:p>
        </p:txBody>
      </p:sp>
      <p:sp>
        <p:nvSpPr>
          <p:cNvPr id="19" name="AutoShape 23">
            <a:extLst>
              <a:ext uri="{FF2B5EF4-FFF2-40B4-BE49-F238E27FC236}">
                <a16:creationId xmlns:a16="http://schemas.microsoft.com/office/drawing/2014/main" id="{C5EB1A69-145D-4331-BA39-00E6A5D3D742}"/>
              </a:ext>
            </a:extLst>
          </p:cNvPr>
          <p:cNvSpPr>
            <a:spLocks noChangeArrowheads="1"/>
          </p:cNvSpPr>
          <p:nvPr userDrawn="1"/>
        </p:nvSpPr>
        <p:spPr bwMode="gray">
          <a:xfrm flipH="1">
            <a:off x="6154934" y="4237814"/>
            <a:ext cx="1602768" cy="361500"/>
          </a:xfrm>
          <a:prstGeom prst="chevron">
            <a:avLst>
              <a:gd name="adj" fmla="val 20647"/>
            </a:avLst>
          </a:prstGeom>
          <a:solidFill>
            <a:schemeClr val="accent2"/>
          </a:solidFill>
          <a:ln w="19050" algn="ctr">
            <a:solidFill>
              <a:schemeClr val="bg1"/>
            </a:solidFill>
            <a:miter lim="800000"/>
            <a:headEnd/>
            <a:tailEnd/>
          </a:ln>
        </p:spPr>
        <p:txBody>
          <a:bodyPr wrap="none" lIns="52471" tIns="26236" rIns="52471" bIns="26236" anchor="ctr">
            <a:noAutofit/>
          </a:bodyPr>
          <a:lstStyle/>
          <a:p>
            <a:endParaRPr lang="en-GB" sz="1100" b="1" dirty="0">
              <a:solidFill>
                <a:schemeClr val="bg1"/>
              </a:solidFill>
              <a:latin typeface="+mn-lt"/>
            </a:endParaRPr>
          </a:p>
        </p:txBody>
      </p:sp>
      <p:sp>
        <p:nvSpPr>
          <p:cNvPr id="20" name="AutoShape 23">
            <a:extLst>
              <a:ext uri="{FF2B5EF4-FFF2-40B4-BE49-F238E27FC236}">
                <a16:creationId xmlns:a16="http://schemas.microsoft.com/office/drawing/2014/main" id="{781CFCD8-39B0-4407-B530-0CA47F1561DB}"/>
              </a:ext>
            </a:extLst>
          </p:cNvPr>
          <p:cNvSpPr>
            <a:spLocks noChangeArrowheads="1"/>
          </p:cNvSpPr>
          <p:nvPr userDrawn="1"/>
        </p:nvSpPr>
        <p:spPr bwMode="gray">
          <a:xfrm flipH="1">
            <a:off x="4774949" y="4237814"/>
            <a:ext cx="1602767" cy="361500"/>
          </a:xfrm>
          <a:prstGeom prst="chevron">
            <a:avLst>
              <a:gd name="adj" fmla="val 20647"/>
            </a:avLst>
          </a:prstGeom>
          <a:solidFill>
            <a:schemeClr val="tx2"/>
          </a:solidFill>
          <a:ln w="19050" algn="ctr">
            <a:solidFill>
              <a:schemeClr val="bg1"/>
            </a:solidFill>
            <a:miter lim="800000"/>
            <a:headEnd/>
            <a:tailEnd/>
          </a:ln>
        </p:spPr>
        <p:txBody>
          <a:bodyPr wrap="none" lIns="52471" tIns="26236" rIns="52471" bIns="26236" anchor="ctr">
            <a:noAutofit/>
          </a:bodyPr>
          <a:lstStyle/>
          <a:p>
            <a:endParaRPr lang="en-GB" sz="1100" b="1" dirty="0">
              <a:solidFill>
                <a:schemeClr val="bg1"/>
              </a:solidFill>
              <a:latin typeface="+mn-lt"/>
            </a:endParaRPr>
          </a:p>
        </p:txBody>
      </p:sp>
      <p:sp>
        <p:nvSpPr>
          <p:cNvPr id="21" name="TextBox 20">
            <a:extLst>
              <a:ext uri="{FF2B5EF4-FFF2-40B4-BE49-F238E27FC236}">
                <a16:creationId xmlns:a16="http://schemas.microsoft.com/office/drawing/2014/main" id="{ED93845F-248B-41AC-92FD-51F13F82BC11}"/>
              </a:ext>
            </a:extLst>
          </p:cNvPr>
          <p:cNvSpPr txBox="1">
            <a:spLocks/>
          </p:cNvSpPr>
          <p:nvPr userDrawn="1"/>
        </p:nvSpPr>
        <p:spPr>
          <a:xfrm>
            <a:off x="4774949" y="2545217"/>
            <a:ext cx="1602767" cy="369332"/>
          </a:xfrm>
          <a:prstGeom prst="rect">
            <a:avLst/>
          </a:prstGeom>
        </p:spPr>
        <p:txBody>
          <a:bodyPr vert="horz" wrap="squar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1200" dirty="0">
                <a:ea typeface="Gulim" panose="020B0600000101010101" pitchFamily="34" charset="-127"/>
                <a:cs typeface="+mn-cs"/>
              </a:rPr>
              <a:t>Structure problem</a:t>
            </a:r>
            <a:br>
              <a:rPr lang="en-US" sz="1200" dirty="0">
                <a:ea typeface="Gulim" panose="020B0600000101010101" pitchFamily="34" charset="-127"/>
                <a:cs typeface="+mn-cs"/>
              </a:rPr>
            </a:br>
            <a:r>
              <a:rPr lang="en-US" sz="1200" dirty="0">
                <a:ea typeface="Gulim" panose="020B0600000101010101" pitchFamily="34" charset="-127"/>
                <a:cs typeface="+mn-cs"/>
              </a:rPr>
              <a:t>and generate ideas</a:t>
            </a:r>
          </a:p>
        </p:txBody>
      </p:sp>
      <p:sp>
        <p:nvSpPr>
          <p:cNvPr id="22" name="AutoShape 11">
            <a:extLst>
              <a:ext uri="{FF2B5EF4-FFF2-40B4-BE49-F238E27FC236}">
                <a16:creationId xmlns:a16="http://schemas.microsoft.com/office/drawing/2014/main" id="{FE3A858E-BDD1-4D65-A873-255314AF236B}"/>
              </a:ext>
            </a:extLst>
          </p:cNvPr>
          <p:cNvSpPr>
            <a:spLocks noChangeArrowheads="1"/>
          </p:cNvSpPr>
          <p:nvPr userDrawn="1"/>
        </p:nvSpPr>
        <p:spPr bwMode="gray">
          <a:xfrm>
            <a:off x="4774949" y="2968727"/>
            <a:ext cx="1602767" cy="361500"/>
          </a:xfrm>
          <a:prstGeom prst="chevron">
            <a:avLst>
              <a:gd name="adj" fmla="val 23257"/>
            </a:avLst>
          </a:prstGeom>
          <a:solidFill>
            <a:schemeClr val="accent3"/>
          </a:solidFill>
          <a:ln w="19050">
            <a:solidFill>
              <a:schemeClr val="bg1"/>
            </a:solidFill>
            <a:miter lim="800000"/>
            <a:headEnd/>
            <a:tailEnd/>
          </a:ln>
        </p:spPr>
        <p:txBody>
          <a:bodyPr wrap="square" lIns="52471" tIns="26236" rIns="52471" bIns="26236" anchor="ctr">
            <a:noAutofit/>
          </a:bodyPr>
          <a:lstStyle/>
          <a:p>
            <a:endParaRPr lang="en-US" altLang="ko-KR" sz="1100" dirty="0">
              <a:latin typeface="+mn-lt"/>
              <a:ea typeface="Gulim" pitchFamily="34" charset="-127"/>
            </a:endParaRPr>
          </a:p>
        </p:txBody>
      </p:sp>
      <p:sp>
        <p:nvSpPr>
          <p:cNvPr id="23" name="Oval 22">
            <a:extLst>
              <a:ext uri="{FF2B5EF4-FFF2-40B4-BE49-F238E27FC236}">
                <a16:creationId xmlns:a16="http://schemas.microsoft.com/office/drawing/2014/main" id="{A9E04F62-9AE5-46D8-8714-FDE0156F73D2}"/>
              </a:ext>
            </a:extLst>
          </p:cNvPr>
          <p:cNvSpPr/>
          <p:nvPr userDrawn="1"/>
        </p:nvSpPr>
        <p:spPr>
          <a:xfrm>
            <a:off x="6902815" y="3058037"/>
            <a:ext cx="182880" cy="182880"/>
          </a:xfrm>
          <a:prstGeom prst="ellipse">
            <a:avLst/>
          </a:prstGeom>
          <a:solidFill>
            <a:schemeClr val="accent3"/>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3</a:t>
            </a:r>
          </a:p>
        </p:txBody>
      </p:sp>
      <p:sp>
        <p:nvSpPr>
          <p:cNvPr id="24" name="Oval 23">
            <a:extLst>
              <a:ext uri="{FF2B5EF4-FFF2-40B4-BE49-F238E27FC236}">
                <a16:creationId xmlns:a16="http://schemas.microsoft.com/office/drawing/2014/main" id="{91538AD3-977F-457D-8F6C-5B5210E0EBD0}"/>
              </a:ext>
            </a:extLst>
          </p:cNvPr>
          <p:cNvSpPr/>
          <p:nvPr userDrawn="1"/>
        </p:nvSpPr>
        <p:spPr>
          <a:xfrm>
            <a:off x="5484892" y="3058037"/>
            <a:ext cx="182880" cy="182880"/>
          </a:xfrm>
          <a:prstGeom prst="ellipse">
            <a:avLst/>
          </a:prstGeom>
          <a:solidFill>
            <a:schemeClr val="accent3"/>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2</a:t>
            </a:r>
          </a:p>
        </p:txBody>
      </p:sp>
      <p:sp>
        <p:nvSpPr>
          <p:cNvPr id="25" name="Oval 24">
            <a:extLst>
              <a:ext uri="{FF2B5EF4-FFF2-40B4-BE49-F238E27FC236}">
                <a16:creationId xmlns:a16="http://schemas.microsoft.com/office/drawing/2014/main" id="{C8F048C1-B478-406F-AAB7-80E7220B59C9}"/>
              </a:ext>
            </a:extLst>
          </p:cNvPr>
          <p:cNvSpPr/>
          <p:nvPr userDrawn="1"/>
        </p:nvSpPr>
        <p:spPr>
          <a:xfrm>
            <a:off x="3969714" y="3058037"/>
            <a:ext cx="182880" cy="182880"/>
          </a:xfrm>
          <a:prstGeom prst="ellipse">
            <a:avLst/>
          </a:prstGeom>
          <a:solidFill>
            <a:schemeClr val="accent4"/>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2"/>
              </a:buClr>
            </a:pPr>
            <a:r>
              <a:rPr lang="en-US" sz="1200" dirty="0">
                <a:solidFill>
                  <a:schemeClr val="tx1"/>
                </a:solidFill>
              </a:rPr>
              <a:t>1</a:t>
            </a:r>
          </a:p>
        </p:txBody>
      </p:sp>
      <p:sp>
        <p:nvSpPr>
          <p:cNvPr id="26" name="Oval 25">
            <a:extLst>
              <a:ext uri="{FF2B5EF4-FFF2-40B4-BE49-F238E27FC236}">
                <a16:creationId xmlns:a16="http://schemas.microsoft.com/office/drawing/2014/main" id="{9C315FED-A9AA-4187-AFDD-F999A5E57960}"/>
              </a:ext>
            </a:extLst>
          </p:cNvPr>
          <p:cNvSpPr/>
          <p:nvPr userDrawn="1"/>
        </p:nvSpPr>
        <p:spPr>
          <a:xfrm>
            <a:off x="8363154" y="3686522"/>
            <a:ext cx="182880" cy="182880"/>
          </a:xfrm>
          <a:prstGeom prst="ellipse">
            <a:avLst/>
          </a:prstGeom>
          <a:solidFill>
            <a:schemeClr val="accent2"/>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4</a:t>
            </a:r>
          </a:p>
        </p:txBody>
      </p:sp>
      <p:sp>
        <p:nvSpPr>
          <p:cNvPr id="27" name="Oval 26">
            <a:extLst>
              <a:ext uri="{FF2B5EF4-FFF2-40B4-BE49-F238E27FC236}">
                <a16:creationId xmlns:a16="http://schemas.microsoft.com/office/drawing/2014/main" id="{24AE47D2-97E6-4342-8E7C-68C59D5D8980}"/>
              </a:ext>
            </a:extLst>
          </p:cNvPr>
          <p:cNvSpPr/>
          <p:nvPr userDrawn="1"/>
        </p:nvSpPr>
        <p:spPr>
          <a:xfrm>
            <a:off x="5521850" y="4327124"/>
            <a:ext cx="182880" cy="182880"/>
          </a:xfrm>
          <a:prstGeom prst="ellipse">
            <a:avLst/>
          </a:prstGeom>
          <a:solidFill>
            <a:schemeClr val="accent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6</a:t>
            </a:r>
          </a:p>
        </p:txBody>
      </p:sp>
      <p:sp>
        <p:nvSpPr>
          <p:cNvPr id="28" name="Oval 27">
            <a:extLst>
              <a:ext uri="{FF2B5EF4-FFF2-40B4-BE49-F238E27FC236}">
                <a16:creationId xmlns:a16="http://schemas.microsoft.com/office/drawing/2014/main" id="{0E9B588D-E6F1-4570-93B4-1665BD70FA0E}"/>
              </a:ext>
            </a:extLst>
          </p:cNvPr>
          <p:cNvSpPr/>
          <p:nvPr userDrawn="1"/>
        </p:nvSpPr>
        <p:spPr>
          <a:xfrm>
            <a:off x="6917483" y="4327124"/>
            <a:ext cx="182880" cy="182880"/>
          </a:xfrm>
          <a:prstGeom prst="ellipse">
            <a:avLst/>
          </a:prstGeom>
          <a:solidFill>
            <a:schemeClr val="accent2"/>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5</a:t>
            </a:r>
          </a:p>
        </p:txBody>
      </p:sp>
      <p:sp>
        <p:nvSpPr>
          <p:cNvPr id="29" name="Oval 28">
            <a:extLst>
              <a:ext uri="{FF2B5EF4-FFF2-40B4-BE49-F238E27FC236}">
                <a16:creationId xmlns:a16="http://schemas.microsoft.com/office/drawing/2014/main" id="{60A84150-BFB6-4EAD-8A1E-46B3B0FA4AB8}"/>
              </a:ext>
            </a:extLst>
          </p:cNvPr>
          <p:cNvSpPr/>
          <p:nvPr userDrawn="1"/>
        </p:nvSpPr>
        <p:spPr>
          <a:xfrm>
            <a:off x="4117402" y="4254122"/>
            <a:ext cx="182880" cy="182880"/>
          </a:xfrm>
          <a:prstGeom prst="ellipse">
            <a:avLst/>
          </a:prstGeom>
          <a:solidFill>
            <a:schemeClr val="accent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7</a:t>
            </a:r>
          </a:p>
        </p:txBody>
      </p:sp>
      <p:sp>
        <p:nvSpPr>
          <p:cNvPr id="30" name="TextBox 29">
            <a:extLst>
              <a:ext uri="{FF2B5EF4-FFF2-40B4-BE49-F238E27FC236}">
                <a16:creationId xmlns:a16="http://schemas.microsoft.com/office/drawing/2014/main" id="{5E3CB657-90F4-492E-B060-74552321368E}"/>
              </a:ext>
            </a:extLst>
          </p:cNvPr>
          <p:cNvSpPr txBox="1">
            <a:spLocks/>
          </p:cNvSpPr>
          <p:nvPr userDrawn="1">
            <p:custDataLst>
              <p:tags r:id="rId6"/>
            </p:custDataLst>
          </p:nvPr>
        </p:nvSpPr>
        <p:spPr>
          <a:xfrm>
            <a:off x="716115" y="1780676"/>
            <a:ext cx="2005584" cy="125675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r">
              <a:spcBef>
                <a:spcPts val="1000"/>
              </a:spcBef>
            </a:pPr>
            <a:r>
              <a:rPr lang="en-US" sz="1200" b="1" dirty="0">
                <a:cs typeface="+mn-cs"/>
              </a:rPr>
              <a:t>Definition phase</a:t>
            </a:r>
          </a:p>
          <a:p>
            <a:pPr algn="r">
              <a:spcBef>
                <a:spcPts val="1000"/>
              </a:spcBef>
            </a:pPr>
            <a:r>
              <a:rPr lang="en-US" sz="1200" dirty="0">
                <a:cs typeface="+mn-cs"/>
              </a:rPr>
              <a:t>Debate and agree as a team on definition of core problem</a:t>
            </a:r>
          </a:p>
          <a:p>
            <a:pPr algn="r">
              <a:spcBef>
                <a:spcPts val="1000"/>
              </a:spcBef>
            </a:pPr>
            <a:r>
              <a:rPr lang="en-US" sz="1200" dirty="0">
                <a:cs typeface="+mn-cs"/>
              </a:rPr>
              <a:t>Why: Team is aligned around problem and methodology</a:t>
            </a:r>
          </a:p>
        </p:txBody>
      </p:sp>
      <p:sp>
        <p:nvSpPr>
          <p:cNvPr id="31" name="Rectangle 30">
            <a:extLst>
              <a:ext uri="{FF2B5EF4-FFF2-40B4-BE49-F238E27FC236}">
                <a16:creationId xmlns:a16="http://schemas.microsoft.com/office/drawing/2014/main" id="{0EB15015-7270-499D-88DB-D211CF992341}"/>
              </a:ext>
            </a:extLst>
          </p:cNvPr>
          <p:cNvSpPr>
            <a:spLocks/>
          </p:cNvSpPr>
          <p:nvPr userDrawn="1"/>
        </p:nvSpPr>
        <p:spPr>
          <a:xfrm>
            <a:off x="2796890" y="1780676"/>
            <a:ext cx="45719" cy="1256754"/>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TextBox 31">
            <a:extLst>
              <a:ext uri="{FF2B5EF4-FFF2-40B4-BE49-F238E27FC236}">
                <a16:creationId xmlns:a16="http://schemas.microsoft.com/office/drawing/2014/main" id="{D27C63DA-1A58-486D-9AB9-CF9208FC0BE2}"/>
              </a:ext>
            </a:extLst>
          </p:cNvPr>
          <p:cNvSpPr txBox="1">
            <a:spLocks/>
          </p:cNvSpPr>
          <p:nvPr userDrawn="1">
            <p:custDataLst>
              <p:tags r:id="rId7"/>
            </p:custDataLst>
          </p:nvPr>
        </p:nvSpPr>
        <p:spPr>
          <a:xfrm>
            <a:off x="8243564" y="1780676"/>
            <a:ext cx="3232321" cy="1238801"/>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1000"/>
              </a:spcBef>
            </a:pPr>
            <a:r>
              <a:rPr lang="en-US" sz="1200" b="1" dirty="0">
                <a:cs typeface="+mn-cs"/>
              </a:rPr>
              <a:t>Structuring phase</a:t>
            </a:r>
          </a:p>
          <a:p>
            <a:pPr>
              <a:spcBef>
                <a:spcPts val="1000"/>
              </a:spcBef>
            </a:pPr>
            <a:r>
              <a:rPr lang="en-US" sz="1200" dirty="0">
                <a:cs typeface="+mn-cs"/>
              </a:rPr>
              <a:t>Identify the best problem-solving approach </a:t>
            </a:r>
          </a:p>
          <a:p>
            <a:pPr>
              <a:spcBef>
                <a:spcPts val="1000"/>
              </a:spcBef>
            </a:pPr>
            <a:r>
              <a:rPr lang="en-US" sz="1200" dirty="0">
                <a:cs typeface="+mn-cs"/>
              </a:rPr>
              <a:t>Identify and prioritize key issues </a:t>
            </a:r>
          </a:p>
          <a:p>
            <a:pPr>
              <a:spcBef>
                <a:spcPts val="1000"/>
              </a:spcBef>
            </a:pPr>
            <a:r>
              <a:rPr lang="en-US" sz="1200" dirty="0">
                <a:cs typeface="+mn-cs"/>
              </a:rPr>
              <a:t>Why: Brings the right approach to the situation</a:t>
            </a:r>
          </a:p>
        </p:txBody>
      </p:sp>
      <p:sp>
        <p:nvSpPr>
          <p:cNvPr id="33" name="Rectangle 32">
            <a:extLst>
              <a:ext uri="{FF2B5EF4-FFF2-40B4-BE49-F238E27FC236}">
                <a16:creationId xmlns:a16="http://schemas.microsoft.com/office/drawing/2014/main" id="{79020AC4-E977-48EC-B6C8-0AE050FFC176}"/>
              </a:ext>
            </a:extLst>
          </p:cNvPr>
          <p:cNvSpPr>
            <a:spLocks/>
          </p:cNvSpPr>
          <p:nvPr userDrawn="1"/>
        </p:nvSpPr>
        <p:spPr>
          <a:xfrm>
            <a:off x="8133275" y="1780676"/>
            <a:ext cx="45719" cy="1238801"/>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Rectangle 33">
            <a:extLst>
              <a:ext uri="{FF2B5EF4-FFF2-40B4-BE49-F238E27FC236}">
                <a16:creationId xmlns:a16="http://schemas.microsoft.com/office/drawing/2014/main" id="{32284222-EB3E-450E-8304-878454763510}"/>
              </a:ext>
            </a:extLst>
          </p:cNvPr>
          <p:cNvSpPr>
            <a:spLocks/>
          </p:cNvSpPr>
          <p:nvPr userDrawn="1"/>
        </p:nvSpPr>
        <p:spPr>
          <a:xfrm>
            <a:off x="4619532" y="4903107"/>
            <a:ext cx="45719" cy="123880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5" name="TextBox 34">
            <a:extLst>
              <a:ext uri="{FF2B5EF4-FFF2-40B4-BE49-F238E27FC236}">
                <a16:creationId xmlns:a16="http://schemas.microsoft.com/office/drawing/2014/main" id="{3FC1E726-A435-4B54-AC03-BEF8849670C9}"/>
              </a:ext>
            </a:extLst>
          </p:cNvPr>
          <p:cNvSpPr txBox="1">
            <a:spLocks/>
          </p:cNvSpPr>
          <p:nvPr userDrawn="1">
            <p:custDataLst>
              <p:tags r:id="rId8"/>
            </p:custDataLst>
          </p:nvPr>
        </p:nvSpPr>
        <p:spPr>
          <a:xfrm>
            <a:off x="8243564" y="4718441"/>
            <a:ext cx="3232321" cy="1423467"/>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1000"/>
              </a:spcBef>
            </a:pPr>
            <a:r>
              <a:rPr lang="en-US" sz="1200" b="1" dirty="0">
                <a:cs typeface="+mn-cs"/>
              </a:rPr>
              <a:t>Analyzing phase</a:t>
            </a:r>
          </a:p>
          <a:p>
            <a:pPr>
              <a:spcBef>
                <a:spcPts val="1000"/>
              </a:spcBef>
            </a:pPr>
            <a:r>
              <a:rPr lang="en-US" sz="1200" dirty="0">
                <a:cs typeface="+mn-cs"/>
              </a:rPr>
              <a:t>Use the most appropriate analytic tools </a:t>
            </a:r>
          </a:p>
          <a:p>
            <a:pPr>
              <a:spcBef>
                <a:spcPts val="1000"/>
              </a:spcBef>
            </a:pPr>
            <a:r>
              <a:rPr lang="en-US" sz="1200" dirty="0">
                <a:cs typeface="+mn-cs"/>
              </a:rPr>
              <a:t>Ensure analytic rigor is applied to the process</a:t>
            </a:r>
          </a:p>
          <a:p>
            <a:pPr>
              <a:spcBef>
                <a:spcPts val="1000"/>
              </a:spcBef>
            </a:pPr>
            <a:r>
              <a:rPr lang="en-US" sz="1200" dirty="0">
                <a:cs typeface="+mn-cs"/>
              </a:rPr>
              <a:t>Why: Avoids getting lost in data and ensures reliable results</a:t>
            </a:r>
          </a:p>
        </p:txBody>
      </p:sp>
      <p:sp>
        <p:nvSpPr>
          <p:cNvPr id="36" name="Rectangle 35">
            <a:extLst>
              <a:ext uri="{FF2B5EF4-FFF2-40B4-BE49-F238E27FC236}">
                <a16:creationId xmlns:a16="http://schemas.microsoft.com/office/drawing/2014/main" id="{7DFE8835-7E9E-497B-B156-A94262525063}"/>
              </a:ext>
            </a:extLst>
          </p:cNvPr>
          <p:cNvSpPr>
            <a:spLocks/>
          </p:cNvSpPr>
          <p:nvPr userDrawn="1"/>
        </p:nvSpPr>
        <p:spPr>
          <a:xfrm>
            <a:off x="8133275" y="4718441"/>
            <a:ext cx="45719" cy="1423467"/>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7" name="5. Source">
            <a:extLst>
              <a:ext uri="{FF2B5EF4-FFF2-40B4-BE49-F238E27FC236}">
                <a16:creationId xmlns:a16="http://schemas.microsoft.com/office/drawing/2014/main" id="{381C3134-0CF5-44C2-BAE7-8031EE6DB5A2}"/>
              </a:ext>
            </a:extLst>
          </p:cNvPr>
          <p:cNvSpPr txBox="1"/>
          <p:nvPr userDrawn="1">
            <p:custDataLst>
              <p:tags r:id="rId9"/>
            </p:custDataLst>
          </p:nvPr>
        </p:nvSpPr>
        <p:spPr>
          <a:xfrm>
            <a:off x="554736" y="6501669"/>
            <a:ext cx="7277861" cy="123111"/>
          </a:xfrm>
          <a:prstGeom prst="rect">
            <a:avLst/>
          </a:prstGeom>
          <a:ln w="6350">
            <a:noFill/>
            <a:miter lim="800000"/>
          </a:ln>
        </p:spPr>
        <p:txBody>
          <a:bodyPr vert="horz" wrap="square" lIns="0" tIns="0" rIns="0" bIns="0" rtlCol="0">
            <a:spAutoFit/>
          </a:bodyPr>
          <a:lstStyle/>
          <a:p>
            <a:pPr algn="l">
              <a:spcBef>
                <a:spcPts val="300"/>
              </a:spcBef>
              <a:spcAft>
                <a:spcPts val="300"/>
              </a:spcAft>
              <a:buNone/>
            </a:pPr>
            <a:r>
              <a:rPr lang="en-US" sz="900"/>
              <a:t>Source: McKinsey &amp; Company</a:t>
            </a:r>
            <a:endParaRPr lang="en-US" sz="900" dirty="0"/>
          </a:p>
        </p:txBody>
      </p:sp>
      <p:sp>
        <p:nvSpPr>
          <p:cNvPr id="38" name="Subtitle 1">
            <a:extLst>
              <a:ext uri="{FF2B5EF4-FFF2-40B4-BE49-F238E27FC236}">
                <a16:creationId xmlns:a16="http://schemas.microsoft.com/office/drawing/2014/main" id="{928870E5-FDE3-42E4-BEDC-60D38B2F364D}"/>
              </a:ext>
            </a:extLst>
          </p:cNvPr>
          <p:cNvSpPr>
            <a:spLocks noGrp="1"/>
          </p:cNvSpPr>
          <p:nvPr>
            <p:ph type="subTitle" idx="4294967295"/>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Core content</a:t>
            </a:r>
          </a:p>
        </p:txBody>
      </p:sp>
    </p:spTree>
    <p:extLst>
      <p:ext uri="{BB962C8B-B14F-4D97-AF65-F5344CB8AC3E}">
        <p14:creationId xmlns:p14="http://schemas.microsoft.com/office/powerpoint/2010/main" val="3029231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1115367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26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113DFDDF-7DA2-4E92-8555-8B9DB1295FAA}"/>
              </a:ext>
            </a:extLst>
          </p:cNvPr>
          <p:cNvSpPr>
            <a:spLocks noGrp="1"/>
          </p:cNvSpPr>
          <p:nvPr>
            <p:ph type="body" sz="quarter" idx="16" hasCustomPrompt="1"/>
            <p:custDataLst>
              <p:tags r:id="rId7"/>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4952900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36" name="Object 35" hidden="1">
            <a:extLst>
              <a:ext uri="{FF2B5EF4-FFF2-40B4-BE49-F238E27FC236}">
                <a16:creationId xmlns:a16="http://schemas.microsoft.com/office/drawing/2014/main" id="{2C1FD95E-DEC5-4715-BFA5-445B1C5CB5C7}"/>
              </a:ext>
            </a:extLst>
          </p:cNvPr>
          <p:cNvGraphicFramePr>
            <a:graphicFrameLocks noChangeAspect="1"/>
          </p:cNvGraphicFramePr>
          <p:nvPr userDrawn="1">
            <p:custDataLst>
              <p:tags r:id="rId2"/>
            </p:custDataLst>
            <p:extLst>
              <p:ext uri="{D42A27DB-BD31-4B8C-83A1-F6EECF244321}">
                <p14:modId xmlns:p14="http://schemas.microsoft.com/office/powerpoint/2010/main" val="132840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0293" name="think-cell Slide" r:id="rId7" imgW="395" imgH="394" progId="TCLayout.ActiveDocument.1">
                  <p:embed/>
                </p:oleObj>
              </mc:Choice>
              <mc:Fallback>
                <p:oleObj name="think-cell Slide" r:id="rId7" imgW="395" imgH="394" progId="TCLayout.ActiveDocument.1">
                  <p:embed/>
                  <p:pic>
                    <p:nvPicPr>
                      <p:cNvPr id="36" name="Object 35" hidden="1">
                        <a:extLst>
                          <a:ext uri="{FF2B5EF4-FFF2-40B4-BE49-F238E27FC236}">
                            <a16:creationId xmlns:a16="http://schemas.microsoft.com/office/drawing/2014/main" id="{2C1FD95E-DEC5-4715-BFA5-445B1C5CB5C7}"/>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2. Slide Title">
            <a:extLst>
              <a:ext uri="{FF2B5EF4-FFF2-40B4-BE49-F238E27FC236}">
                <a16:creationId xmlns:a16="http://schemas.microsoft.com/office/drawing/2014/main" id="{D4C21CDE-F5D0-43FD-A668-584DBEB5C651}"/>
              </a:ext>
            </a:extLst>
          </p:cNvPr>
          <p:cNvSpPr txBox="1">
            <a:spLocks/>
          </p:cNvSpPr>
          <p:nvPr userDrawn="1">
            <p:custDataLst>
              <p:tags r:id="rId3"/>
            </p:custDataLst>
          </p:nvPr>
        </p:nvSpPr>
        <p:spPr>
          <a:xfrm>
            <a:off x="554736" y="172212"/>
            <a:ext cx="11082528" cy="731520"/>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a:lstStyle>
          <a:p>
            <a:r>
              <a:rPr lang="en-US"/>
              <a:t>Issue Tree</a:t>
            </a:r>
            <a:endParaRPr lang="en-US" dirty="0"/>
          </a:p>
        </p:txBody>
      </p:sp>
      <p:sp>
        <p:nvSpPr>
          <p:cNvPr id="4" name="TextBox 3">
            <a:extLst>
              <a:ext uri="{FF2B5EF4-FFF2-40B4-BE49-F238E27FC236}">
                <a16:creationId xmlns:a16="http://schemas.microsoft.com/office/drawing/2014/main" id="{C653B30E-77B8-4B8F-9E4C-95A40D893751}"/>
              </a:ext>
            </a:extLst>
          </p:cNvPr>
          <p:cNvSpPr txBox="1"/>
          <p:nvPr userDrawn="1">
            <p:custDataLst>
              <p:tags r:id="rId4"/>
            </p:custDataLst>
          </p:nvPr>
        </p:nvSpPr>
        <p:spPr>
          <a:xfrm>
            <a:off x="554736" y="3664296"/>
            <a:ext cx="1417997" cy="422423"/>
          </a:xfrm>
          <a:prstGeom prst="rect">
            <a:avLst/>
          </a:prstGeom>
          <a:solidFill>
            <a:schemeClr val="bg1"/>
          </a:solidFill>
          <a:ln w="9525">
            <a:solidFill>
              <a:schemeClr val="tx1"/>
            </a:solidFill>
          </a:ln>
        </p:spPr>
        <p:txBody>
          <a:bodyPr vert="horz" wrap="square" lIns="72009" tIns="72009" rIns="72009" bIns="72009"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ct val="15000"/>
              </a:spcBef>
              <a:spcAft>
                <a:spcPts val="0"/>
              </a:spcAft>
            </a:pPr>
            <a:endParaRPr lang="en-US" sz="1800" b="1" dirty="0"/>
          </a:p>
        </p:txBody>
      </p:sp>
      <p:sp>
        <p:nvSpPr>
          <p:cNvPr id="5" name="TextBox 4">
            <a:extLst>
              <a:ext uri="{FF2B5EF4-FFF2-40B4-BE49-F238E27FC236}">
                <a16:creationId xmlns:a16="http://schemas.microsoft.com/office/drawing/2014/main" id="{6DECF210-EAC0-4D0F-A49E-6A25CE148DC5}"/>
              </a:ext>
            </a:extLst>
          </p:cNvPr>
          <p:cNvSpPr txBox="1"/>
          <p:nvPr userDrawn="1"/>
        </p:nvSpPr>
        <p:spPr>
          <a:xfrm>
            <a:off x="2529423" y="4294810"/>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6" name="TextBox 5">
            <a:extLst>
              <a:ext uri="{FF2B5EF4-FFF2-40B4-BE49-F238E27FC236}">
                <a16:creationId xmlns:a16="http://schemas.microsoft.com/office/drawing/2014/main" id="{32404076-CB5A-4877-8B9C-FBF92262EC52}"/>
              </a:ext>
            </a:extLst>
          </p:cNvPr>
          <p:cNvSpPr txBox="1"/>
          <p:nvPr userDrawn="1"/>
        </p:nvSpPr>
        <p:spPr>
          <a:xfrm>
            <a:off x="2529423" y="5344628"/>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7" name="TextBox 6">
            <a:extLst>
              <a:ext uri="{FF2B5EF4-FFF2-40B4-BE49-F238E27FC236}">
                <a16:creationId xmlns:a16="http://schemas.microsoft.com/office/drawing/2014/main" id="{6A7F5BF1-D314-4FB8-A9D2-AC4456BF25D7}"/>
              </a:ext>
            </a:extLst>
          </p:cNvPr>
          <p:cNvSpPr txBox="1"/>
          <p:nvPr userDrawn="1"/>
        </p:nvSpPr>
        <p:spPr>
          <a:xfrm>
            <a:off x="2529423" y="3244992"/>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8" name="TextBox 7">
            <a:extLst>
              <a:ext uri="{FF2B5EF4-FFF2-40B4-BE49-F238E27FC236}">
                <a16:creationId xmlns:a16="http://schemas.microsoft.com/office/drawing/2014/main" id="{0D1F4FB1-2E4B-460A-9C75-5E6B80ADCCE4}"/>
              </a:ext>
            </a:extLst>
          </p:cNvPr>
          <p:cNvSpPr txBox="1"/>
          <p:nvPr userDrawn="1"/>
        </p:nvSpPr>
        <p:spPr>
          <a:xfrm>
            <a:off x="2529423" y="2195174"/>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cxnSp>
        <p:nvCxnSpPr>
          <p:cNvPr id="9" name="Connector: Elbow 8">
            <a:extLst>
              <a:ext uri="{FF2B5EF4-FFF2-40B4-BE49-F238E27FC236}">
                <a16:creationId xmlns:a16="http://schemas.microsoft.com/office/drawing/2014/main" id="{28C8EDF0-BF8A-4EDC-95D0-31FEB8EFB526}"/>
              </a:ext>
            </a:extLst>
          </p:cNvPr>
          <p:cNvCxnSpPr>
            <a:cxnSpLocks/>
            <a:stCxn id="6" idx="1"/>
            <a:endCxn id="4" idx="3"/>
          </p:cNvCxnSpPr>
          <p:nvPr userDrawn="1"/>
        </p:nvCxnSpPr>
        <p:spPr>
          <a:xfrm rot="10800000">
            <a:off x="1972733" y="3875508"/>
            <a:ext cx="556690" cy="1680332"/>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B9407ED1-D1A5-4F64-8CBE-480E3B31F63D}"/>
              </a:ext>
            </a:extLst>
          </p:cNvPr>
          <p:cNvCxnSpPr>
            <a:cxnSpLocks/>
            <a:stCxn id="8" idx="1"/>
            <a:endCxn id="4" idx="3"/>
          </p:cNvCxnSpPr>
          <p:nvPr userDrawn="1"/>
        </p:nvCxnSpPr>
        <p:spPr>
          <a:xfrm rot="10800000" flipV="1">
            <a:off x="1972733" y="2406386"/>
            <a:ext cx="556690" cy="1469122"/>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93E9C89D-A172-4D20-B2D4-68A5BA61550E}"/>
              </a:ext>
            </a:extLst>
          </p:cNvPr>
          <p:cNvCxnSpPr>
            <a:cxnSpLocks/>
            <a:stCxn id="7" idx="1"/>
            <a:endCxn id="4" idx="3"/>
          </p:cNvCxnSpPr>
          <p:nvPr userDrawn="1"/>
        </p:nvCxnSpPr>
        <p:spPr>
          <a:xfrm rot="10800000" flipV="1">
            <a:off x="1972733" y="3456204"/>
            <a:ext cx="556690" cy="419304"/>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Connector: Elbow 33">
            <a:extLst>
              <a:ext uri="{FF2B5EF4-FFF2-40B4-BE49-F238E27FC236}">
                <a16:creationId xmlns:a16="http://schemas.microsoft.com/office/drawing/2014/main" id="{47CE1922-94A8-46DF-AD2F-0C796D3A1E4D}"/>
              </a:ext>
            </a:extLst>
          </p:cNvPr>
          <p:cNvCxnSpPr>
            <a:cxnSpLocks/>
            <a:stCxn id="5" idx="1"/>
            <a:endCxn id="4" idx="3"/>
          </p:cNvCxnSpPr>
          <p:nvPr userDrawn="1"/>
        </p:nvCxnSpPr>
        <p:spPr>
          <a:xfrm rot="10800000">
            <a:off x="1972733" y="3875508"/>
            <a:ext cx="556690" cy="630514"/>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5278214-669B-44DE-8485-ADEE6B18C94F}"/>
              </a:ext>
            </a:extLst>
          </p:cNvPr>
          <p:cNvSpPr txBox="1"/>
          <p:nvPr userDrawn="1"/>
        </p:nvSpPr>
        <p:spPr>
          <a:xfrm>
            <a:off x="4546609" y="1932719"/>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19" name="TextBox 18">
            <a:extLst>
              <a:ext uri="{FF2B5EF4-FFF2-40B4-BE49-F238E27FC236}">
                <a16:creationId xmlns:a16="http://schemas.microsoft.com/office/drawing/2014/main" id="{E365C087-0978-4E3C-B184-AC1D957CA12F}"/>
              </a:ext>
            </a:extLst>
          </p:cNvPr>
          <p:cNvSpPr txBox="1"/>
          <p:nvPr userDrawn="1"/>
        </p:nvSpPr>
        <p:spPr>
          <a:xfrm>
            <a:off x="4546609" y="2457628"/>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0" name="TextBox 19">
            <a:extLst>
              <a:ext uri="{FF2B5EF4-FFF2-40B4-BE49-F238E27FC236}">
                <a16:creationId xmlns:a16="http://schemas.microsoft.com/office/drawing/2014/main" id="{067AB5CB-488B-4FD5-8206-F504D9C49DAA}"/>
              </a:ext>
            </a:extLst>
          </p:cNvPr>
          <p:cNvSpPr txBox="1"/>
          <p:nvPr userDrawn="1"/>
        </p:nvSpPr>
        <p:spPr>
          <a:xfrm>
            <a:off x="4546609" y="2982537"/>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1" name="TextBox 20">
            <a:extLst>
              <a:ext uri="{FF2B5EF4-FFF2-40B4-BE49-F238E27FC236}">
                <a16:creationId xmlns:a16="http://schemas.microsoft.com/office/drawing/2014/main" id="{629A5974-9B0B-4B8B-9ACF-610A52203B1B}"/>
              </a:ext>
            </a:extLst>
          </p:cNvPr>
          <p:cNvSpPr txBox="1"/>
          <p:nvPr userDrawn="1"/>
        </p:nvSpPr>
        <p:spPr>
          <a:xfrm>
            <a:off x="4546609" y="3507446"/>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2" name="TextBox 21">
            <a:extLst>
              <a:ext uri="{FF2B5EF4-FFF2-40B4-BE49-F238E27FC236}">
                <a16:creationId xmlns:a16="http://schemas.microsoft.com/office/drawing/2014/main" id="{8DFBFAE6-8ABE-4FC4-A6E5-61668A3E8741}"/>
              </a:ext>
            </a:extLst>
          </p:cNvPr>
          <p:cNvSpPr txBox="1"/>
          <p:nvPr userDrawn="1"/>
        </p:nvSpPr>
        <p:spPr>
          <a:xfrm>
            <a:off x="4546609" y="4032355"/>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3" name="TextBox 22">
            <a:extLst>
              <a:ext uri="{FF2B5EF4-FFF2-40B4-BE49-F238E27FC236}">
                <a16:creationId xmlns:a16="http://schemas.microsoft.com/office/drawing/2014/main" id="{CFEE5FEC-7020-4149-8BCC-C9BD8D17C740}"/>
              </a:ext>
            </a:extLst>
          </p:cNvPr>
          <p:cNvSpPr txBox="1"/>
          <p:nvPr userDrawn="1"/>
        </p:nvSpPr>
        <p:spPr>
          <a:xfrm>
            <a:off x="4546609" y="4557264"/>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4" name="TextBox 23">
            <a:extLst>
              <a:ext uri="{FF2B5EF4-FFF2-40B4-BE49-F238E27FC236}">
                <a16:creationId xmlns:a16="http://schemas.microsoft.com/office/drawing/2014/main" id="{1B782C1B-F7B7-40E9-A995-999291336803}"/>
              </a:ext>
            </a:extLst>
          </p:cNvPr>
          <p:cNvSpPr txBox="1"/>
          <p:nvPr userDrawn="1"/>
        </p:nvSpPr>
        <p:spPr>
          <a:xfrm>
            <a:off x="4546609" y="5082173"/>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5" name="TextBox 24">
            <a:extLst>
              <a:ext uri="{FF2B5EF4-FFF2-40B4-BE49-F238E27FC236}">
                <a16:creationId xmlns:a16="http://schemas.microsoft.com/office/drawing/2014/main" id="{38B9C7CF-8834-4D01-B22C-070A8F21C98A}"/>
              </a:ext>
            </a:extLst>
          </p:cNvPr>
          <p:cNvSpPr txBox="1"/>
          <p:nvPr userDrawn="1"/>
        </p:nvSpPr>
        <p:spPr>
          <a:xfrm>
            <a:off x="4546609" y="5607083"/>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cxnSp>
        <p:nvCxnSpPr>
          <p:cNvPr id="26" name="Connector: Elbow 25">
            <a:extLst>
              <a:ext uri="{FF2B5EF4-FFF2-40B4-BE49-F238E27FC236}">
                <a16:creationId xmlns:a16="http://schemas.microsoft.com/office/drawing/2014/main" id="{12087A23-3975-4ED2-B399-482A4A96C25B}"/>
              </a:ext>
            </a:extLst>
          </p:cNvPr>
          <p:cNvCxnSpPr>
            <a:cxnSpLocks/>
            <a:stCxn id="8" idx="3"/>
            <a:endCxn id="18" idx="1"/>
          </p:cNvCxnSpPr>
          <p:nvPr userDrawn="1"/>
        </p:nvCxnSpPr>
        <p:spPr>
          <a:xfrm flipV="1">
            <a:off x="3989919" y="2143931"/>
            <a:ext cx="556690" cy="262455"/>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425C509-D7DD-4BB7-9003-2DB213BB9A3D}"/>
              </a:ext>
            </a:extLst>
          </p:cNvPr>
          <p:cNvCxnSpPr>
            <a:cxnSpLocks/>
            <a:stCxn id="8" idx="3"/>
            <a:endCxn id="19" idx="1"/>
          </p:cNvCxnSpPr>
          <p:nvPr userDrawn="1"/>
        </p:nvCxnSpPr>
        <p:spPr>
          <a:xfrm>
            <a:off x="3989919" y="2406386"/>
            <a:ext cx="556690" cy="262454"/>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3FF7C331-38FE-49C2-9A2B-474B64957905}"/>
              </a:ext>
            </a:extLst>
          </p:cNvPr>
          <p:cNvCxnSpPr>
            <a:cxnSpLocks/>
            <a:stCxn id="7" idx="3"/>
            <a:endCxn id="20" idx="1"/>
          </p:cNvCxnSpPr>
          <p:nvPr userDrawn="1"/>
        </p:nvCxnSpPr>
        <p:spPr>
          <a:xfrm flipV="1">
            <a:off x="3989919" y="3193749"/>
            <a:ext cx="556690" cy="262455"/>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1CBD5EB8-2154-4168-81D9-88FD73C17646}"/>
              </a:ext>
            </a:extLst>
          </p:cNvPr>
          <p:cNvCxnSpPr>
            <a:cxnSpLocks/>
            <a:stCxn id="7" idx="3"/>
            <a:endCxn id="21" idx="1"/>
          </p:cNvCxnSpPr>
          <p:nvPr userDrawn="1"/>
        </p:nvCxnSpPr>
        <p:spPr>
          <a:xfrm>
            <a:off x="3989919" y="3456204"/>
            <a:ext cx="556690" cy="262454"/>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20D7858-DC91-4F93-B402-4265865BEC0E}"/>
              </a:ext>
            </a:extLst>
          </p:cNvPr>
          <p:cNvCxnSpPr>
            <a:cxnSpLocks/>
            <a:stCxn id="5" idx="3"/>
            <a:endCxn id="22" idx="1"/>
          </p:cNvCxnSpPr>
          <p:nvPr userDrawn="1"/>
        </p:nvCxnSpPr>
        <p:spPr>
          <a:xfrm flipV="1">
            <a:off x="3989919" y="4243567"/>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E8365FE9-5C7F-441B-BB9E-25CDF124F376}"/>
              </a:ext>
            </a:extLst>
          </p:cNvPr>
          <p:cNvCxnSpPr>
            <a:cxnSpLocks/>
            <a:stCxn id="5" idx="3"/>
            <a:endCxn id="23" idx="1"/>
          </p:cNvCxnSpPr>
          <p:nvPr userDrawn="1"/>
        </p:nvCxnSpPr>
        <p:spPr>
          <a:xfrm>
            <a:off x="3989919" y="4506022"/>
            <a:ext cx="556690" cy="262454"/>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F8D9E5A-AE51-49A8-B059-92C6C0A1004B}"/>
              </a:ext>
            </a:extLst>
          </p:cNvPr>
          <p:cNvCxnSpPr>
            <a:cxnSpLocks/>
            <a:stCxn id="6" idx="3"/>
            <a:endCxn id="24" idx="1"/>
          </p:cNvCxnSpPr>
          <p:nvPr userDrawn="1"/>
        </p:nvCxnSpPr>
        <p:spPr>
          <a:xfrm flipV="1">
            <a:off x="3989919" y="5293385"/>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79095C07-96E5-4F4B-BA93-ED01F7DB4DBC}"/>
              </a:ext>
            </a:extLst>
          </p:cNvPr>
          <p:cNvCxnSpPr>
            <a:cxnSpLocks/>
            <a:stCxn id="6" idx="3"/>
            <a:endCxn id="25" idx="1"/>
          </p:cNvCxnSpPr>
          <p:nvPr userDrawn="1"/>
        </p:nvCxnSpPr>
        <p:spPr>
          <a:xfrm>
            <a:off x="3989919" y="5555840"/>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5" name="3. Subtitle">
            <a:extLst>
              <a:ext uri="{FF2B5EF4-FFF2-40B4-BE49-F238E27FC236}">
                <a16:creationId xmlns:a16="http://schemas.microsoft.com/office/drawing/2014/main" id="{C0A1124B-5F79-4C36-85F8-A32C3C8158F7}"/>
              </a:ext>
            </a:extLst>
          </p:cNvPr>
          <p:cNvSpPr>
            <a:spLocks noGrp="1"/>
          </p:cNvSpPr>
          <p:nvPr>
            <p:ph type="subTitle" idx="1"/>
            <p:custDataLst>
              <p:tags r:id="rId5"/>
            </p:custDataLst>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Tree>
    <p:extLst>
      <p:ext uri="{BB962C8B-B14F-4D97-AF65-F5344CB8AC3E}">
        <p14:creationId xmlns:p14="http://schemas.microsoft.com/office/powerpoint/2010/main" val="18484950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sp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5" name="1. On-page tracker">
            <a:extLst>
              <a:ext uri="{FF2B5EF4-FFF2-40B4-BE49-F238E27FC236}">
                <a16:creationId xmlns:a16="http://schemas.microsoft.com/office/drawing/2014/main" id="{060F9BBF-7A9F-4997-816D-34BA12217698}"/>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1043797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sp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F0CCD239-5AB1-44D4-B4A0-A0D2C775E2F2}"/>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3862948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sp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5870CBDA-319F-478D-A98A-8C924E44D94A}"/>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4044502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0826D15C-DD7B-41C9-B0B7-C732312FB58A}"/>
              </a:ext>
            </a:extLst>
          </p:cNvPr>
          <p:cNvSpPr>
            <a:spLocks noGrp="1"/>
          </p:cNvSpPr>
          <p:nvPr>
            <p:ph type="body" sz="quarter" idx="16" hasCustomPrompt="1"/>
            <p:custDataLst>
              <p:tags r:id="rId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9845884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10233935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31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24DB7D7B-A09F-4A19-A66E-6C1B908ACEDE}"/>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2"/>
            </p:custDataLst>
          </p:nvPr>
        </p:nvSpPr>
        <p:spPr>
          <a:xfrm>
            <a:off x="554736" y="2744369"/>
            <a:ext cx="2514600" cy="769441"/>
          </a:xfrm>
        </p:spPr>
        <p:txBody>
          <a:bodyPr anchor="b">
            <a:sp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3"/>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1109977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4173323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34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506B212A-F103-4479-B4F2-503202CBF12F}"/>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2"/>
            </p:custDataLst>
          </p:nvPr>
        </p:nvSpPr>
        <p:spPr>
          <a:xfrm>
            <a:off x="554736" y="2744369"/>
            <a:ext cx="3465576" cy="769441"/>
          </a:xfrm>
          <a:prstGeom prst="rect">
            <a:avLst/>
          </a:prstGeom>
        </p:spPr>
        <p:txBody>
          <a:bodyPr wrap="square" anchor="b">
            <a:sp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3"/>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529021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5836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65"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1. On-page tracker">
            <a:extLst>
              <a:ext uri="{FF2B5EF4-FFF2-40B4-BE49-F238E27FC236}">
                <a16:creationId xmlns:a16="http://schemas.microsoft.com/office/drawing/2014/main" id="{B1862427-C153-460B-92AE-3FA75E6B880B}"/>
              </a:ext>
            </a:extLst>
          </p:cNvPr>
          <p:cNvSpPr>
            <a:spLocks noGrp="1"/>
          </p:cNvSpPr>
          <p:nvPr>
            <p:ph type="body" sz="quarter" idx="16" hasCustomPrompt="1"/>
            <p:custDataLst>
              <p:tags r:id="rId1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646968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559872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389"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1. On-page tracker">
            <a:extLst>
              <a:ext uri="{FF2B5EF4-FFF2-40B4-BE49-F238E27FC236}">
                <a16:creationId xmlns:a16="http://schemas.microsoft.com/office/drawing/2014/main" id="{EAFF7AB7-0AA5-45CA-B768-743633E9C28B}"/>
              </a:ext>
            </a:extLst>
          </p:cNvPr>
          <p:cNvSpPr>
            <a:spLocks noGrp="1"/>
          </p:cNvSpPr>
          <p:nvPr>
            <p:ph type="body" sz="quarter" idx="16" hasCustomPrompt="1"/>
            <p:custDataLst>
              <p:tags r:id="rId14"/>
            </p:custDataLst>
          </p:nvPr>
        </p:nvSpPr>
        <p:spPr>
          <a:xfrm>
            <a:off x="8173370" y="88483"/>
            <a:ext cx="3466941"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5"/>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5492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89FFF2C-0DF6-48DF-86C5-38F816030ABD}"/>
              </a:ext>
            </a:extLst>
          </p:cNvPr>
          <p:cNvGraphicFramePr>
            <a:graphicFrameLocks noChangeAspect="1"/>
          </p:cNvGraphicFramePr>
          <p:nvPr userDrawn="1">
            <p:custDataLst>
              <p:tags r:id="rId2"/>
            </p:custDataLst>
            <p:extLst>
              <p:ext uri="{D42A27DB-BD31-4B8C-83A1-F6EECF244321}">
                <p14:modId xmlns:p14="http://schemas.microsoft.com/office/powerpoint/2010/main" val="40936312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71" name="think-cell Slide" r:id="rId8" imgW="395" imgH="394" progId="TCLayout.ActiveDocument.1">
                  <p:embed/>
                </p:oleObj>
              </mc:Choice>
              <mc:Fallback>
                <p:oleObj name="think-cell Slide" r:id="rId8" imgW="395" imgH="394"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2. Slide Title">
            <a:extLst>
              <a:ext uri="{FF2B5EF4-FFF2-40B4-BE49-F238E27FC236}">
                <a16:creationId xmlns:a16="http://schemas.microsoft.com/office/drawing/2014/main" id="{0CB45BB6-E557-4FA4-9672-4BF86DC1FC27}"/>
              </a:ext>
            </a:extLst>
          </p:cNvPr>
          <p:cNvSpPr>
            <a:spLocks noGrp="1"/>
          </p:cNvSpPr>
          <p:nvPr>
            <p:ph type="title"/>
            <p:custDataLst>
              <p:tags r:id="rId5"/>
            </p:custDataLst>
          </p:nvPr>
        </p:nvSpPr>
        <p:spPr>
          <a:xfrm>
            <a:off x="554736" y="172212"/>
            <a:ext cx="11082528" cy="731520"/>
          </a:xfrm>
        </p:spPr>
        <p:txBody>
          <a:bodyPr>
            <a:normAutofit/>
          </a:bodyPr>
          <a:lstStyle/>
          <a:p>
            <a:r>
              <a:rPr lang="en-US" dirty="0"/>
              <a:t>Issue Tree</a:t>
            </a:r>
          </a:p>
        </p:txBody>
      </p:sp>
      <p:sp>
        <p:nvSpPr>
          <p:cNvPr id="8" name="TextBox 7">
            <a:extLst>
              <a:ext uri="{FF2B5EF4-FFF2-40B4-BE49-F238E27FC236}">
                <a16:creationId xmlns:a16="http://schemas.microsoft.com/office/drawing/2014/main" id="{FA75F33B-912A-4E50-AD37-8C661804DB87}"/>
              </a:ext>
            </a:extLst>
          </p:cNvPr>
          <p:cNvSpPr txBox="1"/>
          <p:nvPr userDrawn="1">
            <p:custDataLst>
              <p:tags r:id="rId6"/>
            </p:custDataLst>
          </p:nvPr>
        </p:nvSpPr>
        <p:spPr>
          <a:xfrm>
            <a:off x="554736" y="3525797"/>
            <a:ext cx="1417997" cy="699422"/>
          </a:xfrm>
          <a:prstGeom prst="rect">
            <a:avLst/>
          </a:prstGeom>
          <a:solidFill>
            <a:schemeClr val="bg1"/>
          </a:solidFill>
          <a:ln w="9525">
            <a:solidFill>
              <a:schemeClr val="tx1"/>
            </a:solidFill>
          </a:ln>
        </p:spPr>
        <p:txBody>
          <a:bodyPr vert="horz" wrap="square" lIns="72009" tIns="72009" rIns="72009" bIns="72009"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ct val="15000"/>
              </a:spcBef>
              <a:spcAft>
                <a:spcPts val="0"/>
              </a:spcAft>
            </a:pPr>
            <a:r>
              <a:rPr lang="en-US" sz="1800" b="1" dirty="0"/>
              <a:t>Problem </a:t>
            </a:r>
            <a:br>
              <a:rPr lang="en-US" sz="1800" b="1" dirty="0"/>
            </a:br>
            <a:r>
              <a:rPr lang="en-US" sz="1800" b="1" dirty="0"/>
              <a:t>statement</a:t>
            </a:r>
          </a:p>
        </p:txBody>
      </p:sp>
      <p:sp>
        <p:nvSpPr>
          <p:cNvPr id="9" name="TextBox 8">
            <a:extLst>
              <a:ext uri="{FF2B5EF4-FFF2-40B4-BE49-F238E27FC236}">
                <a16:creationId xmlns:a16="http://schemas.microsoft.com/office/drawing/2014/main" id="{33A4E8AD-FABF-4D02-B889-805043884054}"/>
              </a:ext>
            </a:extLst>
          </p:cNvPr>
          <p:cNvSpPr txBox="1"/>
          <p:nvPr userDrawn="1"/>
        </p:nvSpPr>
        <p:spPr>
          <a:xfrm>
            <a:off x="2529423" y="4294810"/>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Issue 3</a:t>
            </a:r>
          </a:p>
        </p:txBody>
      </p:sp>
      <p:sp>
        <p:nvSpPr>
          <p:cNvPr id="10" name="TextBox 9">
            <a:extLst>
              <a:ext uri="{FF2B5EF4-FFF2-40B4-BE49-F238E27FC236}">
                <a16:creationId xmlns:a16="http://schemas.microsoft.com/office/drawing/2014/main" id="{702D1E00-ABCE-4A3E-979B-2EC980075535}"/>
              </a:ext>
            </a:extLst>
          </p:cNvPr>
          <p:cNvSpPr txBox="1"/>
          <p:nvPr userDrawn="1"/>
        </p:nvSpPr>
        <p:spPr>
          <a:xfrm>
            <a:off x="2529423" y="5344628"/>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Issue 4</a:t>
            </a:r>
          </a:p>
        </p:txBody>
      </p:sp>
      <p:sp>
        <p:nvSpPr>
          <p:cNvPr id="11" name="TextBox 10">
            <a:extLst>
              <a:ext uri="{FF2B5EF4-FFF2-40B4-BE49-F238E27FC236}">
                <a16:creationId xmlns:a16="http://schemas.microsoft.com/office/drawing/2014/main" id="{619B7738-4836-4409-8BAB-6FCF981889CE}"/>
              </a:ext>
            </a:extLst>
          </p:cNvPr>
          <p:cNvSpPr txBox="1"/>
          <p:nvPr userDrawn="1"/>
        </p:nvSpPr>
        <p:spPr>
          <a:xfrm>
            <a:off x="2529423" y="3244992"/>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Issue 2</a:t>
            </a:r>
          </a:p>
        </p:txBody>
      </p:sp>
      <p:sp>
        <p:nvSpPr>
          <p:cNvPr id="12" name="TextBox 11">
            <a:extLst>
              <a:ext uri="{FF2B5EF4-FFF2-40B4-BE49-F238E27FC236}">
                <a16:creationId xmlns:a16="http://schemas.microsoft.com/office/drawing/2014/main" id="{B7287040-8333-4624-9528-DE290CB58F50}"/>
              </a:ext>
            </a:extLst>
          </p:cNvPr>
          <p:cNvSpPr txBox="1"/>
          <p:nvPr userDrawn="1"/>
        </p:nvSpPr>
        <p:spPr>
          <a:xfrm>
            <a:off x="2529423" y="2195174"/>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Issue 1</a:t>
            </a:r>
          </a:p>
        </p:txBody>
      </p:sp>
      <p:cxnSp>
        <p:nvCxnSpPr>
          <p:cNvPr id="13" name="Connector: Elbow 12">
            <a:extLst>
              <a:ext uri="{FF2B5EF4-FFF2-40B4-BE49-F238E27FC236}">
                <a16:creationId xmlns:a16="http://schemas.microsoft.com/office/drawing/2014/main" id="{8C90FB86-A8AB-4F97-8F1F-A504EFB47ECA}"/>
              </a:ext>
            </a:extLst>
          </p:cNvPr>
          <p:cNvCxnSpPr>
            <a:cxnSpLocks/>
            <a:stCxn id="10" idx="1"/>
            <a:endCxn id="8" idx="3"/>
          </p:cNvCxnSpPr>
          <p:nvPr userDrawn="1"/>
        </p:nvCxnSpPr>
        <p:spPr>
          <a:xfrm rot="10800000">
            <a:off x="1972733" y="3875508"/>
            <a:ext cx="556690" cy="1680332"/>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B622CD16-4B42-4306-B44D-F0F062FB6B17}"/>
              </a:ext>
            </a:extLst>
          </p:cNvPr>
          <p:cNvCxnSpPr>
            <a:cxnSpLocks/>
            <a:stCxn id="12" idx="1"/>
            <a:endCxn id="8" idx="3"/>
          </p:cNvCxnSpPr>
          <p:nvPr userDrawn="1"/>
        </p:nvCxnSpPr>
        <p:spPr>
          <a:xfrm rot="10800000" flipV="1">
            <a:off x="1972733" y="2406386"/>
            <a:ext cx="556690" cy="1469122"/>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FB13E12-08D8-435D-BF57-4300D7E69721}"/>
              </a:ext>
            </a:extLst>
          </p:cNvPr>
          <p:cNvCxnSpPr>
            <a:cxnSpLocks/>
            <a:stCxn id="11" idx="1"/>
            <a:endCxn id="8" idx="3"/>
          </p:cNvCxnSpPr>
          <p:nvPr userDrawn="1"/>
        </p:nvCxnSpPr>
        <p:spPr>
          <a:xfrm rot="10800000" flipV="1">
            <a:off x="1972733" y="3456204"/>
            <a:ext cx="556690" cy="419304"/>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Connector: Elbow 33">
            <a:extLst>
              <a:ext uri="{FF2B5EF4-FFF2-40B4-BE49-F238E27FC236}">
                <a16:creationId xmlns:a16="http://schemas.microsoft.com/office/drawing/2014/main" id="{7328DCD8-2713-45D3-B109-EBB69B292223}"/>
              </a:ext>
            </a:extLst>
          </p:cNvPr>
          <p:cNvCxnSpPr>
            <a:cxnSpLocks/>
            <a:stCxn id="9" idx="1"/>
            <a:endCxn id="8" idx="3"/>
          </p:cNvCxnSpPr>
          <p:nvPr userDrawn="1"/>
        </p:nvCxnSpPr>
        <p:spPr>
          <a:xfrm rot="10800000">
            <a:off x="1972733" y="3875508"/>
            <a:ext cx="556690" cy="630514"/>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59CE2F-776D-485B-A3B1-C6501A6FE395}"/>
              </a:ext>
            </a:extLst>
          </p:cNvPr>
          <p:cNvSpPr txBox="1"/>
          <p:nvPr userDrawn="1"/>
        </p:nvSpPr>
        <p:spPr>
          <a:xfrm>
            <a:off x="6184897" y="4307659"/>
            <a:ext cx="4172712"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Always ask “so what”, but also ask what you have forgotten</a:t>
            </a:r>
          </a:p>
        </p:txBody>
      </p:sp>
      <p:sp>
        <p:nvSpPr>
          <p:cNvPr id="18" name="TextBox 17">
            <a:extLst>
              <a:ext uri="{FF2B5EF4-FFF2-40B4-BE49-F238E27FC236}">
                <a16:creationId xmlns:a16="http://schemas.microsoft.com/office/drawing/2014/main" id="{DFB1DB6B-A800-4223-B535-E9C486EE9B9D}"/>
              </a:ext>
            </a:extLst>
          </p:cNvPr>
          <p:cNvSpPr txBox="1"/>
          <p:nvPr userDrawn="1"/>
        </p:nvSpPr>
        <p:spPr>
          <a:xfrm>
            <a:off x="6184897" y="5387408"/>
            <a:ext cx="4172712"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Elimination of non-essential issues is key to limiting unnecessary work</a:t>
            </a:r>
          </a:p>
        </p:txBody>
      </p:sp>
      <p:sp>
        <p:nvSpPr>
          <p:cNvPr id="19" name="TextBox 18">
            <a:extLst>
              <a:ext uri="{FF2B5EF4-FFF2-40B4-BE49-F238E27FC236}">
                <a16:creationId xmlns:a16="http://schemas.microsoft.com/office/drawing/2014/main" id="{B7697A9E-6873-4A71-AA6F-4C3B69E4E193}"/>
              </a:ext>
            </a:extLst>
          </p:cNvPr>
          <p:cNvSpPr txBox="1"/>
          <p:nvPr userDrawn="1"/>
        </p:nvSpPr>
        <p:spPr>
          <a:xfrm>
            <a:off x="6184897" y="3381799"/>
            <a:ext cx="4172712"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Concentrate your effort on what is most important</a:t>
            </a:r>
          </a:p>
        </p:txBody>
      </p:sp>
      <p:sp>
        <p:nvSpPr>
          <p:cNvPr id="20" name="TextBox 19">
            <a:extLst>
              <a:ext uri="{FF2B5EF4-FFF2-40B4-BE49-F238E27FC236}">
                <a16:creationId xmlns:a16="http://schemas.microsoft.com/office/drawing/2014/main" id="{1E6A7D22-7D39-49B9-9527-F75D6BAA6286}"/>
              </a:ext>
            </a:extLst>
          </p:cNvPr>
          <p:cNvSpPr txBox="1"/>
          <p:nvPr userDrawn="1"/>
        </p:nvSpPr>
        <p:spPr>
          <a:xfrm>
            <a:off x="6184897" y="1932719"/>
            <a:ext cx="4172712" cy="80021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First step in constant, iterative refinement process</a:t>
            </a:r>
          </a:p>
          <a:p>
            <a:r>
              <a:rPr lang="en-US" sz="1400" dirty="0"/>
              <a:t>Balance between hypotheses/theories and data</a:t>
            </a:r>
          </a:p>
          <a:p>
            <a:r>
              <a:rPr lang="en-US" sz="1400" dirty="0"/>
              <a:t>Use 80/20 thinking</a:t>
            </a:r>
          </a:p>
        </p:txBody>
      </p:sp>
      <p:sp>
        <p:nvSpPr>
          <p:cNvPr id="21" name="TextBox 20">
            <a:extLst>
              <a:ext uri="{FF2B5EF4-FFF2-40B4-BE49-F238E27FC236}">
                <a16:creationId xmlns:a16="http://schemas.microsoft.com/office/drawing/2014/main" id="{606B106B-FF12-4FE1-B0B7-63252433B43C}"/>
              </a:ext>
            </a:extLst>
          </p:cNvPr>
          <p:cNvSpPr txBox="1"/>
          <p:nvPr userDrawn="1"/>
        </p:nvSpPr>
        <p:spPr>
          <a:xfrm>
            <a:off x="6184897" y="1549987"/>
            <a:ext cx="4172712" cy="27699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Purpose</a:t>
            </a:r>
          </a:p>
        </p:txBody>
      </p:sp>
      <p:sp>
        <p:nvSpPr>
          <p:cNvPr id="22" name="TextBox 21">
            <a:extLst>
              <a:ext uri="{FF2B5EF4-FFF2-40B4-BE49-F238E27FC236}">
                <a16:creationId xmlns:a16="http://schemas.microsoft.com/office/drawing/2014/main" id="{F8B7FFB3-119A-467D-BC76-5940B932ACC7}"/>
              </a:ext>
            </a:extLst>
          </p:cNvPr>
          <p:cNvSpPr txBox="1"/>
          <p:nvPr userDrawn="1"/>
        </p:nvSpPr>
        <p:spPr>
          <a:xfrm>
            <a:off x="4546609" y="1932719"/>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3" name="TextBox 22">
            <a:extLst>
              <a:ext uri="{FF2B5EF4-FFF2-40B4-BE49-F238E27FC236}">
                <a16:creationId xmlns:a16="http://schemas.microsoft.com/office/drawing/2014/main" id="{D3C494D9-CC71-44FA-A02E-3AA797AD7A5B}"/>
              </a:ext>
            </a:extLst>
          </p:cNvPr>
          <p:cNvSpPr txBox="1"/>
          <p:nvPr userDrawn="1"/>
        </p:nvSpPr>
        <p:spPr>
          <a:xfrm>
            <a:off x="4546609" y="2457628"/>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4" name="TextBox 23">
            <a:extLst>
              <a:ext uri="{FF2B5EF4-FFF2-40B4-BE49-F238E27FC236}">
                <a16:creationId xmlns:a16="http://schemas.microsoft.com/office/drawing/2014/main" id="{3560AC6B-A81C-4859-B4FA-1549C5E11DD4}"/>
              </a:ext>
            </a:extLst>
          </p:cNvPr>
          <p:cNvSpPr txBox="1"/>
          <p:nvPr userDrawn="1"/>
        </p:nvSpPr>
        <p:spPr>
          <a:xfrm>
            <a:off x="4546609" y="2982537"/>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5" name="TextBox 24">
            <a:extLst>
              <a:ext uri="{FF2B5EF4-FFF2-40B4-BE49-F238E27FC236}">
                <a16:creationId xmlns:a16="http://schemas.microsoft.com/office/drawing/2014/main" id="{EDB248C0-CE1E-4540-8516-1C4D86D3DD94}"/>
              </a:ext>
            </a:extLst>
          </p:cNvPr>
          <p:cNvSpPr txBox="1"/>
          <p:nvPr userDrawn="1"/>
        </p:nvSpPr>
        <p:spPr>
          <a:xfrm>
            <a:off x="4546609" y="3507446"/>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6" name="TextBox 25">
            <a:extLst>
              <a:ext uri="{FF2B5EF4-FFF2-40B4-BE49-F238E27FC236}">
                <a16:creationId xmlns:a16="http://schemas.microsoft.com/office/drawing/2014/main" id="{21107F37-F3CC-4C05-95C5-F664D2B6E046}"/>
              </a:ext>
            </a:extLst>
          </p:cNvPr>
          <p:cNvSpPr txBox="1"/>
          <p:nvPr userDrawn="1"/>
        </p:nvSpPr>
        <p:spPr>
          <a:xfrm>
            <a:off x="4546609" y="4032355"/>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7" name="TextBox 26">
            <a:extLst>
              <a:ext uri="{FF2B5EF4-FFF2-40B4-BE49-F238E27FC236}">
                <a16:creationId xmlns:a16="http://schemas.microsoft.com/office/drawing/2014/main" id="{57A6AAE8-FC24-45D8-8CD6-8E844F8D6907}"/>
              </a:ext>
            </a:extLst>
          </p:cNvPr>
          <p:cNvSpPr txBox="1"/>
          <p:nvPr userDrawn="1"/>
        </p:nvSpPr>
        <p:spPr>
          <a:xfrm>
            <a:off x="4546609" y="4557264"/>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8" name="TextBox 27">
            <a:extLst>
              <a:ext uri="{FF2B5EF4-FFF2-40B4-BE49-F238E27FC236}">
                <a16:creationId xmlns:a16="http://schemas.microsoft.com/office/drawing/2014/main" id="{EDBE2D1E-FE07-44EE-85B3-3251514BDA9A}"/>
              </a:ext>
            </a:extLst>
          </p:cNvPr>
          <p:cNvSpPr txBox="1"/>
          <p:nvPr userDrawn="1"/>
        </p:nvSpPr>
        <p:spPr>
          <a:xfrm>
            <a:off x="4546609" y="5082173"/>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9" name="TextBox 28">
            <a:extLst>
              <a:ext uri="{FF2B5EF4-FFF2-40B4-BE49-F238E27FC236}">
                <a16:creationId xmlns:a16="http://schemas.microsoft.com/office/drawing/2014/main" id="{C9B6A4A2-278B-4EB4-9616-9A6121A70701}"/>
              </a:ext>
            </a:extLst>
          </p:cNvPr>
          <p:cNvSpPr txBox="1"/>
          <p:nvPr userDrawn="1"/>
        </p:nvSpPr>
        <p:spPr>
          <a:xfrm>
            <a:off x="4546609" y="5607083"/>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cxnSp>
        <p:nvCxnSpPr>
          <p:cNvPr id="30" name="Connector: Elbow 29">
            <a:extLst>
              <a:ext uri="{FF2B5EF4-FFF2-40B4-BE49-F238E27FC236}">
                <a16:creationId xmlns:a16="http://schemas.microsoft.com/office/drawing/2014/main" id="{05554F96-4A7F-4EB4-9312-308B60A5F1AC}"/>
              </a:ext>
            </a:extLst>
          </p:cNvPr>
          <p:cNvCxnSpPr>
            <a:cxnSpLocks/>
            <a:stCxn id="12" idx="3"/>
            <a:endCxn id="22" idx="1"/>
          </p:cNvCxnSpPr>
          <p:nvPr userDrawn="1"/>
        </p:nvCxnSpPr>
        <p:spPr>
          <a:xfrm flipV="1">
            <a:off x="3989919" y="2143931"/>
            <a:ext cx="556690" cy="262455"/>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49B88ECE-CD13-4943-AB26-2A7EE3386A32}"/>
              </a:ext>
            </a:extLst>
          </p:cNvPr>
          <p:cNvCxnSpPr>
            <a:cxnSpLocks/>
            <a:stCxn id="12" idx="3"/>
            <a:endCxn id="23" idx="1"/>
          </p:cNvCxnSpPr>
          <p:nvPr userDrawn="1"/>
        </p:nvCxnSpPr>
        <p:spPr>
          <a:xfrm>
            <a:off x="3989919" y="2406386"/>
            <a:ext cx="556690" cy="262454"/>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E7FD551-8420-4AE4-98B5-BF6BE8835C4C}"/>
              </a:ext>
            </a:extLst>
          </p:cNvPr>
          <p:cNvCxnSpPr>
            <a:cxnSpLocks/>
            <a:stCxn id="11" idx="3"/>
            <a:endCxn id="24" idx="1"/>
          </p:cNvCxnSpPr>
          <p:nvPr userDrawn="1"/>
        </p:nvCxnSpPr>
        <p:spPr>
          <a:xfrm flipV="1">
            <a:off x="3989919" y="3193749"/>
            <a:ext cx="556690" cy="262455"/>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DA4E724C-EFB6-4C12-A4F5-EA9498B9BD34}"/>
              </a:ext>
            </a:extLst>
          </p:cNvPr>
          <p:cNvCxnSpPr>
            <a:cxnSpLocks/>
            <a:stCxn id="11" idx="3"/>
            <a:endCxn id="25" idx="1"/>
          </p:cNvCxnSpPr>
          <p:nvPr userDrawn="1"/>
        </p:nvCxnSpPr>
        <p:spPr>
          <a:xfrm>
            <a:off x="3989919" y="3456204"/>
            <a:ext cx="556690" cy="262454"/>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ED5791F-8AAA-4DA3-94D7-F10237D3B1BC}"/>
              </a:ext>
            </a:extLst>
          </p:cNvPr>
          <p:cNvCxnSpPr>
            <a:cxnSpLocks/>
            <a:stCxn id="9" idx="3"/>
            <a:endCxn id="26" idx="1"/>
          </p:cNvCxnSpPr>
          <p:nvPr userDrawn="1"/>
        </p:nvCxnSpPr>
        <p:spPr>
          <a:xfrm flipV="1">
            <a:off x="3989919" y="4243567"/>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789AEF0D-2AF5-4036-BF67-5928C52D1228}"/>
              </a:ext>
            </a:extLst>
          </p:cNvPr>
          <p:cNvCxnSpPr>
            <a:cxnSpLocks/>
            <a:stCxn id="9" idx="3"/>
            <a:endCxn id="27" idx="1"/>
          </p:cNvCxnSpPr>
          <p:nvPr userDrawn="1"/>
        </p:nvCxnSpPr>
        <p:spPr>
          <a:xfrm>
            <a:off x="3989919" y="4506022"/>
            <a:ext cx="556690" cy="262454"/>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F83E812-A5A6-4F5F-9297-804DB389356E}"/>
              </a:ext>
            </a:extLst>
          </p:cNvPr>
          <p:cNvCxnSpPr>
            <a:cxnSpLocks/>
            <a:stCxn id="10" idx="3"/>
            <a:endCxn id="28" idx="1"/>
          </p:cNvCxnSpPr>
          <p:nvPr userDrawn="1"/>
        </p:nvCxnSpPr>
        <p:spPr>
          <a:xfrm flipV="1">
            <a:off x="3989919" y="5293385"/>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B94AA31-5CB9-4D41-B345-0968DAE09A46}"/>
              </a:ext>
            </a:extLst>
          </p:cNvPr>
          <p:cNvCxnSpPr>
            <a:cxnSpLocks/>
            <a:stCxn id="10" idx="3"/>
            <a:endCxn id="29" idx="1"/>
          </p:cNvCxnSpPr>
          <p:nvPr userDrawn="1"/>
        </p:nvCxnSpPr>
        <p:spPr>
          <a:xfrm>
            <a:off x="3989919" y="5555840"/>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F0D8DF2-D5F6-419C-9BFC-BEDE9FADC0ED}"/>
              </a:ext>
            </a:extLst>
          </p:cNvPr>
          <p:cNvSpPr txBox="1"/>
          <p:nvPr userDrawn="1"/>
        </p:nvSpPr>
        <p:spPr>
          <a:xfrm>
            <a:off x="2529423" y="5814062"/>
            <a:ext cx="1394613" cy="215444"/>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Eliminated issues</a:t>
            </a:r>
          </a:p>
        </p:txBody>
      </p:sp>
      <p:sp>
        <p:nvSpPr>
          <p:cNvPr id="39" name="Subtitle 2">
            <a:extLst>
              <a:ext uri="{FF2B5EF4-FFF2-40B4-BE49-F238E27FC236}">
                <a16:creationId xmlns:a16="http://schemas.microsoft.com/office/drawing/2014/main" id="{A6CAF216-4010-4A41-A2DD-7404CCACF822}"/>
              </a:ext>
            </a:extLst>
          </p:cNvPr>
          <p:cNvSpPr>
            <a:spLocks noGrp="1"/>
          </p:cNvSpPr>
          <p:nvPr>
            <p:ph type="subTitle" idx="1"/>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Tree>
    <p:extLst>
      <p:ext uri="{BB962C8B-B14F-4D97-AF65-F5344CB8AC3E}">
        <p14:creationId xmlns:p14="http://schemas.microsoft.com/office/powerpoint/2010/main" val="38524986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rmAutofit/>
          </a:bodyPr>
          <a:lstStyle>
            <a:lvl1pPr>
              <a:defRPr/>
            </a:lvl1pPr>
          </a:lstStyle>
          <a:p>
            <a:r>
              <a:rPr lang="en-US"/>
              <a:t>Click to edit Master title style</a:t>
            </a:r>
            <a:endParaRPr lang="en-US" dirty="0"/>
          </a:p>
        </p:txBody>
      </p:sp>
      <p:sp>
        <p:nvSpPr>
          <p:cNvPr id="9" name="1. On-page tracker">
            <a:extLst>
              <a:ext uri="{FF2B5EF4-FFF2-40B4-BE49-F238E27FC236}">
                <a16:creationId xmlns:a16="http://schemas.microsoft.com/office/drawing/2014/main" id="{FBFEDCBC-6AE2-415B-B9AB-4D0332F5ABD9}"/>
              </a:ext>
            </a:extLst>
          </p:cNvPr>
          <p:cNvSpPr>
            <a:spLocks noGrp="1"/>
          </p:cNvSpPr>
          <p:nvPr>
            <p:ph type="body" sz="quarter" idx="17" hasCustomPrompt="1"/>
            <p:custDataLst>
              <p:tags r:id="rId6"/>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176210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242E706C-B652-4B8D-8347-CE6D35DB7BB4}"/>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1112499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1"/>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7" name="Partnership">
            <a:extLst>
              <a:ext uri="{FF2B5EF4-FFF2-40B4-BE49-F238E27FC236}">
                <a16:creationId xmlns:a16="http://schemas.microsoft.com/office/drawing/2014/main" id="{F872C5DF-49A0-4AF8-94E4-83C32A939035}"/>
              </a:ext>
            </a:extLst>
          </p:cNvPr>
          <p:cNvPicPr>
            <a:picLocks noChangeAspect="1"/>
          </p:cNvPicPr>
          <p:nvPr userDrawn="1">
            <p:custDataLst>
              <p:tags r:id="rId2"/>
            </p:custDataLst>
          </p:nvPr>
        </p:nvPicPr>
        <p:blipFill rotWithShape="1">
          <a:blip r:embed="rId5">
            <a:extLst>
              <a:ext uri="{28A0092B-C50C-407E-A947-70E740481C1C}">
                <a14:useLocalDpi xmlns:a14="http://schemas.microsoft.com/office/drawing/2010/main" val="0"/>
              </a:ext>
            </a:extLst>
          </a:blip>
          <a:srcRect l="35455" r="18000"/>
          <a:stretch/>
        </p:blipFill>
        <p:spPr bwMode="black">
          <a:xfrm>
            <a:off x="6517178" y="0"/>
            <a:ext cx="5674822" cy="6858000"/>
          </a:xfrm>
          <a:prstGeom prst="rect">
            <a:avLst/>
          </a:prstGeom>
        </p:spPr>
      </p:pic>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8580634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BA32-38B9-4C8B-A7D5-45237C60FD1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984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B93858-9EEF-4A65-82CD-14098C63014B}"/>
              </a:ext>
            </a:extLst>
          </p:cNvPr>
          <p:cNvGraphicFramePr>
            <a:graphicFrameLocks noChangeAspect="1"/>
          </p:cNvGraphicFramePr>
          <p:nvPr userDrawn="1">
            <p:custDataLst>
              <p:tags r:id="rId2"/>
            </p:custDataLst>
            <p:extLst>
              <p:ext uri="{D42A27DB-BD31-4B8C-83A1-F6EECF244321}">
                <p14:modId xmlns:p14="http://schemas.microsoft.com/office/powerpoint/2010/main" val="2769647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5" name="think-cell Slide" r:id="rId9" imgW="395" imgH="394" progId="TCLayout.ActiveDocument.1">
                  <p:embed/>
                </p:oleObj>
              </mc:Choice>
              <mc:Fallback>
                <p:oleObj name="think-cell Slide" r:id="rId9" imgW="395" imgH="394"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F0CCD239-5AB1-44D4-B4A0-A0D2C775E2F2}"/>
              </a:ext>
            </a:extLst>
          </p:cNvPr>
          <p:cNvSpPr>
            <a:spLocks noGrp="1"/>
          </p:cNvSpPr>
          <p:nvPr>
            <p:ph type="body" sz="quarter" idx="16" hasCustomPrompt="1"/>
            <p:custDataLst>
              <p:tags r:id="rId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2. Slide Title">
            <a:extLst>
              <a:ext uri="{FF2B5EF4-FFF2-40B4-BE49-F238E27FC236}">
                <a16:creationId xmlns:a16="http://schemas.microsoft.com/office/drawing/2014/main" id="{D7BA256E-0A05-417C-9C9A-49FAA00D6CBF}"/>
              </a:ext>
            </a:extLst>
          </p:cNvPr>
          <p:cNvSpPr>
            <a:spLocks noGrp="1"/>
          </p:cNvSpPr>
          <p:nvPr>
            <p:ph type="title"/>
            <p:custDataLst>
              <p:tags r:id="rId6"/>
            </p:custDataLst>
          </p:nvPr>
        </p:nvSpPr>
        <p:spPr>
          <a:xfrm>
            <a:off x="554736" y="172212"/>
            <a:ext cx="11082528" cy="731520"/>
          </a:xfrm>
        </p:spPr>
        <p:txBody>
          <a:bodyPr>
            <a:normAutofit/>
          </a:bodyPr>
          <a:lstStyle/>
          <a:p>
            <a:r>
              <a:rPr lang="en-US" dirty="0"/>
              <a:t>Hypothesis Tree</a:t>
            </a:r>
          </a:p>
        </p:txBody>
      </p:sp>
      <p:sp>
        <p:nvSpPr>
          <p:cNvPr id="11" name="TextBox 10">
            <a:extLst>
              <a:ext uri="{FF2B5EF4-FFF2-40B4-BE49-F238E27FC236}">
                <a16:creationId xmlns:a16="http://schemas.microsoft.com/office/drawing/2014/main" id="{037153B1-357D-4EDF-B4F5-48753C31BD20}"/>
              </a:ext>
            </a:extLst>
          </p:cNvPr>
          <p:cNvSpPr txBox="1"/>
          <p:nvPr userDrawn="1">
            <p:custDataLst>
              <p:tags r:id="rId7"/>
            </p:custDataLst>
          </p:nvPr>
        </p:nvSpPr>
        <p:spPr>
          <a:xfrm>
            <a:off x="554736" y="3664296"/>
            <a:ext cx="1417997" cy="422423"/>
          </a:xfrm>
          <a:prstGeom prst="rect">
            <a:avLst/>
          </a:prstGeom>
          <a:solidFill>
            <a:schemeClr val="bg1"/>
          </a:solidFill>
          <a:ln w="9525">
            <a:solidFill>
              <a:schemeClr val="tx1"/>
            </a:solidFill>
          </a:ln>
        </p:spPr>
        <p:txBody>
          <a:bodyPr vert="horz" wrap="square" lIns="72009" tIns="72009" rIns="72009" bIns="72009" rtlCol="0" anchor="ctr"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ct val="15000"/>
              </a:spcBef>
              <a:spcAft>
                <a:spcPts val="0"/>
              </a:spcAft>
            </a:pPr>
            <a:r>
              <a:rPr lang="en-US" sz="1800" b="1" dirty="0"/>
              <a:t>Hypothesis</a:t>
            </a:r>
          </a:p>
        </p:txBody>
      </p:sp>
      <p:sp>
        <p:nvSpPr>
          <p:cNvPr id="12" name="TextBox 11">
            <a:extLst>
              <a:ext uri="{FF2B5EF4-FFF2-40B4-BE49-F238E27FC236}">
                <a16:creationId xmlns:a16="http://schemas.microsoft.com/office/drawing/2014/main" id="{38F3976B-D42C-4283-8559-45F7CBFDA8F1}"/>
              </a:ext>
            </a:extLst>
          </p:cNvPr>
          <p:cNvSpPr txBox="1"/>
          <p:nvPr userDrawn="1"/>
        </p:nvSpPr>
        <p:spPr>
          <a:xfrm>
            <a:off x="2529423" y="4294810"/>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Argument 3</a:t>
            </a:r>
          </a:p>
        </p:txBody>
      </p:sp>
      <p:sp>
        <p:nvSpPr>
          <p:cNvPr id="13" name="TextBox 12">
            <a:extLst>
              <a:ext uri="{FF2B5EF4-FFF2-40B4-BE49-F238E27FC236}">
                <a16:creationId xmlns:a16="http://schemas.microsoft.com/office/drawing/2014/main" id="{A107512A-F421-48F0-A006-E68B8D06985C}"/>
              </a:ext>
            </a:extLst>
          </p:cNvPr>
          <p:cNvSpPr txBox="1"/>
          <p:nvPr userDrawn="1"/>
        </p:nvSpPr>
        <p:spPr>
          <a:xfrm>
            <a:off x="2529423" y="5344628"/>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Argument 4</a:t>
            </a:r>
          </a:p>
        </p:txBody>
      </p:sp>
      <p:sp>
        <p:nvSpPr>
          <p:cNvPr id="14" name="TextBox 13">
            <a:extLst>
              <a:ext uri="{FF2B5EF4-FFF2-40B4-BE49-F238E27FC236}">
                <a16:creationId xmlns:a16="http://schemas.microsoft.com/office/drawing/2014/main" id="{2B51CB6C-2E9A-40C3-BD89-8428570E1FFE}"/>
              </a:ext>
            </a:extLst>
          </p:cNvPr>
          <p:cNvSpPr txBox="1"/>
          <p:nvPr userDrawn="1"/>
        </p:nvSpPr>
        <p:spPr>
          <a:xfrm>
            <a:off x="2529423" y="3244992"/>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Argument 2</a:t>
            </a:r>
          </a:p>
        </p:txBody>
      </p:sp>
      <p:sp>
        <p:nvSpPr>
          <p:cNvPr id="15" name="TextBox 14">
            <a:extLst>
              <a:ext uri="{FF2B5EF4-FFF2-40B4-BE49-F238E27FC236}">
                <a16:creationId xmlns:a16="http://schemas.microsoft.com/office/drawing/2014/main" id="{43791790-83FE-40EA-8398-160CD7D01A9B}"/>
              </a:ext>
            </a:extLst>
          </p:cNvPr>
          <p:cNvSpPr txBox="1"/>
          <p:nvPr userDrawn="1"/>
        </p:nvSpPr>
        <p:spPr>
          <a:xfrm>
            <a:off x="2529423" y="2195174"/>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Argument 1</a:t>
            </a:r>
          </a:p>
        </p:txBody>
      </p:sp>
      <p:cxnSp>
        <p:nvCxnSpPr>
          <p:cNvPr id="16" name="Connector: Elbow 15">
            <a:extLst>
              <a:ext uri="{FF2B5EF4-FFF2-40B4-BE49-F238E27FC236}">
                <a16:creationId xmlns:a16="http://schemas.microsoft.com/office/drawing/2014/main" id="{A97EA452-CC87-40A9-8D6A-B2331E7412AE}"/>
              </a:ext>
            </a:extLst>
          </p:cNvPr>
          <p:cNvCxnSpPr>
            <a:cxnSpLocks/>
            <a:stCxn id="13" idx="1"/>
            <a:endCxn id="11" idx="3"/>
          </p:cNvCxnSpPr>
          <p:nvPr userDrawn="1"/>
        </p:nvCxnSpPr>
        <p:spPr>
          <a:xfrm rot="10800000">
            <a:off x="1972733" y="3875508"/>
            <a:ext cx="556690" cy="1680332"/>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F1BF7724-C3E2-480A-B84E-82DDFC296A4E}"/>
              </a:ext>
            </a:extLst>
          </p:cNvPr>
          <p:cNvCxnSpPr>
            <a:cxnSpLocks/>
            <a:stCxn id="15" idx="1"/>
            <a:endCxn id="11" idx="3"/>
          </p:cNvCxnSpPr>
          <p:nvPr userDrawn="1"/>
        </p:nvCxnSpPr>
        <p:spPr>
          <a:xfrm rot="10800000" flipV="1">
            <a:off x="1972733" y="2406386"/>
            <a:ext cx="556690" cy="1469122"/>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23534633-5564-4FF5-8825-8D0F81E55568}"/>
              </a:ext>
            </a:extLst>
          </p:cNvPr>
          <p:cNvCxnSpPr>
            <a:cxnSpLocks/>
            <a:stCxn id="14" idx="1"/>
            <a:endCxn id="11" idx="3"/>
          </p:cNvCxnSpPr>
          <p:nvPr userDrawn="1"/>
        </p:nvCxnSpPr>
        <p:spPr>
          <a:xfrm rot="10800000" flipV="1">
            <a:off x="1972733" y="3456204"/>
            <a:ext cx="556690" cy="419304"/>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9" name="Connector: Elbow 33">
            <a:extLst>
              <a:ext uri="{FF2B5EF4-FFF2-40B4-BE49-F238E27FC236}">
                <a16:creationId xmlns:a16="http://schemas.microsoft.com/office/drawing/2014/main" id="{08F373BF-FDB0-40C6-BDDB-CCA9E0200F29}"/>
              </a:ext>
            </a:extLst>
          </p:cNvPr>
          <p:cNvCxnSpPr>
            <a:cxnSpLocks/>
            <a:stCxn id="12" idx="1"/>
            <a:endCxn id="11" idx="3"/>
          </p:cNvCxnSpPr>
          <p:nvPr userDrawn="1"/>
        </p:nvCxnSpPr>
        <p:spPr>
          <a:xfrm rot="10800000">
            <a:off x="1972733" y="3875508"/>
            <a:ext cx="556690" cy="630514"/>
          </a:xfrm>
          <a:prstGeom prst="bentConnector3">
            <a:avLst>
              <a:gd name="adj1" fmla="val 50000"/>
            </a:avLst>
          </a:prstGeom>
          <a:ln w="635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1DF84C-3661-4451-A63C-49801C39DCE9}"/>
              </a:ext>
            </a:extLst>
          </p:cNvPr>
          <p:cNvSpPr txBox="1"/>
          <p:nvPr userDrawn="1"/>
        </p:nvSpPr>
        <p:spPr>
          <a:xfrm>
            <a:off x="6184897" y="4307659"/>
            <a:ext cx="4172712"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Always ask “so what”, but also ask what you have forgotten</a:t>
            </a:r>
          </a:p>
        </p:txBody>
      </p:sp>
      <p:sp>
        <p:nvSpPr>
          <p:cNvPr id="21" name="TextBox 20">
            <a:extLst>
              <a:ext uri="{FF2B5EF4-FFF2-40B4-BE49-F238E27FC236}">
                <a16:creationId xmlns:a16="http://schemas.microsoft.com/office/drawing/2014/main" id="{1D206683-8D5F-467A-984D-08789A775DD1}"/>
              </a:ext>
            </a:extLst>
          </p:cNvPr>
          <p:cNvSpPr txBox="1"/>
          <p:nvPr userDrawn="1"/>
        </p:nvSpPr>
        <p:spPr>
          <a:xfrm>
            <a:off x="6184897" y="5387408"/>
            <a:ext cx="4172712"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Elimination of non-essential arguments is key to limiting unnecessary work</a:t>
            </a:r>
          </a:p>
        </p:txBody>
      </p:sp>
      <p:sp>
        <p:nvSpPr>
          <p:cNvPr id="22" name="TextBox 21">
            <a:extLst>
              <a:ext uri="{FF2B5EF4-FFF2-40B4-BE49-F238E27FC236}">
                <a16:creationId xmlns:a16="http://schemas.microsoft.com/office/drawing/2014/main" id="{02FC4AF4-E394-45E9-9EDC-995492D3A44C}"/>
              </a:ext>
            </a:extLst>
          </p:cNvPr>
          <p:cNvSpPr txBox="1"/>
          <p:nvPr userDrawn="1"/>
        </p:nvSpPr>
        <p:spPr>
          <a:xfrm>
            <a:off x="6184897" y="3381799"/>
            <a:ext cx="4172712"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Concentrate your effort on what is most important</a:t>
            </a:r>
          </a:p>
        </p:txBody>
      </p:sp>
      <p:sp>
        <p:nvSpPr>
          <p:cNvPr id="23" name="TextBox 22">
            <a:extLst>
              <a:ext uri="{FF2B5EF4-FFF2-40B4-BE49-F238E27FC236}">
                <a16:creationId xmlns:a16="http://schemas.microsoft.com/office/drawing/2014/main" id="{3B522C1B-6380-49CF-A947-43A4F492324D}"/>
              </a:ext>
            </a:extLst>
          </p:cNvPr>
          <p:cNvSpPr txBox="1"/>
          <p:nvPr userDrawn="1"/>
        </p:nvSpPr>
        <p:spPr>
          <a:xfrm>
            <a:off x="6184897" y="1932719"/>
            <a:ext cx="4172712" cy="80021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First step in constant, iterative refinement process</a:t>
            </a:r>
          </a:p>
          <a:p>
            <a:r>
              <a:rPr lang="en-US" sz="1400" dirty="0"/>
              <a:t>Balance between hypotheses/theories and data</a:t>
            </a:r>
          </a:p>
          <a:p>
            <a:r>
              <a:rPr lang="en-US" sz="1400" dirty="0"/>
              <a:t>Use 80/20 thinking</a:t>
            </a:r>
          </a:p>
        </p:txBody>
      </p:sp>
      <p:sp>
        <p:nvSpPr>
          <p:cNvPr id="24" name="TextBox 23">
            <a:extLst>
              <a:ext uri="{FF2B5EF4-FFF2-40B4-BE49-F238E27FC236}">
                <a16:creationId xmlns:a16="http://schemas.microsoft.com/office/drawing/2014/main" id="{6871EDB7-514C-4C00-8134-E66018F3B131}"/>
              </a:ext>
            </a:extLst>
          </p:cNvPr>
          <p:cNvSpPr txBox="1"/>
          <p:nvPr userDrawn="1"/>
        </p:nvSpPr>
        <p:spPr>
          <a:xfrm>
            <a:off x="6184897" y="1549987"/>
            <a:ext cx="4172712" cy="27699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Purpose</a:t>
            </a:r>
          </a:p>
        </p:txBody>
      </p:sp>
      <p:sp>
        <p:nvSpPr>
          <p:cNvPr id="25" name="TextBox 24">
            <a:extLst>
              <a:ext uri="{FF2B5EF4-FFF2-40B4-BE49-F238E27FC236}">
                <a16:creationId xmlns:a16="http://schemas.microsoft.com/office/drawing/2014/main" id="{5DE267AB-0B33-44A7-B2ED-98277B4C75AC}"/>
              </a:ext>
            </a:extLst>
          </p:cNvPr>
          <p:cNvSpPr txBox="1"/>
          <p:nvPr userDrawn="1"/>
        </p:nvSpPr>
        <p:spPr>
          <a:xfrm>
            <a:off x="4546609" y="1932719"/>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6" name="TextBox 25">
            <a:extLst>
              <a:ext uri="{FF2B5EF4-FFF2-40B4-BE49-F238E27FC236}">
                <a16:creationId xmlns:a16="http://schemas.microsoft.com/office/drawing/2014/main" id="{6F012F77-1601-4FCE-B861-10C005DCEB43}"/>
              </a:ext>
            </a:extLst>
          </p:cNvPr>
          <p:cNvSpPr txBox="1"/>
          <p:nvPr userDrawn="1"/>
        </p:nvSpPr>
        <p:spPr>
          <a:xfrm>
            <a:off x="4546609" y="2457628"/>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7" name="TextBox 26">
            <a:extLst>
              <a:ext uri="{FF2B5EF4-FFF2-40B4-BE49-F238E27FC236}">
                <a16:creationId xmlns:a16="http://schemas.microsoft.com/office/drawing/2014/main" id="{0D80358B-C1A8-4891-9DB0-293EF9F55FBD}"/>
              </a:ext>
            </a:extLst>
          </p:cNvPr>
          <p:cNvSpPr txBox="1"/>
          <p:nvPr userDrawn="1"/>
        </p:nvSpPr>
        <p:spPr>
          <a:xfrm>
            <a:off x="4546609" y="2982537"/>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8" name="TextBox 27">
            <a:extLst>
              <a:ext uri="{FF2B5EF4-FFF2-40B4-BE49-F238E27FC236}">
                <a16:creationId xmlns:a16="http://schemas.microsoft.com/office/drawing/2014/main" id="{F65E67FE-731D-47AC-A396-4ED47AF5F4A9}"/>
              </a:ext>
            </a:extLst>
          </p:cNvPr>
          <p:cNvSpPr txBox="1"/>
          <p:nvPr userDrawn="1"/>
        </p:nvSpPr>
        <p:spPr>
          <a:xfrm>
            <a:off x="4546609" y="3507446"/>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29" name="TextBox 28">
            <a:extLst>
              <a:ext uri="{FF2B5EF4-FFF2-40B4-BE49-F238E27FC236}">
                <a16:creationId xmlns:a16="http://schemas.microsoft.com/office/drawing/2014/main" id="{A500BE33-27FF-4682-A124-3D718BC7BB8D}"/>
              </a:ext>
            </a:extLst>
          </p:cNvPr>
          <p:cNvSpPr txBox="1"/>
          <p:nvPr userDrawn="1"/>
        </p:nvSpPr>
        <p:spPr>
          <a:xfrm>
            <a:off x="4546609" y="4032355"/>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30" name="TextBox 29">
            <a:extLst>
              <a:ext uri="{FF2B5EF4-FFF2-40B4-BE49-F238E27FC236}">
                <a16:creationId xmlns:a16="http://schemas.microsoft.com/office/drawing/2014/main" id="{F26E2633-2AEF-4650-9C9A-85E791BA4402}"/>
              </a:ext>
            </a:extLst>
          </p:cNvPr>
          <p:cNvSpPr txBox="1"/>
          <p:nvPr userDrawn="1"/>
        </p:nvSpPr>
        <p:spPr>
          <a:xfrm>
            <a:off x="4546609" y="4557264"/>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31" name="TextBox 30">
            <a:extLst>
              <a:ext uri="{FF2B5EF4-FFF2-40B4-BE49-F238E27FC236}">
                <a16:creationId xmlns:a16="http://schemas.microsoft.com/office/drawing/2014/main" id="{A9D1315B-0493-4078-A4D2-4A43C4A79845}"/>
              </a:ext>
            </a:extLst>
          </p:cNvPr>
          <p:cNvSpPr txBox="1"/>
          <p:nvPr userDrawn="1"/>
        </p:nvSpPr>
        <p:spPr>
          <a:xfrm>
            <a:off x="4546609" y="5082173"/>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sp>
        <p:nvSpPr>
          <p:cNvPr id="32" name="TextBox 31">
            <a:extLst>
              <a:ext uri="{FF2B5EF4-FFF2-40B4-BE49-F238E27FC236}">
                <a16:creationId xmlns:a16="http://schemas.microsoft.com/office/drawing/2014/main" id="{BF65E69A-99E1-4DE2-A463-D3BD83906652}"/>
              </a:ext>
            </a:extLst>
          </p:cNvPr>
          <p:cNvSpPr txBox="1"/>
          <p:nvPr userDrawn="1"/>
        </p:nvSpPr>
        <p:spPr>
          <a:xfrm>
            <a:off x="4546609" y="5607083"/>
            <a:ext cx="1460496" cy="422423"/>
          </a:xfrm>
          <a:prstGeom prst="rect">
            <a:avLst/>
          </a:prstGeom>
          <a:solidFill>
            <a:schemeClr val="bg1"/>
          </a:solidFill>
          <a:ln w="9525">
            <a:solidFill>
              <a:schemeClr val="tx1"/>
            </a:solidFill>
          </a:ln>
        </p:spPr>
        <p:txBody>
          <a:bodyPr vert="horz" wrap="square" lIns="72009" tIns="72009" rIns="72009" bIns="72009"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1800" b="1" dirty="0"/>
          </a:p>
        </p:txBody>
      </p:sp>
      <p:cxnSp>
        <p:nvCxnSpPr>
          <p:cNvPr id="33" name="Connector: Elbow 32">
            <a:extLst>
              <a:ext uri="{FF2B5EF4-FFF2-40B4-BE49-F238E27FC236}">
                <a16:creationId xmlns:a16="http://schemas.microsoft.com/office/drawing/2014/main" id="{FD707027-1188-4215-9121-211E64255281}"/>
              </a:ext>
            </a:extLst>
          </p:cNvPr>
          <p:cNvCxnSpPr>
            <a:cxnSpLocks/>
            <a:stCxn id="15" idx="3"/>
            <a:endCxn id="25" idx="1"/>
          </p:cNvCxnSpPr>
          <p:nvPr userDrawn="1"/>
        </p:nvCxnSpPr>
        <p:spPr>
          <a:xfrm flipV="1">
            <a:off x="3989919" y="2143931"/>
            <a:ext cx="556690" cy="262455"/>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F182DF9-04FF-45A5-B499-9E15577D7A38}"/>
              </a:ext>
            </a:extLst>
          </p:cNvPr>
          <p:cNvCxnSpPr>
            <a:cxnSpLocks/>
            <a:stCxn id="15" idx="3"/>
            <a:endCxn id="26" idx="1"/>
          </p:cNvCxnSpPr>
          <p:nvPr userDrawn="1"/>
        </p:nvCxnSpPr>
        <p:spPr>
          <a:xfrm>
            <a:off x="3989919" y="2406386"/>
            <a:ext cx="556690" cy="262454"/>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3FF6DF4-71CB-44B4-8B6E-CCDEA301FB33}"/>
              </a:ext>
            </a:extLst>
          </p:cNvPr>
          <p:cNvCxnSpPr>
            <a:cxnSpLocks/>
            <a:stCxn id="14" idx="3"/>
            <a:endCxn id="27" idx="1"/>
          </p:cNvCxnSpPr>
          <p:nvPr userDrawn="1"/>
        </p:nvCxnSpPr>
        <p:spPr>
          <a:xfrm flipV="1">
            <a:off x="3989919" y="3193749"/>
            <a:ext cx="556690" cy="262455"/>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9E79308-2D80-445C-BEF9-28683EFCB4F1}"/>
              </a:ext>
            </a:extLst>
          </p:cNvPr>
          <p:cNvCxnSpPr>
            <a:cxnSpLocks/>
            <a:stCxn id="14" idx="3"/>
            <a:endCxn id="28" idx="1"/>
          </p:cNvCxnSpPr>
          <p:nvPr userDrawn="1"/>
        </p:nvCxnSpPr>
        <p:spPr>
          <a:xfrm>
            <a:off x="3989919" y="3456204"/>
            <a:ext cx="556690" cy="262454"/>
          </a:xfrm>
          <a:prstGeom prst="bentConnector3">
            <a:avLst>
              <a:gd name="adj1" fmla="val 50000"/>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BE8D378-0B09-4895-93F2-DD9101E7E1AE}"/>
              </a:ext>
            </a:extLst>
          </p:cNvPr>
          <p:cNvCxnSpPr>
            <a:cxnSpLocks/>
            <a:stCxn id="12" idx="3"/>
            <a:endCxn id="29" idx="1"/>
          </p:cNvCxnSpPr>
          <p:nvPr userDrawn="1"/>
        </p:nvCxnSpPr>
        <p:spPr>
          <a:xfrm flipV="1">
            <a:off x="3989919" y="4243567"/>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C7CCF155-728C-4D20-AAAE-5966C313AF0B}"/>
              </a:ext>
            </a:extLst>
          </p:cNvPr>
          <p:cNvCxnSpPr>
            <a:cxnSpLocks/>
            <a:stCxn id="12" idx="3"/>
            <a:endCxn id="30" idx="1"/>
          </p:cNvCxnSpPr>
          <p:nvPr userDrawn="1"/>
        </p:nvCxnSpPr>
        <p:spPr>
          <a:xfrm>
            <a:off x="3989919" y="4506022"/>
            <a:ext cx="556690" cy="262454"/>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F6AF99E4-136C-48B5-A71D-7D4A53071189}"/>
              </a:ext>
            </a:extLst>
          </p:cNvPr>
          <p:cNvCxnSpPr>
            <a:cxnSpLocks/>
            <a:stCxn id="13" idx="3"/>
            <a:endCxn id="31" idx="1"/>
          </p:cNvCxnSpPr>
          <p:nvPr userDrawn="1"/>
        </p:nvCxnSpPr>
        <p:spPr>
          <a:xfrm flipV="1">
            <a:off x="3989919" y="5293385"/>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2620821-BD6C-4989-8B28-BBFC0BAF1D1C}"/>
              </a:ext>
            </a:extLst>
          </p:cNvPr>
          <p:cNvCxnSpPr>
            <a:cxnSpLocks/>
            <a:stCxn id="13" idx="3"/>
            <a:endCxn id="32" idx="1"/>
          </p:cNvCxnSpPr>
          <p:nvPr userDrawn="1"/>
        </p:nvCxnSpPr>
        <p:spPr>
          <a:xfrm>
            <a:off x="3989919" y="5555840"/>
            <a:ext cx="556690" cy="262455"/>
          </a:xfrm>
          <a:prstGeom prst="bentConnector3">
            <a:avLst/>
          </a:prstGeom>
          <a:ln w="6350" cap="sq">
            <a:solidFill>
              <a:srgbClr val="000000"/>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A4572BF-1002-45A6-936E-B52F1DD75FD0}"/>
              </a:ext>
            </a:extLst>
          </p:cNvPr>
          <p:cNvSpPr txBox="1"/>
          <p:nvPr userDrawn="1"/>
        </p:nvSpPr>
        <p:spPr>
          <a:xfrm>
            <a:off x="2529423" y="5814062"/>
            <a:ext cx="1742208" cy="215444"/>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Eliminated Arguments</a:t>
            </a:r>
          </a:p>
        </p:txBody>
      </p:sp>
      <p:sp>
        <p:nvSpPr>
          <p:cNvPr id="42" name="Subtitle 2">
            <a:extLst>
              <a:ext uri="{FF2B5EF4-FFF2-40B4-BE49-F238E27FC236}">
                <a16:creationId xmlns:a16="http://schemas.microsoft.com/office/drawing/2014/main" id="{17826CC8-BA32-4442-91C7-CE0A7DAEAE47}"/>
              </a:ext>
            </a:extLst>
          </p:cNvPr>
          <p:cNvSpPr>
            <a:spLocks noGrp="1"/>
          </p:cNvSpPr>
          <p:nvPr>
            <p:ph type="subTitle" idx="4294967295"/>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Tree>
    <p:extLst>
      <p:ext uri="{BB962C8B-B14F-4D97-AF65-F5344CB8AC3E}">
        <p14:creationId xmlns:p14="http://schemas.microsoft.com/office/powerpoint/2010/main" val="30797074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21.xml"/><Relationship Id="rId34" Type="http://schemas.openxmlformats.org/officeDocument/2006/relationships/tags" Target="../tags/tag11.xml"/><Relationship Id="rId42" Type="http://schemas.openxmlformats.org/officeDocument/2006/relationships/tags" Target="../tags/tag19.xml"/><Relationship Id="rId47" Type="http://schemas.openxmlformats.org/officeDocument/2006/relationships/tags" Target="../tags/tag24.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6.xml"/><Relationship Id="rId11" Type="http://schemas.openxmlformats.org/officeDocument/2006/relationships/slideLayout" Target="../slideLayouts/slideLayout11.xml"/><Relationship Id="rId24" Type="http://schemas.openxmlformats.org/officeDocument/2006/relationships/vmlDrawing" Target="../drawings/vmlDrawing1.v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tags" Target="../tags/tag2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28" Type="http://schemas.openxmlformats.org/officeDocument/2006/relationships/tags" Target="../tags/tag5.xml"/><Relationship Id="rId36" Type="http://schemas.openxmlformats.org/officeDocument/2006/relationships/tags" Target="../tags/tag13.xml"/><Relationship Id="rId49"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8.xml"/><Relationship Id="rId44" Type="http://schemas.openxmlformats.org/officeDocument/2006/relationships/tags" Target="../tags/tag2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48" Type="http://schemas.openxmlformats.org/officeDocument/2006/relationships/tags" Target="../tags/tag2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tags" Target="../tags/tag23.xml"/><Relationship Id="rId20" Type="http://schemas.openxmlformats.org/officeDocument/2006/relationships/slideLayout" Target="../slideLayouts/slideLayout20.xml"/><Relationship Id="rId41" Type="http://schemas.openxmlformats.org/officeDocument/2006/relationships/tags" Target="../tags/tag18.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tags" Target="../tags/tag176.xml"/><Relationship Id="rId26" Type="http://schemas.openxmlformats.org/officeDocument/2006/relationships/tags" Target="../tags/tag184.xml"/><Relationship Id="rId39" Type="http://schemas.openxmlformats.org/officeDocument/2006/relationships/tags" Target="../tags/tag197.xml"/><Relationship Id="rId21" Type="http://schemas.openxmlformats.org/officeDocument/2006/relationships/tags" Target="../tags/tag179.xml"/><Relationship Id="rId34" Type="http://schemas.openxmlformats.org/officeDocument/2006/relationships/tags" Target="../tags/tag192.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6" Type="http://schemas.openxmlformats.org/officeDocument/2006/relationships/tags" Target="../tags/tag174.xml"/><Relationship Id="rId20" Type="http://schemas.openxmlformats.org/officeDocument/2006/relationships/tags" Target="../tags/tag178.xml"/><Relationship Id="rId29" Type="http://schemas.openxmlformats.org/officeDocument/2006/relationships/tags" Target="../tags/tag187.xml"/><Relationship Id="rId41" Type="http://schemas.openxmlformats.org/officeDocument/2006/relationships/image" Target="../media/image5.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ags" Target="../tags/tag182.xml"/><Relationship Id="rId32" Type="http://schemas.openxmlformats.org/officeDocument/2006/relationships/tags" Target="../tags/tag190.xml"/><Relationship Id="rId37" Type="http://schemas.openxmlformats.org/officeDocument/2006/relationships/tags" Target="../tags/tag195.xml"/><Relationship Id="rId40" Type="http://schemas.openxmlformats.org/officeDocument/2006/relationships/oleObject" Target="../embeddings/oleObject17.bin"/><Relationship Id="rId5" Type="http://schemas.openxmlformats.org/officeDocument/2006/relationships/slideLayout" Target="../slideLayouts/slideLayout27.xml"/><Relationship Id="rId15" Type="http://schemas.openxmlformats.org/officeDocument/2006/relationships/vmlDrawing" Target="../drawings/vmlDrawing17.vml"/><Relationship Id="rId23" Type="http://schemas.openxmlformats.org/officeDocument/2006/relationships/tags" Target="../tags/tag181.xml"/><Relationship Id="rId28" Type="http://schemas.openxmlformats.org/officeDocument/2006/relationships/tags" Target="../tags/tag186.xml"/><Relationship Id="rId36" Type="http://schemas.openxmlformats.org/officeDocument/2006/relationships/tags" Target="../tags/tag194.xml"/><Relationship Id="rId10" Type="http://schemas.openxmlformats.org/officeDocument/2006/relationships/slideLayout" Target="../slideLayouts/slideLayout32.xml"/><Relationship Id="rId19" Type="http://schemas.openxmlformats.org/officeDocument/2006/relationships/tags" Target="../tags/tag177.xml"/><Relationship Id="rId31" Type="http://schemas.openxmlformats.org/officeDocument/2006/relationships/tags" Target="../tags/tag189.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 Id="rId22" Type="http://schemas.openxmlformats.org/officeDocument/2006/relationships/tags" Target="../tags/tag180.xml"/><Relationship Id="rId27" Type="http://schemas.openxmlformats.org/officeDocument/2006/relationships/tags" Target="../tags/tag185.xml"/><Relationship Id="rId30" Type="http://schemas.openxmlformats.org/officeDocument/2006/relationships/tags" Target="../tags/tag188.xml"/><Relationship Id="rId35" Type="http://schemas.openxmlformats.org/officeDocument/2006/relationships/tags" Target="../tags/tag193.xml"/><Relationship Id="rId8" Type="http://schemas.openxmlformats.org/officeDocument/2006/relationships/slideLayout" Target="../slideLayouts/slideLayout30.xml"/><Relationship Id="rId3" Type="http://schemas.openxmlformats.org/officeDocument/2006/relationships/slideLayout" Target="../slideLayouts/slideLayout25.xml"/><Relationship Id="rId12" Type="http://schemas.openxmlformats.org/officeDocument/2006/relationships/slideLayout" Target="../slideLayouts/slideLayout34.xml"/><Relationship Id="rId17" Type="http://schemas.openxmlformats.org/officeDocument/2006/relationships/tags" Target="../tags/tag175.xml"/><Relationship Id="rId25" Type="http://schemas.openxmlformats.org/officeDocument/2006/relationships/tags" Target="../tags/tag183.xml"/><Relationship Id="rId33" Type="http://schemas.openxmlformats.org/officeDocument/2006/relationships/tags" Target="../tags/tag191.xml"/><Relationship Id="rId38" Type="http://schemas.openxmlformats.org/officeDocument/2006/relationships/tags" Target="../tags/tag19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ags" Target="../tags/tag297.xml"/><Relationship Id="rId39" Type="http://schemas.openxmlformats.org/officeDocument/2006/relationships/tags" Target="../tags/tag310.xml"/><Relationship Id="rId21" Type="http://schemas.openxmlformats.org/officeDocument/2006/relationships/vmlDrawing" Target="../drawings/vmlDrawing22.vml"/><Relationship Id="rId34" Type="http://schemas.openxmlformats.org/officeDocument/2006/relationships/tags" Target="../tags/tag305.xml"/><Relationship Id="rId42" Type="http://schemas.openxmlformats.org/officeDocument/2006/relationships/tags" Target="../tags/tag313.xml"/><Relationship Id="rId47" Type="http://schemas.openxmlformats.org/officeDocument/2006/relationships/image" Target="../media/image7.emf"/><Relationship Id="rId7" Type="http://schemas.openxmlformats.org/officeDocument/2006/relationships/slideLayout" Target="../slideLayouts/slideLayout4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9" Type="http://schemas.openxmlformats.org/officeDocument/2006/relationships/tags" Target="../tags/tag300.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tags" Target="../tags/tag295.xml"/><Relationship Id="rId32" Type="http://schemas.openxmlformats.org/officeDocument/2006/relationships/tags" Target="../tags/tag303.xml"/><Relationship Id="rId37" Type="http://schemas.openxmlformats.org/officeDocument/2006/relationships/tags" Target="../tags/tag308.xml"/><Relationship Id="rId40" Type="http://schemas.openxmlformats.org/officeDocument/2006/relationships/tags" Target="../tags/tag311.xml"/><Relationship Id="rId45" Type="http://schemas.openxmlformats.org/officeDocument/2006/relationships/tags" Target="../tags/tag31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tags" Target="../tags/tag294.xml"/><Relationship Id="rId28" Type="http://schemas.openxmlformats.org/officeDocument/2006/relationships/tags" Target="../tags/tag299.xml"/><Relationship Id="rId36" Type="http://schemas.openxmlformats.org/officeDocument/2006/relationships/tags" Target="../tags/tag307.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tags" Target="../tags/tag302.xml"/><Relationship Id="rId44" Type="http://schemas.openxmlformats.org/officeDocument/2006/relationships/tags" Target="../tags/tag31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tags" Target="../tags/tag293.xml"/><Relationship Id="rId27" Type="http://schemas.openxmlformats.org/officeDocument/2006/relationships/tags" Target="../tags/tag298.xml"/><Relationship Id="rId30" Type="http://schemas.openxmlformats.org/officeDocument/2006/relationships/tags" Target="../tags/tag301.xml"/><Relationship Id="rId35" Type="http://schemas.openxmlformats.org/officeDocument/2006/relationships/tags" Target="../tags/tag306.xml"/><Relationship Id="rId43" Type="http://schemas.openxmlformats.org/officeDocument/2006/relationships/tags" Target="../tags/tag314.xml"/><Relationship Id="rId8" Type="http://schemas.openxmlformats.org/officeDocument/2006/relationships/slideLayout" Target="../slideLayouts/slideLayout43.xml"/><Relationship Id="rId3" Type="http://schemas.openxmlformats.org/officeDocument/2006/relationships/slideLayout" Target="../slideLayouts/slideLayout38.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tags" Target="../tags/tag296.xml"/><Relationship Id="rId33" Type="http://schemas.openxmlformats.org/officeDocument/2006/relationships/tags" Target="../tags/tag304.xml"/><Relationship Id="rId38" Type="http://schemas.openxmlformats.org/officeDocument/2006/relationships/tags" Target="../tags/tag309.xml"/><Relationship Id="rId46" Type="http://schemas.openxmlformats.org/officeDocument/2006/relationships/oleObject" Target="../embeddings/oleObject22.bin"/><Relationship Id="rId20" Type="http://schemas.openxmlformats.org/officeDocument/2006/relationships/theme" Target="../theme/theme3.xml"/><Relationship Id="rId41" Type="http://schemas.openxmlformats.org/officeDocument/2006/relationships/tags" Target="../tags/tag31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7.xml"/><Relationship Id="rId18" Type="http://schemas.openxmlformats.org/officeDocument/2006/relationships/tags" Target="../tags/tag502.xml"/><Relationship Id="rId26" Type="http://schemas.openxmlformats.org/officeDocument/2006/relationships/tags" Target="../tags/tag510.xml"/><Relationship Id="rId39" Type="http://schemas.openxmlformats.org/officeDocument/2006/relationships/tags" Target="../tags/tag523.xml"/><Relationship Id="rId21" Type="http://schemas.openxmlformats.org/officeDocument/2006/relationships/tags" Target="../tags/tag505.xml"/><Relationship Id="rId34" Type="http://schemas.openxmlformats.org/officeDocument/2006/relationships/tags" Target="../tags/tag518.xml"/><Relationship Id="rId42" Type="http://schemas.openxmlformats.org/officeDocument/2006/relationships/image" Target="../media/image1.emf"/><Relationship Id="rId7" Type="http://schemas.openxmlformats.org/officeDocument/2006/relationships/slideLayout" Target="../slideLayouts/slideLayout61.xml"/><Relationship Id="rId2" Type="http://schemas.openxmlformats.org/officeDocument/2006/relationships/slideLayout" Target="../slideLayouts/slideLayout56.xml"/><Relationship Id="rId16" Type="http://schemas.openxmlformats.org/officeDocument/2006/relationships/vmlDrawing" Target="../drawings/vmlDrawing35.vml"/><Relationship Id="rId20" Type="http://schemas.openxmlformats.org/officeDocument/2006/relationships/tags" Target="../tags/tag504.xml"/><Relationship Id="rId29" Type="http://schemas.openxmlformats.org/officeDocument/2006/relationships/tags" Target="../tags/tag513.xml"/><Relationship Id="rId41" Type="http://schemas.openxmlformats.org/officeDocument/2006/relationships/oleObject" Target="../embeddings/oleObject35.bin"/><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tags" Target="../tags/tag508.xml"/><Relationship Id="rId32" Type="http://schemas.openxmlformats.org/officeDocument/2006/relationships/tags" Target="../tags/tag516.xml"/><Relationship Id="rId37" Type="http://schemas.openxmlformats.org/officeDocument/2006/relationships/tags" Target="../tags/tag521.xml"/><Relationship Id="rId40" Type="http://schemas.openxmlformats.org/officeDocument/2006/relationships/tags" Target="../tags/tag524.xml"/><Relationship Id="rId5" Type="http://schemas.openxmlformats.org/officeDocument/2006/relationships/slideLayout" Target="../slideLayouts/slideLayout59.xml"/><Relationship Id="rId15" Type="http://schemas.openxmlformats.org/officeDocument/2006/relationships/theme" Target="../theme/theme4.xml"/><Relationship Id="rId23" Type="http://schemas.openxmlformats.org/officeDocument/2006/relationships/tags" Target="../tags/tag507.xml"/><Relationship Id="rId28" Type="http://schemas.openxmlformats.org/officeDocument/2006/relationships/tags" Target="../tags/tag512.xml"/><Relationship Id="rId36" Type="http://schemas.openxmlformats.org/officeDocument/2006/relationships/tags" Target="../tags/tag520.xml"/><Relationship Id="rId10" Type="http://schemas.openxmlformats.org/officeDocument/2006/relationships/slideLayout" Target="../slideLayouts/slideLayout64.xml"/><Relationship Id="rId19" Type="http://schemas.openxmlformats.org/officeDocument/2006/relationships/tags" Target="../tags/tag503.xml"/><Relationship Id="rId31" Type="http://schemas.openxmlformats.org/officeDocument/2006/relationships/tags" Target="../tags/tag515.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tags" Target="../tags/tag506.xml"/><Relationship Id="rId27" Type="http://schemas.openxmlformats.org/officeDocument/2006/relationships/tags" Target="../tags/tag511.xml"/><Relationship Id="rId30" Type="http://schemas.openxmlformats.org/officeDocument/2006/relationships/tags" Target="../tags/tag514.xml"/><Relationship Id="rId35" Type="http://schemas.openxmlformats.org/officeDocument/2006/relationships/tags" Target="../tags/tag519.xml"/><Relationship Id="rId8" Type="http://schemas.openxmlformats.org/officeDocument/2006/relationships/slideLayout" Target="../slideLayouts/slideLayout62.xml"/><Relationship Id="rId3" Type="http://schemas.openxmlformats.org/officeDocument/2006/relationships/slideLayout" Target="../slideLayouts/slideLayout57.xml"/><Relationship Id="rId12" Type="http://schemas.openxmlformats.org/officeDocument/2006/relationships/slideLayout" Target="../slideLayouts/slideLayout66.xml"/><Relationship Id="rId17" Type="http://schemas.openxmlformats.org/officeDocument/2006/relationships/tags" Target="../tags/tag501.xml"/><Relationship Id="rId25" Type="http://schemas.openxmlformats.org/officeDocument/2006/relationships/tags" Target="../tags/tag509.xml"/><Relationship Id="rId33" Type="http://schemas.openxmlformats.org/officeDocument/2006/relationships/tags" Target="../tags/tag517.xml"/><Relationship Id="rId38" Type="http://schemas.openxmlformats.org/officeDocument/2006/relationships/tags" Target="../tags/tag522.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tags" Target="../tags/tag624.xml"/><Relationship Id="rId26" Type="http://schemas.openxmlformats.org/officeDocument/2006/relationships/tags" Target="../tags/tag632.xml"/><Relationship Id="rId39" Type="http://schemas.openxmlformats.org/officeDocument/2006/relationships/tags" Target="../tags/tag645.xml"/><Relationship Id="rId21" Type="http://schemas.openxmlformats.org/officeDocument/2006/relationships/tags" Target="../tags/tag627.xml"/><Relationship Id="rId34" Type="http://schemas.openxmlformats.org/officeDocument/2006/relationships/tags" Target="../tags/tag640.xml"/><Relationship Id="rId42" Type="http://schemas.openxmlformats.org/officeDocument/2006/relationships/oleObject" Target="../embeddings/oleObject41.bin"/><Relationship Id="rId7" Type="http://schemas.openxmlformats.org/officeDocument/2006/relationships/slideLayout" Target="../slideLayouts/slideLayout75.xml"/><Relationship Id="rId2" Type="http://schemas.openxmlformats.org/officeDocument/2006/relationships/slideLayout" Target="../slideLayouts/slideLayout70.xml"/><Relationship Id="rId16" Type="http://schemas.openxmlformats.org/officeDocument/2006/relationships/theme" Target="../theme/theme5.xml"/><Relationship Id="rId20" Type="http://schemas.openxmlformats.org/officeDocument/2006/relationships/tags" Target="../tags/tag626.xml"/><Relationship Id="rId29" Type="http://schemas.openxmlformats.org/officeDocument/2006/relationships/tags" Target="../tags/tag635.xml"/><Relationship Id="rId41" Type="http://schemas.openxmlformats.org/officeDocument/2006/relationships/tags" Target="../tags/tag64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ags" Target="../tags/tag630.xml"/><Relationship Id="rId32" Type="http://schemas.openxmlformats.org/officeDocument/2006/relationships/tags" Target="../tags/tag638.xml"/><Relationship Id="rId37" Type="http://schemas.openxmlformats.org/officeDocument/2006/relationships/tags" Target="../tags/tag643.xml"/><Relationship Id="rId40" Type="http://schemas.openxmlformats.org/officeDocument/2006/relationships/tags" Target="../tags/tag646.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tags" Target="../tags/tag629.xml"/><Relationship Id="rId28" Type="http://schemas.openxmlformats.org/officeDocument/2006/relationships/tags" Target="../tags/tag634.xml"/><Relationship Id="rId36" Type="http://schemas.openxmlformats.org/officeDocument/2006/relationships/tags" Target="../tags/tag642.xml"/><Relationship Id="rId10" Type="http://schemas.openxmlformats.org/officeDocument/2006/relationships/slideLayout" Target="../slideLayouts/slideLayout78.xml"/><Relationship Id="rId19" Type="http://schemas.openxmlformats.org/officeDocument/2006/relationships/tags" Target="../tags/tag625.xml"/><Relationship Id="rId31" Type="http://schemas.openxmlformats.org/officeDocument/2006/relationships/tags" Target="../tags/tag63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tags" Target="../tags/tag628.xml"/><Relationship Id="rId27" Type="http://schemas.openxmlformats.org/officeDocument/2006/relationships/tags" Target="../tags/tag633.xml"/><Relationship Id="rId30" Type="http://schemas.openxmlformats.org/officeDocument/2006/relationships/tags" Target="../tags/tag636.xml"/><Relationship Id="rId35" Type="http://schemas.openxmlformats.org/officeDocument/2006/relationships/tags" Target="../tags/tag641.xml"/><Relationship Id="rId43" Type="http://schemas.openxmlformats.org/officeDocument/2006/relationships/image" Target="../media/image1.emf"/><Relationship Id="rId8" Type="http://schemas.openxmlformats.org/officeDocument/2006/relationships/slideLayout" Target="../slideLayouts/slideLayout76.xml"/><Relationship Id="rId3" Type="http://schemas.openxmlformats.org/officeDocument/2006/relationships/slideLayout" Target="../slideLayouts/slideLayout71.xml"/><Relationship Id="rId12" Type="http://schemas.openxmlformats.org/officeDocument/2006/relationships/slideLayout" Target="../slideLayouts/slideLayout80.xml"/><Relationship Id="rId17" Type="http://schemas.openxmlformats.org/officeDocument/2006/relationships/vmlDrawing" Target="../drawings/vmlDrawing41.vml"/><Relationship Id="rId25" Type="http://schemas.openxmlformats.org/officeDocument/2006/relationships/tags" Target="../tags/tag631.xml"/><Relationship Id="rId33" Type="http://schemas.openxmlformats.org/officeDocument/2006/relationships/tags" Target="../tags/tag639.xml"/><Relationship Id="rId38" Type="http://schemas.openxmlformats.org/officeDocument/2006/relationships/tags" Target="../tags/tag6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5"/>
            </p:custDataLst>
            <p:extLst>
              <p:ext uri="{D42A27DB-BD31-4B8C-83A1-F6EECF244321}">
                <p14:modId xmlns:p14="http://schemas.microsoft.com/office/powerpoint/2010/main" val="36100938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18" name="think-cell Slide" r:id="rId49" imgW="413" imgH="416" progId="TCLayout.ActiveDocument.1">
                  <p:embed/>
                </p:oleObj>
              </mc:Choice>
              <mc:Fallback>
                <p:oleObj name="think-cell Slide" r:id="rId49" imgW="413" imgH="416" progId="TCLayout.ActiveDocument.1">
                  <p:embed/>
                  <p:pic>
                    <p:nvPicPr>
                      <p:cNvPr id="0" name=""/>
                      <p:cNvPicPr/>
                      <p:nvPr/>
                    </p:nvPicPr>
                    <p:blipFill>
                      <a:blip r:embed="rId5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26"/>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7"/>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8"/>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9"/>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 name="Sticker" hidden="1">
            <a:extLst>
              <a:ext uri="{FF2B5EF4-FFF2-40B4-BE49-F238E27FC236}">
                <a16:creationId xmlns:a16="http://schemas.microsoft.com/office/drawing/2014/main" id="{74F94337-B76B-4D9C-ABE4-A23A4B0D5BF6}"/>
              </a:ext>
            </a:extLst>
          </p:cNvPr>
          <p:cNvSpPr txBox="1"/>
          <p:nvPr userDrawn="1">
            <p:custDataLst>
              <p:tags r:id="rId30"/>
            </p:custDataLst>
          </p:nvPr>
        </p:nvSpPr>
        <p:spPr>
          <a:xfrm>
            <a:off x="558192" y="1289304"/>
            <a:ext cx="429605" cy="156966"/>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8288" rtlCol="0">
            <a:spAutoFit/>
          </a:bodyPr>
          <a:lstStyle/>
          <a:p>
            <a:pPr algn="l">
              <a:spcAft>
                <a:spcPts val="800"/>
              </a:spcAft>
              <a:buClr>
                <a:srgbClr val="051C2C"/>
              </a:buClr>
            </a:pPr>
            <a:r>
              <a:rPr lang="en-US" sz="900" b="1" spc="50" dirty="0">
                <a:ln w="3175">
                  <a:noFill/>
                </a:ln>
                <a:solidFill>
                  <a:schemeClr val="tx2"/>
                </a:solidFill>
              </a:rPr>
              <a:t>Sticker</a:t>
            </a: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31"/>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32"/>
            </p:custDataLst>
          </p:nvPr>
        </p:nvSpPr>
        <p:spPr>
          <a:xfrm>
            <a:off x="554736" y="172212"/>
            <a:ext cx="11082528" cy="731520"/>
          </a:xfrm>
          <a:prstGeom prst="rect">
            <a:avLst/>
          </a:prstGeom>
        </p:spPr>
        <p:txBody>
          <a:bodyPr vert="horz" wrap="square" lIns="0" tIns="0" rIns="0" bIns="0" rtlCol="0" anchor="b" anchorCtr="0">
            <a:norm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33"/>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219" name="LegendLines" hidden="1">
            <a:extLst>
              <a:ext uri="{FF2B5EF4-FFF2-40B4-BE49-F238E27FC236}">
                <a16:creationId xmlns:a16="http://schemas.microsoft.com/office/drawing/2014/main" id="{5D45D657-2A77-49B1-ACE9-B03A9DF08728}"/>
              </a:ext>
            </a:extLst>
          </p:cNvPr>
          <p:cNvGrpSpPr/>
          <p:nvPr userDrawn="1"/>
        </p:nvGrpSpPr>
        <p:grpSpPr>
          <a:xfrm>
            <a:off x="10162879" y="3243772"/>
            <a:ext cx="1376755" cy="958286"/>
            <a:chOff x="4265270" y="3739101"/>
            <a:chExt cx="1376755" cy="958286"/>
          </a:xfrm>
        </p:grpSpPr>
        <p:sp>
          <p:nvSpPr>
            <p:cNvPr id="220" name="Legend1">
              <a:extLst>
                <a:ext uri="{FF2B5EF4-FFF2-40B4-BE49-F238E27FC236}">
                  <a16:creationId xmlns:a16="http://schemas.microsoft.com/office/drawing/2014/main" id="{D51319ED-76CE-4C31-B662-4FF32B9F37FC}"/>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1" name="Legend2">
              <a:extLst>
                <a:ext uri="{FF2B5EF4-FFF2-40B4-BE49-F238E27FC236}">
                  <a16:creationId xmlns:a16="http://schemas.microsoft.com/office/drawing/2014/main" id="{F51E183B-D681-4F80-A337-88C1CCF94CFC}"/>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2" name="Legend3">
              <a:extLst>
                <a:ext uri="{FF2B5EF4-FFF2-40B4-BE49-F238E27FC236}">
                  <a16:creationId xmlns:a16="http://schemas.microsoft.com/office/drawing/2014/main" id="{59C926D2-256E-4D82-8673-23888FF6AE9B}"/>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3" name="LineLegend3">
              <a:extLst>
                <a:ext uri="{FF2B5EF4-FFF2-40B4-BE49-F238E27FC236}">
                  <a16:creationId xmlns:a16="http://schemas.microsoft.com/office/drawing/2014/main" id="{8AAA433F-5A0B-4D02-8211-693D467052D1}"/>
                </a:ext>
              </a:extLst>
            </p:cNvPr>
            <p:cNvSpPr>
              <a:spLocks noChangeShapeType="1"/>
            </p:cNvSpPr>
            <p:nvPr/>
          </p:nvSpPr>
          <p:spPr bwMode="gray">
            <a:xfrm>
              <a:off x="426527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4" name="LineLegend2">
              <a:extLst>
                <a:ext uri="{FF2B5EF4-FFF2-40B4-BE49-F238E27FC236}">
                  <a16:creationId xmlns:a16="http://schemas.microsoft.com/office/drawing/2014/main" id="{A71F1A56-7FE6-48BD-A346-3A3F620F3AD8}"/>
                </a:ext>
              </a:extLst>
            </p:cNvPr>
            <p:cNvSpPr>
              <a:spLocks noChangeShapeType="1"/>
            </p:cNvSpPr>
            <p:nvPr/>
          </p:nvSpPr>
          <p:spPr bwMode="gray">
            <a:xfrm>
              <a:off x="426527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5" name="LineLegend1">
              <a:extLst>
                <a:ext uri="{FF2B5EF4-FFF2-40B4-BE49-F238E27FC236}">
                  <a16:creationId xmlns:a16="http://schemas.microsoft.com/office/drawing/2014/main" id="{402117D2-110C-49E7-B7FF-AF0FA1CD5899}"/>
                </a:ext>
              </a:extLst>
            </p:cNvPr>
            <p:cNvSpPr>
              <a:spLocks noChangeShapeType="1"/>
            </p:cNvSpPr>
            <p:nvPr/>
          </p:nvSpPr>
          <p:spPr bwMode="gray">
            <a:xfrm>
              <a:off x="426527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34"/>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47"/>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35"/>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45"/>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46"/>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36"/>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43"/>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44"/>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37"/>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41"/>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42"/>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8"/>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9"/>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40"/>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940" r:id="rId3"/>
    <p:sldLayoutId id="2147483939" r:id="rId4"/>
    <p:sldLayoutId id="2147483906" r:id="rId5"/>
    <p:sldLayoutId id="2147483905" r:id="rId6"/>
    <p:sldLayoutId id="2147483904" r:id="rId7"/>
    <p:sldLayoutId id="2147483807" r:id="rId8"/>
    <p:sldLayoutId id="2147483800" r:id="rId9"/>
    <p:sldLayoutId id="2147483659" r:id="rId10"/>
    <p:sldLayoutId id="2147483804" r:id="rId11"/>
    <p:sldLayoutId id="2147483860" r:id="rId12"/>
    <p:sldLayoutId id="2147483856" r:id="rId13"/>
    <p:sldLayoutId id="2147483805" r:id="rId14"/>
    <p:sldLayoutId id="2147483806" r:id="rId15"/>
    <p:sldLayoutId id="2147483879" r:id="rId16"/>
    <p:sldLayoutId id="2147483706" r:id="rId17"/>
    <p:sldLayoutId id="2147483718" r:id="rId18"/>
    <p:sldLayoutId id="2147483881" r:id="rId19"/>
    <p:sldLayoutId id="2147483902" r:id="rId20"/>
    <p:sldLayoutId id="2147483903" r:id="rId21"/>
    <p:sldLayoutId id="2147483907" r:id="rId22"/>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01164B4-A9AD-455B-8421-FBB3E9D44B2A}"/>
              </a:ext>
            </a:extLst>
          </p:cNvPr>
          <p:cNvGraphicFramePr>
            <a:graphicFrameLocks noChangeAspect="1"/>
          </p:cNvGraphicFramePr>
          <p:nvPr userDrawn="1">
            <p:custDataLst>
              <p:tags r:id="rId16"/>
            </p:custDataLst>
            <p:extLst>
              <p:ext uri="{D42A27DB-BD31-4B8C-83A1-F6EECF244321}">
                <p14:modId xmlns:p14="http://schemas.microsoft.com/office/powerpoint/2010/main" val="25238873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73" name="think-cell Slide" r:id="rId40" imgW="395" imgH="396" progId="TCLayout.ActiveDocument.1">
                  <p:embed/>
                </p:oleObj>
              </mc:Choice>
              <mc:Fallback>
                <p:oleObj name="think-cell Slide" r:id="rId40" imgW="395" imgH="396"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8C24A86-3001-4CDC-8F7A-A49C79A14769}"/>
              </a:ext>
            </a:extLst>
          </p:cNvPr>
          <p:cNvSpPr/>
          <p:nvPr userDrawn="1">
            <p:custDataLst>
              <p:tags r:id="rId1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19"/>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0"/>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1"/>
            </p:custDataLst>
          </p:nvPr>
        </p:nvSpPr>
        <p:spPr>
          <a:xfrm>
            <a:off x="554736" y="172212"/>
            <a:ext cx="11082528" cy="731520"/>
          </a:xfrm>
          <a:prstGeom prst="rect">
            <a:avLst/>
          </a:prstGeom>
        </p:spPr>
        <p:txBody>
          <a:bodyPr vert="horz" wrap="square" lIns="0" tIns="0" rIns="0" bIns="0" rtlCol="0" anchor="b" anchorCtr="0">
            <a:norm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2"/>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4" name="Sticker" hidden="1">
            <a:extLst>
              <a:ext uri="{FF2B5EF4-FFF2-40B4-BE49-F238E27FC236}">
                <a16:creationId xmlns:a16="http://schemas.microsoft.com/office/drawing/2014/main" id="{23412C6C-C023-4194-848C-35D3982FED4F}"/>
              </a:ext>
            </a:extLst>
          </p:cNvPr>
          <p:cNvSpPr txBox="1"/>
          <p:nvPr userDrawn="1">
            <p:custDataLst>
              <p:tags r:id="rId23"/>
            </p:custDataLst>
          </p:nvPr>
        </p:nvSpPr>
        <p:spPr>
          <a:xfrm>
            <a:off x="558192" y="1289304"/>
            <a:ext cx="429605" cy="156966"/>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8288" rtlCol="0">
            <a:spAutoFit/>
          </a:bodyPr>
          <a:lstStyle/>
          <a:p>
            <a:pPr algn="l">
              <a:spcAft>
                <a:spcPts val="800"/>
              </a:spcAft>
              <a:buClr>
                <a:srgbClr val="051C2C"/>
              </a:buClr>
            </a:pPr>
            <a:r>
              <a:rPr lang="en-US" sz="900" b="1" spc="50" dirty="0">
                <a:ln w="3175">
                  <a:noFill/>
                </a:ln>
                <a:solidFill>
                  <a:schemeClr val="tx2"/>
                </a:solidFill>
              </a:rPr>
              <a:t>Sticker</a:t>
            </a:r>
          </a:p>
        </p:txBody>
      </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93208"/>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217" name="LegendLines" hidden="1">
            <a:extLst>
              <a:ext uri="{FF2B5EF4-FFF2-40B4-BE49-F238E27FC236}">
                <a16:creationId xmlns:a16="http://schemas.microsoft.com/office/drawing/2014/main" id="{3BB9080A-D487-442F-920D-D8C72C38D9BF}"/>
              </a:ext>
            </a:extLst>
          </p:cNvPr>
          <p:cNvGrpSpPr/>
          <p:nvPr userDrawn="1"/>
        </p:nvGrpSpPr>
        <p:grpSpPr>
          <a:xfrm>
            <a:off x="10330503" y="3314156"/>
            <a:ext cx="1376755" cy="958286"/>
            <a:chOff x="4265270" y="3739101"/>
            <a:chExt cx="1376755" cy="958286"/>
          </a:xfrm>
        </p:grpSpPr>
        <p:sp>
          <p:nvSpPr>
            <p:cNvPr id="218" name="Legend1">
              <a:extLst>
                <a:ext uri="{FF2B5EF4-FFF2-40B4-BE49-F238E27FC236}">
                  <a16:creationId xmlns:a16="http://schemas.microsoft.com/office/drawing/2014/main" id="{A44A9C7B-AA38-4434-8B97-542847FBAFDD}"/>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19" name="Legend2">
              <a:extLst>
                <a:ext uri="{FF2B5EF4-FFF2-40B4-BE49-F238E27FC236}">
                  <a16:creationId xmlns:a16="http://schemas.microsoft.com/office/drawing/2014/main" id="{001AF634-1A4C-45A1-A0B4-BA7B53A0C3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0" name="Legend3">
              <a:extLst>
                <a:ext uri="{FF2B5EF4-FFF2-40B4-BE49-F238E27FC236}">
                  <a16:creationId xmlns:a16="http://schemas.microsoft.com/office/drawing/2014/main" id="{7C459AB6-9E77-4163-B768-DE1D1A055DB6}"/>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1" name="LineLegend3">
              <a:extLst>
                <a:ext uri="{FF2B5EF4-FFF2-40B4-BE49-F238E27FC236}">
                  <a16:creationId xmlns:a16="http://schemas.microsoft.com/office/drawing/2014/main" id="{88663DA1-C04E-4A2E-A5F8-D0ED299EBEB0}"/>
                </a:ext>
              </a:extLst>
            </p:cNvPr>
            <p:cNvSpPr>
              <a:spLocks noChangeShapeType="1"/>
            </p:cNvSpPr>
            <p:nvPr/>
          </p:nvSpPr>
          <p:spPr bwMode="gray">
            <a:xfrm>
              <a:off x="426527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2" name="LineLegend2">
              <a:extLst>
                <a:ext uri="{FF2B5EF4-FFF2-40B4-BE49-F238E27FC236}">
                  <a16:creationId xmlns:a16="http://schemas.microsoft.com/office/drawing/2014/main" id="{4186A2FF-EEA8-4B17-A617-DDB3BF5E4E2F}"/>
                </a:ext>
              </a:extLst>
            </p:cNvPr>
            <p:cNvSpPr>
              <a:spLocks noChangeShapeType="1"/>
            </p:cNvSpPr>
            <p:nvPr/>
          </p:nvSpPr>
          <p:spPr bwMode="gray">
            <a:xfrm>
              <a:off x="426527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3" name="LineLegend1">
              <a:extLst>
                <a:ext uri="{FF2B5EF4-FFF2-40B4-BE49-F238E27FC236}">
                  <a16:creationId xmlns:a16="http://schemas.microsoft.com/office/drawing/2014/main" id="{EB9998AB-1086-4A1E-8DB9-910A09B5681E}"/>
                </a:ext>
              </a:extLst>
            </p:cNvPr>
            <p:cNvSpPr>
              <a:spLocks noChangeShapeType="1"/>
            </p:cNvSpPr>
            <p:nvPr/>
          </p:nvSpPr>
          <p:spPr bwMode="gray">
            <a:xfrm>
              <a:off x="426527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7723680" y="1702457"/>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38"/>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6"/>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4"/>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2"/>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0"/>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0" r:id="rId11"/>
    <p:sldLayoutId id="2147483877" r:id="rId12"/>
    <p:sldLayoutId id="2147483878" r:id="rId13"/>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7"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97417215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 id="2147483900" r:id="rId18"/>
    <p:sldLayoutId id="2147483901"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422672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2101" name="think-cell Slide" r:id="rId41" imgW="413" imgH="416" progId="TCLayout.ActiveDocument.1">
                  <p:embed/>
                </p:oleObj>
              </mc:Choice>
              <mc:Fallback>
                <p:oleObj name="think-cell Slide" r:id="rId41"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 name="Sticker" hidden="1">
            <a:extLst>
              <a:ext uri="{FF2B5EF4-FFF2-40B4-BE49-F238E27FC236}">
                <a16:creationId xmlns:a16="http://schemas.microsoft.com/office/drawing/2014/main" id="{74F94337-B76B-4D9C-ABE4-A23A4B0D5BF6}"/>
              </a:ext>
            </a:extLst>
          </p:cNvPr>
          <p:cNvSpPr txBox="1"/>
          <p:nvPr userDrawn="1">
            <p:custDataLst>
              <p:tags r:id="rId22"/>
            </p:custDataLst>
          </p:nvPr>
        </p:nvSpPr>
        <p:spPr>
          <a:xfrm>
            <a:off x="558192" y="1289304"/>
            <a:ext cx="429605" cy="156966"/>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8288" rtlCol="0">
            <a:spAutoFit/>
          </a:bodyPr>
          <a:lstStyle/>
          <a:p>
            <a:pPr algn="l">
              <a:spcAft>
                <a:spcPts val="800"/>
              </a:spcAft>
              <a:buClr>
                <a:srgbClr val="051C2C"/>
              </a:buClr>
            </a:pPr>
            <a:r>
              <a:rPr lang="en-US" sz="900" b="1" spc="50" dirty="0">
                <a:ln w="3175">
                  <a:noFill/>
                </a:ln>
                <a:solidFill>
                  <a:schemeClr val="tx2"/>
                </a:solidFill>
              </a:rPr>
              <a:t>Sticker</a:t>
            </a: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3"/>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4"/>
            </p:custDataLst>
          </p:nvPr>
        </p:nvSpPr>
        <p:spPr>
          <a:xfrm>
            <a:off x="554736" y="172212"/>
            <a:ext cx="11082528" cy="731520"/>
          </a:xfrm>
          <a:prstGeom prst="rect">
            <a:avLst/>
          </a:prstGeom>
        </p:spPr>
        <p:txBody>
          <a:bodyPr vert="horz" wrap="square" lIns="0" tIns="0" rIns="0" bIns="0" rtlCol="0" anchor="b" anchorCtr="0">
            <a:norm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5"/>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219" name="LegendLines" hidden="1">
            <a:extLst>
              <a:ext uri="{FF2B5EF4-FFF2-40B4-BE49-F238E27FC236}">
                <a16:creationId xmlns:a16="http://schemas.microsoft.com/office/drawing/2014/main" id="{5D45D657-2A77-49B1-ACE9-B03A9DF08728}"/>
              </a:ext>
            </a:extLst>
          </p:cNvPr>
          <p:cNvGrpSpPr/>
          <p:nvPr userDrawn="1"/>
        </p:nvGrpSpPr>
        <p:grpSpPr>
          <a:xfrm>
            <a:off x="10162879" y="3243772"/>
            <a:ext cx="1376755" cy="958286"/>
            <a:chOff x="4265270" y="3739101"/>
            <a:chExt cx="1376755" cy="958286"/>
          </a:xfrm>
        </p:grpSpPr>
        <p:sp>
          <p:nvSpPr>
            <p:cNvPr id="220" name="Legend1">
              <a:extLst>
                <a:ext uri="{FF2B5EF4-FFF2-40B4-BE49-F238E27FC236}">
                  <a16:creationId xmlns:a16="http://schemas.microsoft.com/office/drawing/2014/main" id="{D51319ED-76CE-4C31-B662-4FF32B9F37FC}"/>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1" name="Legend2">
              <a:extLst>
                <a:ext uri="{FF2B5EF4-FFF2-40B4-BE49-F238E27FC236}">
                  <a16:creationId xmlns:a16="http://schemas.microsoft.com/office/drawing/2014/main" id="{F51E183B-D681-4F80-A337-88C1CCF94CFC}"/>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2" name="Legend3">
              <a:extLst>
                <a:ext uri="{FF2B5EF4-FFF2-40B4-BE49-F238E27FC236}">
                  <a16:creationId xmlns:a16="http://schemas.microsoft.com/office/drawing/2014/main" id="{59C926D2-256E-4D82-8673-23888FF6AE9B}"/>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3" name="LineLegend3">
              <a:extLst>
                <a:ext uri="{FF2B5EF4-FFF2-40B4-BE49-F238E27FC236}">
                  <a16:creationId xmlns:a16="http://schemas.microsoft.com/office/drawing/2014/main" id="{8AAA433F-5A0B-4D02-8211-693D467052D1}"/>
                </a:ext>
              </a:extLst>
            </p:cNvPr>
            <p:cNvSpPr>
              <a:spLocks noChangeShapeType="1"/>
            </p:cNvSpPr>
            <p:nvPr/>
          </p:nvSpPr>
          <p:spPr bwMode="gray">
            <a:xfrm>
              <a:off x="426527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4" name="LineLegend2">
              <a:extLst>
                <a:ext uri="{FF2B5EF4-FFF2-40B4-BE49-F238E27FC236}">
                  <a16:creationId xmlns:a16="http://schemas.microsoft.com/office/drawing/2014/main" id="{A71F1A56-7FE6-48BD-A346-3A3F620F3AD8}"/>
                </a:ext>
              </a:extLst>
            </p:cNvPr>
            <p:cNvSpPr>
              <a:spLocks noChangeShapeType="1"/>
            </p:cNvSpPr>
            <p:nvPr/>
          </p:nvSpPr>
          <p:spPr bwMode="gray">
            <a:xfrm>
              <a:off x="426527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5" name="LineLegend1">
              <a:extLst>
                <a:ext uri="{FF2B5EF4-FFF2-40B4-BE49-F238E27FC236}">
                  <a16:creationId xmlns:a16="http://schemas.microsoft.com/office/drawing/2014/main" id="{402117D2-110C-49E7-B7FF-AF0FA1CD5899}"/>
                </a:ext>
              </a:extLst>
            </p:cNvPr>
            <p:cNvSpPr>
              <a:spLocks noChangeShapeType="1"/>
            </p:cNvSpPr>
            <p:nvPr/>
          </p:nvSpPr>
          <p:spPr bwMode="gray">
            <a:xfrm>
              <a:off x="426527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6"/>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9"/>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0"/>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7"/>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7"/>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8"/>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8"/>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5"/>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6"/>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9"/>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3"/>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4"/>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0"/>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1"/>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2"/>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1180666035"/>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8"/>
            </p:custDataLst>
            <p:extLst>
              <p:ext uri="{D42A27DB-BD31-4B8C-83A1-F6EECF244321}">
                <p14:modId xmlns:p14="http://schemas.microsoft.com/office/powerpoint/2010/main" val="3653444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245" name="think-cell Slide" r:id="rId42" imgW="413" imgH="416" progId="TCLayout.ActiveDocument.1">
                  <p:embed/>
                </p:oleObj>
              </mc:Choice>
              <mc:Fallback>
                <p:oleObj name="think-cell Slide" r:id="rId42"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0"/>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 name="Sticker" hidden="1">
            <a:extLst>
              <a:ext uri="{FF2B5EF4-FFF2-40B4-BE49-F238E27FC236}">
                <a16:creationId xmlns:a16="http://schemas.microsoft.com/office/drawing/2014/main" id="{74F94337-B76B-4D9C-ABE4-A23A4B0D5BF6}"/>
              </a:ext>
            </a:extLst>
          </p:cNvPr>
          <p:cNvSpPr txBox="1"/>
          <p:nvPr userDrawn="1">
            <p:custDataLst>
              <p:tags r:id="rId23"/>
            </p:custDataLst>
          </p:nvPr>
        </p:nvSpPr>
        <p:spPr>
          <a:xfrm>
            <a:off x="558192" y="1289304"/>
            <a:ext cx="429605" cy="156966"/>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8288" rtlCol="0">
            <a:spAutoFit/>
          </a:bodyPr>
          <a:lstStyle/>
          <a:p>
            <a:pPr algn="l">
              <a:spcAft>
                <a:spcPts val="800"/>
              </a:spcAft>
              <a:buClr>
                <a:srgbClr val="051C2C"/>
              </a:buClr>
            </a:pPr>
            <a:r>
              <a:rPr lang="en-US" sz="900" b="1" spc="50" dirty="0">
                <a:ln w="3175">
                  <a:noFill/>
                </a:ln>
                <a:solidFill>
                  <a:schemeClr val="tx2"/>
                </a:solidFill>
              </a:rPr>
              <a:t>Sticker</a:t>
            </a: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rm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6"/>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219" name="LegendLines" hidden="1">
            <a:extLst>
              <a:ext uri="{FF2B5EF4-FFF2-40B4-BE49-F238E27FC236}">
                <a16:creationId xmlns:a16="http://schemas.microsoft.com/office/drawing/2014/main" id="{5D45D657-2A77-49B1-ACE9-B03A9DF08728}"/>
              </a:ext>
            </a:extLst>
          </p:cNvPr>
          <p:cNvGrpSpPr/>
          <p:nvPr userDrawn="1"/>
        </p:nvGrpSpPr>
        <p:grpSpPr>
          <a:xfrm>
            <a:off x="10162879" y="3243772"/>
            <a:ext cx="1376755" cy="958286"/>
            <a:chOff x="4265270" y="3739101"/>
            <a:chExt cx="1376755" cy="958286"/>
          </a:xfrm>
        </p:grpSpPr>
        <p:sp>
          <p:nvSpPr>
            <p:cNvPr id="220" name="Legend1">
              <a:extLst>
                <a:ext uri="{FF2B5EF4-FFF2-40B4-BE49-F238E27FC236}">
                  <a16:creationId xmlns:a16="http://schemas.microsoft.com/office/drawing/2014/main" id="{D51319ED-76CE-4C31-B662-4FF32B9F37FC}"/>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1" name="Legend2">
              <a:extLst>
                <a:ext uri="{FF2B5EF4-FFF2-40B4-BE49-F238E27FC236}">
                  <a16:creationId xmlns:a16="http://schemas.microsoft.com/office/drawing/2014/main" id="{F51E183B-D681-4F80-A337-88C1CCF94CFC}"/>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2" name="Legend3">
              <a:extLst>
                <a:ext uri="{FF2B5EF4-FFF2-40B4-BE49-F238E27FC236}">
                  <a16:creationId xmlns:a16="http://schemas.microsoft.com/office/drawing/2014/main" id="{59C926D2-256E-4D82-8673-23888FF6AE9B}"/>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3" name="LineLegend3">
              <a:extLst>
                <a:ext uri="{FF2B5EF4-FFF2-40B4-BE49-F238E27FC236}">
                  <a16:creationId xmlns:a16="http://schemas.microsoft.com/office/drawing/2014/main" id="{8AAA433F-5A0B-4D02-8211-693D467052D1}"/>
                </a:ext>
              </a:extLst>
            </p:cNvPr>
            <p:cNvSpPr>
              <a:spLocks noChangeShapeType="1"/>
            </p:cNvSpPr>
            <p:nvPr/>
          </p:nvSpPr>
          <p:spPr bwMode="gray">
            <a:xfrm>
              <a:off x="426527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4" name="LineLegend2">
              <a:extLst>
                <a:ext uri="{FF2B5EF4-FFF2-40B4-BE49-F238E27FC236}">
                  <a16:creationId xmlns:a16="http://schemas.microsoft.com/office/drawing/2014/main" id="{A71F1A56-7FE6-48BD-A346-3A3F620F3AD8}"/>
                </a:ext>
              </a:extLst>
            </p:cNvPr>
            <p:cNvSpPr>
              <a:spLocks noChangeShapeType="1"/>
            </p:cNvSpPr>
            <p:nvPr/>
          </p:nvSpPr>
          <p:spPr bwMode="gray">
            <a:xfrm>
              <a:off x="426527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5" name="LineLegend1">
              <a:extLst>
                <a:ext uri="{FF2B5EF4-FFF2-40B4-BE49-F238E27FC236}">
                  <a16:creationId xmlns:a16="http://schemas.microsoft.com/office/drawing/2014/main" id="{402117D2-110C-49E7-B7FF-AF0FA1CD5899}"/>
                </a:ext>
              </a:extLst>
            </p:cNvPr>
            <p:cNvSpPr>
              <a:spLocks noChangeShapeType="1"/>
            </p:cNvSpPr>
            <p:nvPr/>
          </p:nvSpPr>
          <p:spPr bwMode="gray">
            <a:xfrm>
              <a:off x="426527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7"/>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40"/>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8"/>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8"/>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9"/>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9"/>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6"/>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7"/>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30"/>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4"/>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5"/>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1"/>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2"/>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3"/>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2836843507"/>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752.xml"/><Relationship Id="rId7" Type="http://schemas.openxmlformats.org/officeDocument/2006/relationships/image" Target="../media/image11.emf"/><Relationship Id="rId2" Type="http://schemas.openxmlformats.org/officeDocument/2006/relationships/tags" Target="../tags/tag751.xml"/><Relationship Id="rId1" Type="http://schemas.openxmlformats.org/officeDocument/2006/relationships/vmlDrawing" Target="../drawings/vmlDrawing48.vml"/><Relationship Id="rId6" Type="http://schemas.openxmlformats.org/officeDocument/2006/relationships/oleObject" Target="../embeddings/oleObject48.bin"/><Relationship Id="rId5" Type="http://schemas.openxmlformats.org/officeDocument/2006/relationships/slideLayout" Target="../slideLayouts/slideLayout36.xml"/><Relationship Id="rId4" Type="http://schemas.openxmlformats.org/officeDocument/2006/relationships/tags" Target="../tags/tag753.xml"/></Relationships>
</file>

<file path=ppt/slides/_rels/slide10.xml.rels><?xml version="1.0" encoding="UTF-8" standalone="yes"?>
<Relationships xmlns="http://schemas.openxmlformats.org/package/2006/relationships"><Relationship Id="rId3" Type="http://schemas.openxmlformats.org/officeDocument/2006/relationships/tags" Target="../tags/tag777.xml"/><Relationship Id="rId7" Type="http://schemas.openxmlformats.org/officeDocument/2006/relationships/image" Target="../media/image3.emf"/><Relationship Id="rId2" Type="http://schemas.openxmlformats.org/officeDocument/2006/relationships/tags" Target="../tags/tag776.xml"/><Relationship Id="rId1" Type="http://schemas.openxmlformats.org/officeDocument/2006/relationships/vmlDrawing" Target="../drawings/vmlDrawing56.vml"/><Relationship Id="rId6" Type="http://schemas.openxmlformats.org/officeDocument/2006/relationships/oleObject" Target="../embeddings/oleObject56.bin"/><Relationship Id="rId5" Type="http://schemas.openxmlformats.org/officeDocument/2006/relationships/slideLayout" Target="../slideLayouts/slideLayout21.xml"/><Relationship Id="rId4" Type="http://schemas.openxmlformats.org/officeDocument/2006/relationships/tags" Target="../tags/tag778.xml"/></Relationships>
</file>

<file path=ppt/slides/_rels/slide11.xml.rels><?xml version="1.0" encoding="UTF-8" standalone="yes"?>
<Relationships xmlns="http://schemas.openxmlformats.org/package/2006/relationships"><Relationship Id="rId3" Type="http://schemas.openxmlformats.org/officeDocument/2006/relationships/tags" Target="../tags/tag780.xml"/><Relationship Id="rId7" Type="http://schemas.openxmlformats.org/officeDocument/2006/relationships/image" Target="../media/image3.emf"/><Relationship Id="rId2" Type="http://schemas.openxmlformats.org/officeDocument/2006/relationships/tags" Target="../tags/tag779.xml"/><Relationship Id="rId1" Type="http://schemas.openxmlformats.org/officeDocument/2006/relationships/vmlDrawing" Target="../drawings/vmlDrawing57.vml"/><Relationship Id="rId6" Type="http://schemas.openxmlformats.org/officeDocument/2006/relationships/oleObject" Target="../embeddings/oleObject57.bin"/><Relationship Id="rId5" Type="http://schemas.openxmlformats.org/officeDocument/2006/relationships/slideLayout" Target="../slideLayouts/slideLayout3.xml"/><Relationship Id="rId4" Type="http://schemas.openxmlformats.org/officeDocument/2006/relationships/tags" Target="../tags/tag781.xml"/></Relationships>
</file>

<file path=ppt/slides/_rels/slide2.xml.rels><?xml version="1.0" encoding="UTF-8" standalone="yes"?>
<Relationships xmlns="http://schemas.openxmlformats.org/package/2006/relationships"><Relationship Id="rId3" Type="http://schemas.openxmlformats.org/officeDocument/2006/relationships/tags" Target="../tags/tag755.xml"/><Relationship Id="rId7" Type="http://schemas.openxmlformats.org/officeDocument/2006/relationships/image" Target="../media/image3.emf"/><Relationship Id="rId2" Type="http://schemas.openxmlformats.org/officeDocument/2006/relationships/tags" Target="../tags/tag754.xml"/><Relationship Id="rId1" Type="http://schemas.openxmlformats.org/officeDocument/2006/relationships/vmlDrawing" Target="../drawings/vmlDrawing49.vml"/><Relationship Id="rId6" Type="http://schemas.openxmlformats.org/officeDocument/2006/relationships/oleObject" Target="../embeddings/oleObject49.bin"/><Relationship Id="rId5" Type="http://schemas.openxmlformats.org/officeDocument/2006/relationships/slideLayout" Target="../slideLayouts/slideLayout7.xml"/><Relationship Id="rId4" Type="http://schemas.openxmlformats.org/officeDocument/2006/relationships/tags" Target="../tags/tag756.xml"/></Relationships>
</file>

<file path=ppt/slides/_rels/slide3.xml.rels><?xml version="1.0" encoding="UTF-8" standalone="yes"?>
<Relationships xmlns="http://schemas.openxmlformats.org/package/2006/relationships"><Relationship Id="rId3" Type="http://schemas.openxmlformats.org/officeDocument/2006/relationships/tags" Target="../tags/tag758.xml"/><Relationship Id="rId7" Type="http://schemas.openxmlformats.org/officeDocument/2006/relationships/image" Target="../media/image3.emf"/><Relationship Id="rId2" Type="http://schemas.openxmlformats.org/officeDocument/2006/relationships/tags" Target="../tags/tag757.xml"/><Relationship Id="rId1" Type="http://schemas.openxmlformats.org/officeDocument/2006/relationships/vmlDrawing" Target="../drawings/vmlDrawing50.vml"/><Relationship Id="rId6" Type="http://schemas.openxmlformats.org/officeDocument/2006/relationships/oleObject" Target="../embeddings/oleObject50.bin"/><Relationship Id="rId5" Type="http://schemas.openxmlformats.org/officeDocument/2006/relationships/slideLayout" Target="../slideLayouts/slideLayout6.xml"/><Relationship Id="rId4" Type="http://schemas.openxmlformats.org/officeDocument/2006/relationships/tags" Target="../tags/tag759.xml"/></Relationships>
</file>

<file path=ppt/slides/_rels/slide4.xml.rels><?xml version="1.0" encoding="UTF-8" standalone="yes"?>
<Relationships xmlns="http://schemas.openxmlformats.org/package/2006/relationships"><Relationship Id="rId3" Type="http://schemas.openxmlformats.org/officeDocument/2006/relationships/tags" Target="../tags/tag761.xml"/><Relationship Id="rId7" Type="http://schemas.openxmlformats.org/officeDocument/2006/relationships/image" Target="../media/image3.emf"/><Relationship Id="rId2" Type="http://schemas.openxmlformats.org/officeDocument/2006/relationships/tags" Target="../tags/tag760.xml"/><Relationship Id="rId1" Type="http://schemas.openxmlformats.org/officeDocument/2006/relationships/vmlDrawing" Target="../drawings/vmlDrawing51.vml"/><Relationship Id="rId6" Type="http://schemas.openxmlformats.org/officeDocument/2006/relationships/oleObject" Target="../embeddings/oleObject51.bin"/><Relationship Id="rId5" Type="http://schemas.openxmlformats.org/officeDocument/2006/relationships/slideLayout" Target="../slideLayouts/slideLayout5.xml"/><Relationship Id="rId4" Type="http://schemas.openxmlformats.org/officeDocument/2006/relationships/tags" Target="../tags/tag762.xml"/></Relationships>
</file>

<file path=ppt/slides/_rels/slide5.xml.rels><?xml version="1.0" encoding="UTF-8" standalone="yes"?>
<Relationships xmlns="http://schemas.openxmlformats.org/package/2006/relationships"><Relationship Id="rId3" Type="http://schemas.openxmlformats.org/officeDocument/2006/relationships/tags" Target="../tags/tag764.xml"/><Relationship Id="rId7" Type="http://schemas.openxmlformats.org/officeDocument/2006/relationships/image" Target="../media/image3.emf"/><Relationship Id="rId2" Type="http://schemas.openxmlformats.org/officeDocument/2006/relationships/tags" Target="../tags/tag763.xml"/><Relationship Id="rId1" Type="http://schemas.openxmlformats.org/officeDocument/2006/relationships/vmlDrawing" Target="../drawings/vmlDrawing52.vml"/><Relationship Id="rId6" Type="http://schemas.openxmlformats.org/officeDocument/2006/relationships/oleObject" Target="../embeddings/oleObject52.bin"/><Relationship Id="rId5" Type="http://schemas.openxmlformats.org/officeDocument/2006/relationships/slideLayout" Target="../slideLayouts/slideLayout20.xml"/><Relationship Id="rId4" Type="http://schemas.openxmlformats.org/officeDocument/2006/relationships/tags" Target="../tags/tag76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1.xml"/><Relationship Id="rId1" Type="http://schemas.openxmlformats.org/officeDocument/2006/relationships/tags" Target="../tags/tag766.xml"/></Relationships>
</file>

<file path=ppt/slides/_rels/slide7.xml.rels><?xml version="1.0" encoding="UTF-8" standalone="yes"?>
<Relationships xmlns="http://schemas.openxmlformats.org/package/2006/relationships"><Relationship Id="rId3" Type="http://schemas.openxmlformats.org/officeDocument/2006/relationships/tags" Target="../tags/tag768.xml"/><Relationship Id="rId7" Type="http://schemas.openxmlformats.org/officeDocument/2006/relationships/image" Target="../media/image3.emf"/><Relationship Id="rId2" Type="http://schemas.openxmlformats.org/officeDocument/2006/relationships/tags" Target="../tags/tag767.xml"/><Relationship Id="rId1" Type="http://schemas.openxmlformats.org/officeDocument/2006/relationships/vmlDrawing" Target="../drawings/vmlDrawing53.vml"/><Relationship Id="rId6" Type="http://schemas.openxmlformats.org/officeDocument/2006/relationships/oleObject" Target="../embeddings/oleObject53.bin"/><Relationship Id="rId5" Type="http://schemas.openxmlformats.org/officeDocument/2006/relationships/slideLayout" Target="../slideLayouts/slideLayout56.xml"/><Relationship Id="rId4" Type="http://schemas.openxmlformats.org/officeDocument/2006/relationships/tags" Target="../tags/tag769.xml"/></Relationships>
</file>

<file path=ppt/slides/_rels/slide8.xml.rels><?xml version="1.0" encoding="UTF-8" standalone="yes"?>
<Relationships xmlns="http://schemas.openxmlformats.org/package/2006/relationships"><Relationship Id="rId3" Type="http://schemas.openxmlformats.org/officeDocument/2006/relationships/tags" Target="../tags/tag771.xml"/><Relationship Id="rId7" Type="http://schemas.openxmlformats.org/officeDocument/2006/relationships/image" Target="../media/image5.emf"/><Relationship Id="rId2" Type="http://schemas.openxmlformats.org/officeDocument/2006/relationships/tags" Target="../tags/tag770.xml"/><Relationship Id="rId1" Type="http://schemas.openxmlformats.org/officeDocument/2006/relationships/vmlDrawing" Target="../drawings/vmlDrawing54.vml"/><Relationship Id="rId6" Type="http://schemas.openxmlformats.org/officeDocument/2006/relationships/oleObject" Target="../embeddings/oleObject54.bin"/><Relationship Id="rId5" Type="http://schemas.openxmlformats.org/officeDocument/2006/relationships/slideLayout" Target="../slideLayouts/slideLayout22.xml"/><Relationship Id="rId4" Type="http://schemas.openxmlformats.org/officeDocument/2006/relationships/tags" Target="../tags/tag772.xml"/></Relationships>
</file>

<file path=ppt/slides/_rels/slide9.xml.rels><?xml version="1.0" encoding="UTF-8" standalone="yes"?>
<Relationships xmlns="http://schemas.openxmlformats.org/package/2006/relationships"><Relationship Id="rId3" Type="http://schemas.openxmlformats.org/officeDocument/2006/relationships/tags" Target="../tags/tag774.xml"/><Relationship Id="rId7" Type="http://schemas.openxmlformats.org/officeDocument/2006/relationships/image" Target="../media/image3.emf"/><Relationship Id="rId2" Type="http://schemas.openxmlformats.org/officeDocument/2006/relationships/tags" Target="../tags/tag773.xml"/><Relationship Id="rId1" Type="http://schemas.openxmlformats.org/officeDocument/2006/relationships/vmlDrawing" Target="../drawings/vmlDrawing55.vml"/><Relationship Id="rId6" Type="http://schemas.openxmlformats.org/officeDocument/2006/relationships/oleObject" Target="../embeddings/oleObject55.bin"/><Relationship Id="rId5" Type="http://schemas.openxmlformats.org/officeDocument/2006/relationships/slideLayout" Target="../slideLayouts/slideLayout4.xml"/><Relationship Id="rId4" Type="http://schemas.openxmlformats.org/officeDocument/2006/relationships/tags" Target="../tags/tag77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700815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9"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2" y="4092559"/>
            <a:ext cx="6016752" cy="307777"/>
          </a:xfrm>
        </p:spPr>
        <p:txBody>
          <a:bodyPr>
            <a:noAutofit/>
          </a:bodyPr>
          <a:lstStyle/>
          <a:p>
            <a:r>
              <a:rPr lang="en-US" dirty="0"/>
              <a:t>Problem Solving</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551942" y="2617296"/>
            <a:ext cx="6016752" cy="1354217"/>
          </a:xfrm>
        </p:spPr>
        <p:txBody>
          <a:bodyPr>
            <a:spAutoFit/>
          </a:bodyPr>
          <a:lstStyle/>
          <a:p>
            <a:r>
              <a:rPr lang="en-US"/>
              <a:t>Problem-Solving</a:t>
            </a:r>
            <a:br>
              <a:rPr lang="en-US" dirty="0"/>
            </a:br>
            <a:r>
              <a:rPr lang="en-US" dirty="0"/>
              <a:t>Toolkit</a:t>
            </a:r>
          </a:p>
        </p:txBody>
      </p:sp>
      <p:pic>
        <p:nvPicPr>
          <p:cNvPr id="10" name="Picture 9">
            <a:extLst>
              <a:ext uri="{FF2B5EF4-FFF2-40B4-BE49-F238E27FC236}">
                <a16:creationId xmlns:a16="http://schemas.microsoft.com/office/drawing/2014/main" id="{97193408-E161-AF41-A7CA-13B72231A44E}"/>
              </a:ext>
            </a:extLst>
          </p:cNvPr>
          <p:cNvPicPr>
            <a:picLocks noChangeAspect="1"/>
          </p:cNvPicPr>
          <p:nvPr/>
        </p:nvPicPr>
        <p:blipFill>
          <a:blip r:embed="rId8"/>
          <a:stretch>
            <a:fillRect/>
          </a:stretch>
        </p:blipFill>
        <p:spPr>
          <a:xfrm>
            <a:off x="7064683" y="2668465"/>
            <a:ext cx="4692606" cy="3284824"/>
          </a:xfrm>
          <a:prstGeom prst="rect">
            <a:avLst/>
          </a:prstGeom>
        </p:spPr>
      </p:pic>
    </p:spTree>
    <p:extLst>
      <p:ext uri="{BB962C8B-B14F-4D97-AF65-F5344CB8AC3E}">
        <p14:creationId xmlns:p14="http://schemas.microsoft.com/office/powerpoint/2010/main" val="175207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hidden="1">
            <a:extLst>
              <a:ext uri="{FF2B5EF4-FFF2-40B4-BE49-F238E27FC236}">
                <a16:creationId xmlns:a16="http://schemas.microsoft.com/office/drawing/2014/main" id="{AB633076-E4B3-47D6-BAAA-7DA00A074D4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600" name="think-cell Slide" r:id="rId6" imgW="473" imgH="473" progId="TCLayout.ActiveDocument.1">
                  <p:embed/>
                </p:oleObj>
              </mc:Choice>
              <mc:Fallback>
                <p:oleObj name="think-cell Slide" r:id="rId6" imgW="473" imgH="473" progId="TCLayout.ActiveDocument.1">
                  <p:embed/>
                  <p:pic>
                    <p:nvPicPr>
                      <p:cNvPr id="5" name="Object 4" hidden="1">
                        <a:extLst>
                          <a:ext uri="{FF2B5EF4-FFF2-40B4-BE49-F238E27FC236}">
                            <a16:creationId xmlns:a16="http://schemas.microsoft.com/office/drawing/2014/main" id="{AB633076-E4B3-47D6-BAAA-7DA00A074D4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625EAE8B-861B-479F-BF78-A7E8689F0FE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2. Slide Title">
            <a:extLst>
              <a:ext uri="{FF2B5EF4-FFF2-40B4-BE49-F238E27FC236}">
                <a16:creationId xmlns:a16="http://schemas.microsoft.com/office/drawing/2014/main" id="{AAEBC885-B486-4E89-AA27-803EF7ED28FC}"/>
              </a:ext>
            </a:extLst>
          </p:cNvPr>
          <p:cNvSpPr>
            <a:spLocks noGrp="1"/>
          </p:cNvSpPr>
          <p:nvPr>
            <p:ph type="title"/>
            <p:custDataLst>
              <p:tags r:id="rId4"/>
            </p:custDataLst>
          </p:nvPr>
        </p:nvSpPr>
        <p:spPr>
          <a:xfrm>
            <a:off x="554736" y="172212"/>
            <a:ext cx="11082528" cy="731520"/>
          </a:xfrm>
        </p:spPr>
        <p:txBody>
          <a:bodyPr/>
          <a:lstStyle/>
          <a:p>
            <a:r>
              <a:rPr lang="en-US" dirty="0"/>
              <a:t>Workplan</a:t>
            </a:r>
          </a:p>
        </p:txBody>
      </p:sp>
      <p:sp>
        <p:nvSpPr>
          <p:cNvPr id="11" name="Subtitle 2">
            <a:extLst>
              <a:ext uri="{FF2B5EF4-FFF2-40B4-BE49-F238E27FC236}">
                <a16:creationId xmlns:a16="http://schemas.microsoft.com/office/drawing/2014/main" id="{FDAF5468-82B9-4DA8-88EF-B72CC5FC45B6}"/>
              </a:ext>
            </a:extLst>
          </p:cNvPr>
          <p:cNvSpPr>
            <a:spLocks noGrp="1"/>
          </p:cNvSpPr>
          <p:nvPr>
            <p:ph type="subTitle" idx="4294967295"/>
          </p:nvPr>
        </p:nvSpPr>
        <p:spPr>
          <a:xfrm>
            <a:off x="554736" y="884725"/>
            <a:ext cx="11082528" cy="276999"/>
          </a:xfrm>
        </p:spPr>
        <p:txBody>
          <a:bodyPr/>
          <a:lstStyle/>
          <a:p>
            <a:r>
              <a:rPr lang="en-US" sz="1800" dirty="0"/>
              <a:t>Worksheet</a:t>
            </a:r>
          </a:p>
        </p:txBody>
      </p:sp>
      <p:sp>
        <p:nvSpPr>
          <p:cNvPr id="77" name="TextBox 76">
            <a:extLst>
              <a:ext uri="{FF2B5EF4-FFF2-40B4-BE49-F238E27FC236}">
                <a16:creationId xmlns:a16="http://schemas.microsoft.com/office/drawing/2014/main" id="{3FFF60E4-304F-4605-9A09-E96ECF3E7A2A}"/>
              </a:ext>
            </a:extLst>
          </p:cNvPr>
          <p:cNvSpPr txBox="1"/>
          <p:nvPr/>
        </p:nvSpPr>
        <p:spPr>
          <a:xfrm>
            <a:off x="624269" y="2408790"/>
            <a:ext cx="1615592" cy="2825940"/>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78" name="TextBox 77">
            <a:extLst>
              <a:ext uri="{FF2B5EF4-FFF2-40B4-BE49-F238E27FC236}">
                <a16:creationId xmlns:a16="http://schemas.microsoft.com/office/drawing/2014/main" id="{8BA75EF1-C949-41C6-8DC7-4EAC37819687}"/>
              </a:ext>
            </a:extLst>
          </p:cNvPr>
          <p:cNvSpPr txBox="1"/>
          <p:nvPr/>
        </p:nvSpPr>
        <p:spPr>
          <a:xfrm>
            <a:off x="2486208" y="2408790"/>
            <a:ext cx="1615592" cy="2825940"/>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79" name="TextBox 78">
            <a:extLst>
              <a:ext uri="{FF2B5EF4-FFF2-40B4-BE49-F238E27FC236}">
                <a16:creationId xmlns:a16="http://schemas.microsoft.com/office/drawing/2014/main" id="{028C4D91-7BBB-4B39-A1EE-7A1B3663F3E4}"/>
              </a:ext>
            </a:extLst>
          </p:cNvPr>
          <p:cNvSpPr txBox="1"/>
          <p:nvPr/>
        </p:nvSpPr>
        <p:spPr>
          <a:xfrm>
            <a:off x="4348147" y="2408790"/>
            <a:ext cx="1615592" cy="2825940"/>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80" name="TextBox 79">
            <a:extLst>
              <a:ext uri="{FF2B5EF4-FFF2-40B4-BE49-F238E27FC236}">
                <a16:creationId xmlns:a16="http://schemas.microsoft.com/office/drawing/2014/main" id="{BEECCFBB-BB39-4168-96B7-15FCFC474304}"/>
              </a:ext>
            </a:extLst>
          </p:cNvPr>
          <p:cNvSpPr txBox="1"/>
          <p:nvPr/>
        </p:nvSpPr>
        <p:spPr>
          <a:xfrm>
            <a:off x="6210086" y="2408790"/>
            <a:ext cx="1615592" cy="2825940"/>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81" name="TextBox 80">
            <a:extLst>
              <a:ext uri="{FF2B5EF4-FFF2-40B4-BE49-F238E27FC236}">
                <a16:creationId xmlns:a16="http://schemas.microsoft.com/office/drawing/2014/main" id="{08622F6C-AC15-4AD2-BB90-2AED2033B127}"/>
              </a:ext>
            </a:extLst>
          </p:cNvPr>
          <p:cNvSpPr txBox="1"/>
          <p:nvPr/>
        </p:nvSpPr>
        <p:spPr>
          <a:xfrm>
            <a:off x="8072025" y="2408790"/>
            <a:ext cx="1615592" cy="2825940"/>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95" name="TextBox 94">
            <a:extLst>
              <a:ext uri="{FF2B5EF4-FFF2-40B4-BE49-F238E27FC236}">
                <a16:creationId xmlns:a16="http://schemas.microsoft.com/office/drawing/2014/main" id="{C9609BF6-7476-4E8D-801B-79C2FEF8BE2F}"/>
              </a:ext>
            </a:extLst>
          </p:cNvPr>
          <p:cNvSpPr txBox="1"/>
          <p:nvPr/>
        </p:nvSpPr>
        <p:spPr>
          <a:xfrm>
            <a:off x="9933963" y="2408790"/>
            <a:ext cx="1615592" cy="2825940"/>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Tree>
    <p:extLst>
      <p:ext uri="{BB962C8B-B14F-4D97-AF65-F5344CB8AC3E}">
        <p14:creationId xmlns:p14="http://schemas.microsoft.com/office/powerpoint/2010/main" val="284660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5679572-C87A-4D7B-82A8-51345656F6F8}"/>
              </a:ext>
            </a:extLst>
          </p:cNvPr>
          <p:cNvGraphicFramePr>
            <a:graphicFrameLocks noChangeAspect="1"/>
          </p:cNvGraphicFramePr>
          <p:nvPr>
            <p:custDataLst>
              <p:tags r:id="rId2"/>
            </p:custDataLst>
            <p:extLst>
              <p:ext uri="{D42A27DB-BD31-4B8C-83A1-F6EECF244321}">
                <p14:modId xmlns:p14="http://schemas.microsoft.com/office/powerpoint/2010/main" val="1855554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8485"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1ECE283-D5A6-4474-AFBC-152F5A2C2B7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2D5CA040-2203-46FB-A63E-B292BBE2F4A4}"/>
              </a:ext>
            </a:extLst>
          </p:cNvPr>
          <p:cNvSpPr>
            <a:spLocks noGrp="1"/>
          </p:cNvSpPr>
          <p:nvPr>
            <p:ph type="title"/>
            <p:custDataLst>
              <p:tags r:id="rId4"/>
            </p:custDataLst>
          </p:nvPr>
        </p:nvSpPr>
        <p:spPr/>
        <p:txBody>
          <a:bodyPr/>
          <a:lstStyle/>
          <a:p>
            <a:r>
              <a:rPr lang="en-US" dirty="0"/>
              <a:t>Influence model</a:t>
            </a:r>
          </a:p>
        </p:txBody>
      </p:sp>
      <p:sp>
        <p:nvSpPr>
          <p:cNvPr id="3" name="Subtitle 2">
            <a:extLst>
              <a:ext uri="{FF2B5EF4-FFF2-40B4-BE49-F238E27FC236}">
                <a16:creationId xmlns:a16="http://schemas.microsoft.com/office/drawing/2014/main" id="{0DEAFCF8-81A4-41AC-A017-48C5CB1D8CB8}"/>
              </a:ext>
            </a:extLst>
          </p:cNvPr>
          <p:cNvSpPr>
            <a:spLocks noGrp="1"/>
          </p:cNvSpPr>
          <p:nvPr>
            <p:ph type="subTitle" idx="4294967295"/>
          </p:nvPr>
        </p:nvSpPr>
        <p:spPr>
          <a:xfrm>
            <a:off x="554736" y="884725"/>
            <a:ext cx="11082528" cy="276999"/>
          </a:xfrm>
        </p:spPr>
        <p:txBody>
          <a:bodyPr/>
          <a:lstStyle/>
          <a:p>
            <a:pPr>
              <a:buNone/>
            </a:pPr>
            <a:r>
              <a:rPr lang="en-US" sz="1800" dirty="0"/>
              <a:t>Core content</a:t>
            </a:r>
          </a:p>
        </p:txBody>
      </p:sp>
    </p:spTree>
    <p:extLst>
      <p:ext uri="{BB962C8B-B14F-4D97-AF65-F5344CB8AC3E}">
        <p14:creationId xmlns:p14="http://schemas.microsoft.com/office/powerpoint/2010/main" val="126557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1732D27-323C-481E-B790-956462B98E22}"/>
              </a:ext>
            </a:extLst>
          </p:cNvPr>
          <p:cNvGraphicFramePr>
            <a:graphicFrameLocks noChangeAspect="1"/>
          </p:cNvGraphicFramePr>
          <p:nvPr>
            <p:custDataLst>
              <p:tags r:id="rId2"/>
            </p:custDataLst>
            <p:extLst>
              <p:ext uri="{D42A27DB-BD31-4B8C-83A1-F6EECF244321}">
                <p14:modId xmlns:p14="http://schemas.microsoft.com/office/powerpoint/2010/main" val="19086317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6"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6089835-ECD1-45BC-863A-259D92BAA73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3205A0BB-9CAE-4BF0-AA95-40BEB99E5085}"/>
              </a:ext>
            </a:extLst>
          </p:cNvPr>
          <p:cNvSpPr>
            <a:spLocks noGrp="1"/>
          </p:cNvSpPr>
          <p:nvPr>
            <p:ph type="title"/>
            <p:custDataLst>
              <p:tags r:id="rId4"/>
            </p:custDataLst>
          </p:nvPr>
        </p:nvSpPr>
        <p:spPr/>
        <p:txBody>
          <a:bodyPr/>
          <a:lstStyle/>
          <a:p>
            <a:r>
              <a:rPr lang="en-US" dirty="0"/>
              <a:t>Hypothesis-led, 7-step problem solving process</a:t>
            </a:r>
          </a:p>
        </p:txBody>
      </p:sp>
      <p:sp>
        <p:nvSpPr>
          <p:cNvPr id="3" name="Subtitle 1">
            <a:extLst>
              <a:ext uri="{FF2B5EF4-FFF2-40B4-BE49-F238E27FC236}">
                <a16:creationId xmlns:a16="http://schemas.microsoft.com/office/drawing/2014/main" id="{1030B527-D0C7-4A65-93B7-F5A0A840750E}"/>
              </a:ext>
            </a:extLst>
          </p:cNvPr>
          <p:cNvSpPr>
            <a:spLocks noGrp="1"/>
          </p:cNvSpPr>
          <p:nvPr>
            <p:ph type="subTitle" idx="4294967295"/>
          </p:nvPr>
        </p:nvSpPr>
        <p:spPr>
          <a:xfrm>
            <a:off x="554736" y="884725"/>
            <a:ext cx="11082528" cy="276999"/>
          </a:xfrm>
        </p:spPr>
        <p:txBody>
          <a:bodyPr/>
          <a:lstStyle/>
          <a:p>
            <a:r>
              <a:rPr lang="en-US" sz="1800" dirty="0"/>
              <a:t>Core content</a:t>
            </a:r>
          </a:p>
        </p:txBody>
      </p:sp>
    </p:spTree>
    <p:extLst>
      <p:ext uri="{BB962C8B-B14F-4D97-AF65-F5344CB8AC3E}">
        <p14:creationId xmlns:p14="http://schemas.microsoft.com/office/powerpoint/2010/main" val="291609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499795B-6B0F-4750-A563-B414BDACFB4D}"/>
              </a:ext>
            </a:extLst>
          </p:cNvPr>
          <p:cNvGraphicFramePr>
            <a:graphicFrameLocks noChangeAspect="1"/>
          </p:cNvGraphicFramePr>
          <p:nvPr>
            <p:custDataLst>
              <p:tags r:id="rId2"/>
            </p:custDataLst>
            <p:extLst>
              <p:ext uri="{D42A27DB-BD31-4B8C-83A1-F6EECF244321}">
                <p14:modId xmlns:p14="http://schemas.microsoft.com/office/powerpoint/2010/main" val="6180084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910"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157538C-6DDF-4D31-89A6-E26ADBFA145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E7101101-348D-4FAE-A128-2B6128A72584}"/>
              </a:ext>
            </a:extLst>
          </p:cNvPr>
          <p:cNvSpPr>
            <a:spLocks noGrp="1"/>
          </p:cNvSpPr>
          <p:nvPr>
            <p:ph type="title"/>
            <p:custDataLst>
              <p:tags r:id="rId4"/>
            </p:custDataLst>
          </p:nvPr>
        </p:nvSpPr>
        <p:spPr/>
        <p:txBody>
          <a:bodyPr/>
          <a:lstStyle/>
          <a:p>
            <a:r>
              <a:rPr lang="en-US" dirty="0"/>
              <a:t>SMART problem definition</a:t>
            </a:r>
          </a:p>
        </p:txBody>
      </p:sp>
      <p:sp>
        <p:nvSpPr>
          <p:cNvPr id="3" name="Subtitle 2">
            <a:extLst>
              <a:ext uri="{FF2B5EF4-FFF2-40B4-BE49-F238E27FC236}">
                <a16:creationId xmlns:a16="http://schemas.microsoft.com/office/drawing/2014/main" id="{E7D34FFF-A9EC-4381-A537-1180E93855EA}"/>
              </a:ext>
            </a:extLst>
          </p:cNvPr>
          <p:cNvSpPr>
            <a:spLocks noGrp="1"/>
          </p:cNvSpPr>
          <p:nvPr>
            <p:ph type="subTitle" idx="4294967295"/>
          </p:nvPr>
        </p:nvSpPr>
        <p:spPr>
          <a:xfrm>
            <a:off x="554736" y="884725"/>
            <a:ext cx="11082528" cy="276999"/>
          </a:xfrm>
        </p:spPr>
        <p:txBody>
          <a:bodyPr/>
          <a:lstStyle/>
          <a:p>
            <a:pPr>
              <a:buNone/>
            </a:pPr>
            <a:r>
              <a:rPr lang="en-US" sz="1800" dirty="0"/>
              <a:t>Core content</a:t>
            </a:r>
          </a:p>
        </p:txBody>
      </p:sp>
    </p:spTree>
    <p:extLst>
      <p:ext uri="{BB962C8B-B14F-4D97-AF65-F5344CB8AC3E}">
        <p14:creationId xmlns:p14="http://schemas.microsoft.com/office/powerpoint/2010/main" val="240688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6B806AA-2233-45FE-893D-32F184E2800C}"/>
              </a:ext>
            </a:extLst>
          </p:cNvPr>
          <p:cNvGraphicFramePr>
            <a:graphicFrameLocks noChangeAspect="1"/>
          </p:cNvGraphicFramePr>
          <p:nvPr>
            <p:custDataLst>
              <p:tags r:id="rId2"/>
            </p:custDataLst>
            <p:extLst>
              <p:ext uri="{D42A27DB-BD31-4B8C-83A1-F6EECF244321}">
                <p14:modId xmlns:p14="http://schemas.microsoft.com/office/powerpoint/2010/main" val="2497502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958"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0A23FBD-6C9E-4FB1-AFEC-5C1BE2A6F16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060CDCB9-49C7-4DFE-9802-30391793F7B4}"/>
              </a:ext>
            </a:extLst>
          </p:cNvPr>
          <p:cNvSpPr>
            <a:spLocks noGrp="1"/>
          </p:cNvSpPr>
          <p:nvPr>
            <p:ph type="title"/>
            <p:custDataLst>
              <p:tags r:id="rId4"/>
            </p:custDataLst>
          </p:nvPr>
        </p:nvSpPr>
        <p:spPr/>
        <p:txBody>
          <a:bodyPr/>
          <a:lstStyle/>
          <a:p>
            <a:r>
              <a:rPr lang="en-US" dirty="0"/>
              <a:t>The Problem Statement Worksheet description</a:t>
            </a:r>
          </a:p>
        </p:txBody>
      </p:sp>
      <p:sp>
        <p:nvSpPr>
          <p:cNvPr id="3" name="Subtitle 2">
            <a:extLst>
              <a:ext uri="{FF2B5EF4-FFF2-40B4-BE49-F238E27FC236}">
                <a16:creationId xmlns:a16="http://schemas.microsoft.com/office/drawing/2014/main" id="{1809C651-2C35-40ED-A1A7-37E1139E376C}"/>
              </a:ext>
            </a:extLst>
          </p:cNvPr>
          <p:cNvSpPr>
            <a:spLocks noGrp="1"/>
          </p:cNvSpPr>
          <p:nvPr>
            <p:ph type="subTitle" idx="4294967295"/>
          </p:nvPr>
        </p:nvSpPr>
        <p:spPr>
          <a:xfrm>
            <a:off x="554736" y="884725"/>
            <a:ext cx="11082528" cy="276999"/>
          </a:xfrm>
        </p:spPr>
        <p:txBody>
          <a:bodyPr/>
          <a:lstStyle/>
          <a:p>
            <a:r>
              <a:rPr lang="en-US" sz="1800" dirty="0"/>
              <a:t>Core content</a:t>
            </a:r>
          </a:p>
        </p:txBody>
      </p:sp>
    </p:spTree>
    <p:extLst>
      <p:ext uri="{BB962C8B-B14F-4D97-AF65-F5344CB8AC3E}">
        <p14:creationId xmlns:p14="http://schemas.microsoft.com/office/powerpoint/2010/main" val="218317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 hidden="1">
            <a:extLst>
              <a:ext uri="{FF2B5EF4-FFF2-40B4-BE49-F238E27FC236}">
                <a16:creationId xmlns:a16="http://schemas.microsoft.com/office/drawing/2014/main" id="{92DC4745-6B8E-48A7-8419-E7136B41CA1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6"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92DC4745-6B8E-48A7-8419-E7136B41CA1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ECD95BD-4933-402C-B706-871CCFA789C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A1681A13-CFA4-4D71-9D40-97913B87FA69}"/>
              </a:ext>
            </a:extLst>
          </p:cNvPr>
          <p:cNvSpPr>
            <a:spLocks noGrp="1"/>
          </p:cNvSpPr>
          <p:nvPr>
            <p:ph type="title"/>
            <p:custDataLst>
              <p:tags r:id="rId4"/>
            </p:custDataLst>
          </p:nvPr>
        </p:nvSpPr>
        <p:spPr/>
        <p:txBody>
          <a:bodyPr/>
          <a:lstStyle/>
          <a:p>
            <a:r>
              <a:rPr lang="en-US" dirty="0"/>
              <a:t>The Problem Statement Worksheet</a:t>
            </a:r>
          </a:p>
        </p:txBody>
      </p:sp>
      <p:sp>
        <p:nvSpPr>
          <p:cNvPr id="4" name="Subtitle 3">
            <a:extLst>
              <a:ext uri="{FF2B5EF4-FFF2-40B4-BE49-F238E27FC236}">
                <a16:creationId xmlns:a16="http://schemas.microsoft.com/office/drawing/2014/main" id="{FD723F05-1959-48E9-B2FC-F479A2B3119F}"/>
              </a:ext>
            </a:extLst>
          </p:cNvPr>
          <p:cNvSpPr>
            <a:spLocks noGrp="1"/>
          </p:cNvSpPr>
          <p:nvPr>
            <p:ph type="subTitle" idx="1"/>
          </p:nvPr>
        </p:nvSpPr>
        <p:spPr>
          <a:xfrm>
            <a:off x="554736" y="884725"/>
            <a:ext cx="11082528" cy="276999"/>
          </a:xfrm>
        </p:spPr>
        <p:txBody>
          <a:bodyPr/>
          <a:lstStyle/>
          <a:p>
            <a:r>
              <a:rPr lang="en-US" sz="1800" dirty="0"/>
              <a:t>Worksheet</a:t>
            </a:r>
          </a:p>
        </p:txBody>
      </p:sp>
      <p:sp>
        <p:nvSpPr>
          <p:cNvPr id="2" name="TextBox 1">
            <a:extLst>
              <a:ext uri="{FF2B5EF4-FFF2-40B4-BE49-F238E27FC236}">
                <a16:creationId xmlns:a16="http://schemas.microsoft.com/office/drawing/2014/main" id="{696FE337-DF94-4675-8AE5-E43903B96D98}"/>
              </a:ext>
            </a:extLst>
          </p:cNvPr>
          <p:cNvSpPr txBox="1"/>
          <p:nvPr/>
        </p:nvSpPr>
        <p:spPr>
          <a:xfrm>
            <a:off x="659510" y="1944529"/>
            <a:ext cx="10977753"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200" i="1" dirty="0"/>
              <a:t>Enter text here…</a:t>
            </a:r>
          </a:p>
        </p:txBody>
      </p:sp>
      <p:sp>
        <p:nvSpPr>
          <p:cNvPr id="7" name="TextBox 6">
            <a:extLst>
              <a:ext uri="{FF2B5EF4-FFF2-40B4-BE49-F238E27FC236}">
                <a16:creationId xmlns:a16="http://schemas.microsoft.com/office/drawing/2014/main" id="{D3403DAA-4115-4ED1-B749-68B754CCFB16}"/>
              </a:ext>
            </a:extLst>
          </p:cNvPr>
          <p:cNvSpPr txBox="1"/>
          <p:nvPr/>
        </p:nvSpPr>
        <p:spPr>
          <a:xfrm>
            <a:off x="659512" y="308752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200" i="1" dirty="0"/>
              <a:t>Enter text here…</a:t>
            </a:r>
          </a:p>
        </p:txBody>
      </p:sp>
      <p:sp>
        <p:nvSpPr>
          <p:cNvPr id="8" name="TextBox 7">
            <a:extLst>
              <a:ext uri="{FF2B5EF4-FFF2-40B4-BE49-F238E27FC236}">
                <a16:creationId xmlns:a16="http://schemas.microsoft.com/office/drawing/2014/main" id="{6105835D-CA03-48DD-95CC-4A5ACA31D989}"/>
              </a:ext>
            </a:extLst>
          </p:cNvPr>
          <p:cNvSpPr txBox="1"/>
          <p:nvPr/>
        </p:nvSpPr>
        <p:spPr>
          <a:xfrm>
            <a:off x="4496943" y="308752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200" i="1" dirty="0"/>
              <a:t>Enter text here…</a:t>
            </a:r>
          </a:p>
        </p:txBody>
      </p:sp>
      <p:sp>
        <p:nvSpPr>
          <p:cNvPr id="9" name="TextBox 8">
            <a:extLst>
              <a:ext uri="{FF2B5EF4-FFF2-40B4-BE49-F238E27FC236}">
                <a16:creationId xmlns:a16="http://schemas.microsoft.com/office/drawing/2014/main" id="{BC771370-7CBB-4573-98EE-BCBA5DC4E0F1}"/>
              </a:ext>
            </a:extLst>
          </p:cNvPr>
          <p:cNvSpPr txBox="1"/>
          <p:nvPr/>
        </p:nvSpPr>
        <p:spPr>
          <a:xfrm>
            <a:off x="8324849" y="309264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200" i="1" dirty="0"/>
              <a:t>Enter text here…</a:t>
            </a:r>
          </a:p>
        </p:txBody>
      </p:sp>
      <p:sp>
        <p:nvSpPr>
          <p:cNvPr id="10" name="TextBox 9">
            <a:extLst>
              <a:ext uri="{FF2B5EF4-FFF2-40B4-BE49-F238E27FC236}">
                <a16:creationId xmlns:a16="http://schemas.microsoft.com/office/drawing/2014/main" id="{B0FFBC09-8961-4801-8B94-AB74840185CD}"/>
              </a:ext>
            </a:extLst>
          </p:cNvPr>
          <p:cNvSpPr txBox="1"/>
          <p:nvPr/>
        </p:nvSpPr>
        <p:spPr>
          <a:xfrm>
            <a:off x="659510" y="484524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200" i="1" dirty="0"/>
              <a:t>Enter text here…</a:t>
            </a:r>
          </a:p>
        </p:txBody>
      </p:sp>
      <p:sp>
        <p:nvSpPr>
          <p:cNvPr id="11" name="TextBox 10">
            <a:extLst>
              <a:ext uri="{FF2B5EF4-FFF2-40B4-BE49-F238E27FC236}">
                <a16:creationId xmlns:a16="http://schemas.microsoft.com/office/drawing/2014/main" id="{4316F114-A551-4FB4-BA77-D8541AC128FE}"/>
              </a:ext>
            </a:extLst>
          </p:cNvPr>
          <p:cNvSpPr txBox="1"/>
          <p:nvPr/>
        </p:nvSpPr>
        <p:spPr>
          <a:xfrm>
            <a:off x="4496943" y="484524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200" i="1" dirty="0"/>
              <a:t>Enter text here…</a:t>
            </a:r>
          </a:p>
        </p:txBody>
      </p:sp>
      <p:sp>
        <p:nvSpPr>
          <p:cNvPr id="12" name="TextBox 11">
            <a:extLst>
              <a:ext uri="{FF2B5EF4-FFF2-40B4-BE49-F238E27FC236}">
                <a16:creationId xmlns:a16="http://schemas.microsoft.com/office/drawing/2014/main" id="{15D26E1A-FCBF-49CB-999B-DA1D30CE637C}"/>
              </a:ext>
            </a:extLst>
          </p:cNvPr>
          <p:cNvSpPr txBox="1"/>
          <p:nvPr/>
        </p:nvSpPr>
        <p:spPr>
          <a:xfrm>
            <a:off x="8324849" y="484524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200" i="1" dirty="0"/>
              <a:t>Enter text here…</a:t>
            </a:r>
          </a:p>
        </p:txBody>
      </p:sp>
    </p:spTree>
    <p:extLst>
      <p:ext uri="{BB962C8B-B14F-4D97-AF65-F5344CB8AC3E}">
        <p14:creationId xmlns:p14="http://schemas.microsoft.com/office/powerpoint/2010/main" val="348197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Subtitle">
            <a:extLst>
              <a:ext uri="{FF2B5EF4-FFF2-40B4-BE49-F238E27FC236}">
                <a16:creationId xmlns:a16="http://schemas.microsoft.com/office/drawing/2014/main" id="{FFD719E9-04C7-4C39-9A95-46DF43363507}"/>
              </a:ext>
            </a:extLst>
          </p:cNvPr>
          <p:cNvSpPr>
            <a:spLocks noGrp="1"/>
          </p:cNvSpPr>
          <p:nvPr>
            <p:ph type="subTitle" idx="1"/>
            <p:custDataLst>
              <p:tags r:id="rId1"/>
            </p:custDataLst>
          </p:nvPr>
        </p:nvSpPr>
        <p:spPr>
          <a:xfrm>
            <a:off x="554736" y="884725"/>
            <a:ext cx="11082528" cy="276999"/>
          </a:xfrm>
        </p:spPr>
        <p:txBody>
          <a:bodyPr/>
          <a:lstStyle/>
          <a:p>
            <a:r>
              <a:rPr lang="en-CA" sz="1800" dirty="0"/>
              <a:t>Worksheet</a:t>
            </a:r>
          </a:p>
        </p:txBody>
      </p:sp>
      <p:sp>
        <p:nvSpPr>
          <p:cNvPr id="4" name="TextBox 3">
            <a:extLst>
              <a:ext uri="{FF2B5EF4-FFF2-40B4-BE49-F238E27FC236}">
                <a16:creationId xmlns:a16="http://schemas.microsoft.com/office/drawing/2014/main" id="{D55B85E0-CA36-4C30-9DA8-FE8099FE539D}"/>
              </a:ext>
            </a:extLst>
          </p:cNvPr>
          <p:cNvSpPr txBox="1"/>
          <p:nvPr/>
        </p:nvSpPr>
        <p:spPr>
          <a:xfrm>
            <a:off x="2586735" y="2265601"/>
            <a:ext cx="1347701"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5" name="TextBox 4">
            <a:extLst>
              <a:ext uri="{FF2B5EF4-FFF2-40B4-BE49-F238E27FC236}">
                <a16:creationId xmlns:a16="http://schemas.microsoft.com/office/drawing/2014/main" id="{0EAEEA4B-6728-4489-9E86-DADDECFCABAB}"/>
              </a:ext>
            </a:extLst>
          </p:cNvPr>
          <p:cNvSpPr txBox="1"/>
          <p:nvPr/>
        </p:nvSpPr>
        <p:spPr>
          <a:xfrm>
            <a:off x="2586735" y="3304438"/>
            <a:ext cx="1347701"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6" name="TextBox 5">
            <a:extLst>
              <a:ext uri="{FF2B5EF4-FFF2-40B4-BE49-F238E27FC236}">
                <a16:creationId xmlns:a16="http://schemas.microsoft.com/office/drawing/2014/main" id="{4A238AA1-7EAC-468B-B6DA-3CD02D20A800}"/>
              </a:ext>
            </a:extLst>
          </p:cNvPr>
          <p:cNvSpPr txBox="1"/>
          <p:nvPr/>
        </p:nvSpPr>
        <p:spPr>
          <a:xfrm>
            <a:off x="2586735" y="4360053"/>
            <a:ext cx="1347701"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7" name="TextBox 6">
            <a:extLst>
              <a:ext uri="{FF2B5EF4-FFF2-40B4-BE49-F238E27FC236}">
                <a16:creationId xmlns:a16="http://schemas.microsoft.com/office/drawing/2014/main" id="{810EA66D-3C43-4451-AF8F-CDB2F386F0E5}"/>
              </a:ext>
            </a:extLst>
          </p:cNvPr>
          <p:cNvSpPr txBox="1"/>
          <p:nvPr/>
        </p:nvSpPr>
        <p:spPr>
          <a:xfrm>
            <a:off x="2586735" y="5415667"/>
            <a:ext cx="1347701"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8" name="TextBox 7">
            <a:extLst>
              <a:ext uri="{FF2B5EF4-FFF2-40B4-BE49-F238E27FC236}">
                <a16:creationId xmlns:a16="http://schemas.microsoft.com/office/drawing/2014/main" id="{88E4244A-2655-45A1-8F3D-7949A1E53009}"/>
              </a:ext>
            </a:extLst>
          </p:cNvPr>
          <p:cNvSpPr txBox="1"/>
          <p:nvPr/>
        </p:nvSpPr>
        <p:spPr>
          <a:xfrm>
            <a:off x="4581451" y="1974467"/>
            <a:ext cx="1347701" cy="13849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9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9" name="TextBox 8">
            <a:extLst>
              <a:ext uri="{FF2B5EF4-FFF2-40B4-BE49-F238E27FC236}">
                <a16:creationId xmlns:a16="http://schemas.microsoft.com/office/drawing/2014/main" id="{BC189BC9-9877-4D62-89AE-5F3A70F67345}"/>
              </a:ext>
            </a:extLst>
          </p:cNvPr>
          <p:cNvSpPr txBox="1"/>
          <p:nvPr/>
        </p:nvSpPr>
        <p:spPr>
          <a:xfrm>
            <a:off x="4581451" y="2511822"/>
            <a:ext cx="1347701" cy="13849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9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0" name="TextBox 9">
            <a:extLst>
              <a:ext uri="{FF2B5EF4-FFF2-40B4-BE49-F238E27FC236}">
                <a16:creationId xmlns:a16="http://schemas.microsoft.com/office/drawing/2014/main" id="{A45FE7AE-9EEB-4815-8309-D27D27ECE334}"/>
              </a:ext>
            </a:extLst>
          </p:cNvPr>
          <p:cNvSpPr txBox="1"/>
          <p:nvPr/>
        </p:nvSpPr>
        <p:spPr>
          <a:xfrm>
            <a:off x="4581451" y="3051055"/>
            <a:ext cx="1347701" cy="13849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9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1" name="TextBox 10">
            <a:extLst>
              <a:ext uri="{FF2B5EF4-FFF2-40B4-BE49-F238E27FC236}">
                <a16:creationId xmlns:a16="http://schemas.microsoft.com/office/drawing/2014/main" id="{07BEC755-3FB0-4BB4-BF5F-EC79E0685E0F}"/>
              </a:ext>
            </a:extLst>
          </p:cNvPr>
          <p:cNvSpPr txBox="1"/>
          <p:nvPr/>
        </p:nvSpPr>
        <p:spPr>
          <a:xfrm>
            <a:off x="4581451" y="3537017"/>
            <a:ext cx="1347701" cy="13849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9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2" name="TextBox 11">
            <a:extLst>
              <a:ext uri="{FF2B5EF4-FFF2-40B4-BE49-F238E27FC236}">
                <a16:creationId xmlns:a16="http://schemas.microsoft.com/office/drawing/2014/main" id="{A39032FF-96A3-47AA-A853-DAB51B4205C9}"/>
              </a:ext>
            </a:extLst>
          </p:cNvPr>
          <p:cNvSpPr txBox="1"/>
          <p:nvPr/>
        </p:nvSpPr>
        <p:spPr>
          <a:xfrm>
            <a:off x="4581451" y="4075308"/>
            <a:ext cx="1347701" cy="13849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9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3" name="TextBox 12">
            <a:extLst>
              <a:ext uri="{FF2B5EF4-FFF2-40B4-BE49-F238E27FC236}">
                <a16:creationId xmlns:a16="http://schemas.microsoft.com/office/drawing/2014/main" id="{CF0B71E1-7EC1-4124-87A6-85B64092DB7E}"/>
              </a:ext>
            </a:extLst>
          </p:cNvPr>
          <p:cNvSpPr txBox="1"/>
          <p:nvPr/>
        </p:nvSpPr>
        <p:spPr>
          <a:xfrm>
            <a:off x="4581450" y="4606536"/>
            <a:ext cx="1347701" cy="13849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9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4" name="TextBox 13">
            <a:extLst>
              <a:ext uri="{FF2B5EF4-FFF2-40B4-BE49-F238E27FC236}">
                <a16:creationId xmlns:a16="http://schemas.microsoft.com/office/drawing/2014/main" id="{8A89F1AB-A8F6-4AC6-98C0-B8FE29FCEC8E}"/>
              </a:ext>
            </a:extLst>
          </p:cNvPr>
          <p:cNvSpPr txBox="1"/>
          <p:nvPr/>
        </p:nvSpPr>
        <p:spPr>
          <a:xfrm>
            <a:off x="4581451" y="5136707"/>
            <a:ext cx="1347701" cy="13849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9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5" name="TextBox 14">
            <a:extLst>
              <a:ext uri="{FF2B5EF4-FFF2-40B4-BE49-F238E27FC236}">
                <a16:creationId xmlns:a16="http://schemas.microsoft.com/office/drawing/2014/main" id="{7C8B0D37-4467-47DC-B39B-75B94D73D76F}"/>
              </a:ext>
            </a:extLst>
          </p:cNvPr>
          <p:cNvSpPr txBox="1"/>
          <p:nvPr/>
        </p:nvSpPr>
        <p:spPr>
          <a:xfrm>
            <a:off x="4581449" y="5637059"/>
            <a:ext cx="1347701" cy="13849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9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6" name="TextBox 15">
            <a:extLst>
              <a:ext uri="{FF2B5EF4-FFF2-40B4-BE49-F238E27FC236}">
                <a16:creationId xmlns:a16="http://schemas.microsoft.com/office/drawing/2014/main" id="{9B7A5FD9-FDC5-4778-9003-664A4CB44310}"/>
              </a:ext>
            </a:extLst>
          </p:cNvPr>
          <p:cNvSpPr txBox="1"/>
          <p:nvPr/>
        </p:nvSpPr>
        <p:spPr>
          <a:xfrm>
            <a:off x="611886" y="3704091"/>
            <a:ext cx="1347701"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7" name="TextBox 16">
            <a:extLst>
              <a:ext uri="{FF2B5EF4-FFF2-40B4-BE49-F238E27FC236}">
                <a16:creationId xmlns:a16="http://schemas.microsoft.com/office/drawing/2014/main" id="{0194C29A-4485-4488-8323-20E015585896}"/>
              </a:ext>
            </a:extLst>
          </p:cNvPr>
          <p:cNvSpPr txBox="1"/>
          <p:nvPr/>
        </p:nvSpPr>
        <p:spPr>
          <a:xfrm>
            <a:off x="6184897" y="4307659"/>
            <a:ext cx="4172712"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Always ask “so what”, but also ask what you have forgotten</a:t>
            </a:r>
          </a:p>
        </p:txBody>
      </p:sp>
      <p:sp>
        <p:nvSpPr>
          <p:cNvPr id="18" name="TextBox 17">
            <a:extLst>
              <a:ext uri="{FF2B5EF4-FFF2-40B4-BE49-F238E27FC236}">
                <a16:creationId xmlns:a16="http://schemas.microsoft.com/office/drawing/2014/main" id="{D2EE3BD3-C4D7-4FA9-A7FD-E55A33BC9192}"/>
              </a:ext>
            </a:extLst>
          </p:cNvPr>
          <p:cNvSpPr txBox="1"/>
          <p:nvPr/>
        </p:nvSpPr>
        <p:spPr>
          <a:xfrm>
            <a:off x="6184897" y="5387408"/>
            <a:ext cx="4172712"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Elimination of non-essential issues is key to limiting unnecessary work</a:t>
            </a:r>
          </a:p>
        </p:txBody>
      </p:sp>
      <p:sp>
        <p:nvSpPr>
          <p:cNvPr id="19" name="TextBox 18">
            <a:extLst>
              <a:ext uri="{FF2B5EF4-FFF2-40B4-BE49-F238E27FC236}">
                <a16:creationId xmlns:a16="http://schemas.microsoft.com/office/drawing/2014/main" id="{99622805-A1D0-442A-B5FD-AC419B8C17CC}"/>
              </a:ext>
            </a:extLst>
          </p:cNvPr>
          <p:cNvSpPr txBox="1"/>
          <p:nvPr/>
        </p:nvSpPr>
        <p:spPr>
          <a:xfrm>
            <a:off x="6184897" y="3381799"/>
            <a:ext cx="4172712"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Concentrate your effort on what is most important</a:t>
            </a:r>
          </a:p>
        </p:txBody>
      </p:sp>
      <p:sp>
        <p:nvSpPr>
          <p:cNvPr id="20" name="TextBox 19">
            <a:extLst>
              <a:ext uri="{FF2B5EF4-FFF2-40B4-BE49-F238E27FC236}">
                <a16:creationId xmlns:a16="http://schemas.microsoft.com/office/drawing/2014/main" id="{6A669104-C91D-4C04-9219-3246992D76A9}"/>
              </a:ext>
            </a:extLst>
          </p:cNvPr>
          <p:cNvSpPr txBox="1"/>
          <p:nvPr/>
        </p:nvSpPr>
        <p:spPr>
          <a:xfrm>
            <a:off x="6184897" y="1932719"/>
            <a:ext cx="4172712" cy="80021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First step in constant, iterative refinement process</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Balance between hypotheses/theories and data</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Use 80/20 thinking</a:t>
            </a:r>
          </a:p>
        </p:txBody>
      </p:sp>
      <p:sp>
        <p:nvSpPr>
          <p:cNvPr id="21" name="TextBox 20">
            <a:extLst>
              <a:ext uri="{FF2B5EF4-FFF2-40B4-BE49-F238E27FC236}">
                <a16:creationId xmlns:a16="http://schemas.microsoft.com/office/drawing/2014/main" id="{9A439D2E-7164-4D69-AC24-A4F806586029}"/>
              </a:ext>
            </a:extLst>
          </p:cNvPr>
          <p:cNvSpPr txBox="1"/>
          <p:nvPr/>
        </p:nvSpPr>
        <p:spPr>
          <a:xfrm>
            <a:off x="6184897" y="1549987"/>
            <a:ext cx="4172712" cy="27699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Purpose</a:t>
            </a:r>
          </a:p>
        </p:txBody>
      </p:sp>
      <p:sp>
        <p:nvSpPr>
          <p:cNvPr id="22" name="TextBox 21">
            <a:extLst>
              <a:ext uri="{FF2B5EF4-FFF2-40B4-BE49-F238E27FC236}">
                <a16:creationId xmlns:a16="http://schemas.microsoft.com/office/drawing/2014/main" id="{64938B8F-8F38-49AF-9724-432D8B13C275}"/>
              </a:ext>
            </a:extLst>
          </p:cNvPr>
          <p:cNvSpPr txBox="1"/>
          <p:nvPr/>
        </p:nvSpPr>
        <p:spPr>
          <a:xfrm>
            <a:off x="2529423" y="5814062"/>
            <a:ext cx="1394613" cy="215444"/>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Eliminated issues</a:t>
            </a:r>
          </a:p>
        </p:txBody>
      </p:sp>
    </p:spTree>
    <p:extLst>
      <p:ext uri="{BB962C8B-B14F-4D97-AF65-F5344CB8AC3E}">
        <p14:creationId xmlns:p14="http://schemas.microsoft.com/office/powerpoint/2010/main" val="184940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55BAEB4E-3174-47F8-BED0-A6C64FBB411C}"/>
              </a:ext>
            </a:extLst>
          </p:cNvPr>
          <p:cNvGraphicFramePr>
            <a:graphicFrameLocks noChangeAspect="1"/>
          </p:cNvGraphicFramePr>
          <p:nvPr>
            <p:custDataLst>
              <p:tags r:id="rId2"/>
            </p:custDataLst>
            <p:extLst>
              <p:ext uri="{D42A27DB-BD31-4B8C-83A1-F6EECF244321}">
                <p14:modId xmlns:p14="http://schemas.microsoft.com/office/powerpoint/2010/main" val="18996515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413" name="think-cell Slide" r:id="rId6" imgW="395" imgH="394" progId="TCLayout.ActiveDocument.1">
                  <p:embed/>
                </p:oleObj>
              </mc:Choice>
              <mc:Fallback>
                <p:oleObj name="think-cell Slide" r:id="rId6" imgW="395" imgH="394" progId="TCLayout.ActiveDocument.1">
                  <p:embed/>
                  <p:pic>
                    <p:nvPicPr>
                      <p:cNvPr id="6" name="Object 5" hidden="1">
                        <a:extLst>
                          <a:ext uri="{FF2B5EF4-FFF2-40B4-BE49-F238E27FC236}">
                            <a16:creationId xmlns:a16="http://schemas.microsoft.com/office/drawing/2014/main" id="{55BAEB4E-3174-47F8-BED0-A6C64FBB411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1" hidden="1">
            <a:extLst>
              <a:ext uri="{FF2B5EF4-FFF2-40B4-BE49-F238E27FC236}">
                <a16:creationId xmlns:a16="http://schemas.microsoft.com/office/drawing/2014/main" id="{AEF5D555-CE69-4046-A779-AABD1DAAFB1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kumimoji="0" lang="en-US" sz="2500" b="1" u="none" strike="noStrike" kern="1200" cap="none" spc="0" normalizeH="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4" name="2. Slide Title">
            <a:extLst>
              <a:ext uri="{FF2B5EF4-FFF2-40B4-BE49-F238E27FC236}">
                <a16:creationId xmlns:a16="http://schemas.microsoft.com/office/drawing/2014/main" id="{BE41BE05-907D-43B7-BADA-F70E18900D8B}"/>
              </a:ext>
            </a:extLst>
          </p:cNvPr>
          <p:cNvSpPr>
            <a:spLocks noGrp="1"/>
          </p:cNvSpPr>
          <p:nvPr>
            <p:ph type="title"/>
            <p:custDataLst>
              <p:tags r:id="rId4"/>
            </p:custDataLst>
          </p:nvPr>
        </p:nvSpPr>
        <p:spPr>
          <a:xfrm>
            <a:off x="554736" y="172212"/>
            <a:ext cx="11082528" cy="731520"/>
          </a:xfrm>
        </p:spPr>
        <p:txBody>
          <a:bodyPr/>
          <a:lstStyle/>
          <a:p>
            <a:r>
              <a:rPr lang="en-US" dirty="0"/>
              <a:t>Hypothesis Tree</a:t>
            </a:r>
          </a:p>
        </p:txBody>
      </p:sp>
      <p:sp>
        <p:nvSpPr>
          <p:cNvPr id="5" name="Subtitle 2">
            <a:extLst>
              <a:ext uri="{FF2B5EF4-FFF2-40B4-BE49-F238E27FC236}">
                <a16:creationId xmlns:a16="http://schemas.microsoft.com/office/drawing/2014/main" id="{E4E91A5E-A13F-4EB8-9714-643B2FE46890}"/>
              </a:ext>
            </a:extLst>
          </p:cNvPr>
          <p:cNvSpPr>
            <a:spLocks noGrp="1"/>
          </p:cNvSpPr>
          <p:nvPr>
            <p:ph type="subTitle" idx="4294967295"/>
          </p:nvPr>
        </p:nvSpPr>
        <p:spPr>
          <a:xfrm>
            <a:off x="554736" y="884725"/>
            <a:ext cx="11082528" cy="276999"/>
          </a:xfrm>
        </p:spPr>
        <p:txBody>
          <a:bodyPr/>
          <a:lstStyle/>
          <a:p>
            <a:r>
              <a:rPr lang="en-US" sz="1800" dirty="0"/>
              <a:t>Worksheet</a:t>
            </a:r>
          </a:p>
        </p:txBody>
      </p:sp>
      <p:sp>
        <p:nvSpPr>
          <p:cNvPr id="7" name="TextBox 6">
            <a:extLst>
              <a:ext uri="{FF2B5EF4-FFF2-40B4-BE49-F238E27FC236}">
                <a16:creationId xmlns:a16="http://schemas.microsoft.com/office/drawing/2014/main" id="{369BA200-1B29-459D-A696-E23E55BCA2CD}"/>
              </a:ext>
            </a:extLst>
          </p:cNvPr>
          <p:cNvSpPr txBox="1"/>
          <p:nvPr/>
        </p:nvSpPr>
        <p:spPr>
          <a:xfrm>
            <a:off x="2593261" y="2261201"/>
            <a:ext cx="1416677"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43" name="TextBox 42">
            <a:extLst>
              <a:ext uri="{FF2B5EF4-FFF2-40B4-BE49-F238E27FC236}">
                <a16:creationId xmlns:a16="http://schemas.microsoft.com/office/drawing/2014/main" id="{08770451-B0C8-4A6E-8810-34738DF7FFD3}"/>
              </a:ext>
            </a:extLst>
          </p:cNvPr>
          <p:cNvSpPr txBox="1"/>
          <p:nvPr/>
        </p:nvSpPr>
        <p:spPr>
          <a:xfrm>
            <a:off x="2593261" y="3305889"/>
            <a:ext cx="1416677"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44" name="TextBox 43">
            <a:extLst>
              <a:ext uri="{FF2B5EF4-FFF2-40B4-BE49-F238E27FC236}">
                <a16:creationId xmlns:a16="http://schemas.microsoft.com/office/drawing/2014/main" id="{1FD04BA5-B27B-4DDF-B132-59F34228BB19}"/>
              </a:ext>
            </a:extLst>
          </p:cNvPr>
          <p:cNvSpPr txBox="1"/>
          <p:nvPr/>
        </p:nvSpPr>
        <p:spPr>
          <a:xfrm>
            <a:off x="2593260" y="4350577"/>
            <a:ext cx="1416677"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45" name="TextBox 44">
            <a:extLst>
              <a:ext uri="{FF2B5EF4-FFF2-40B4-BE49-F238E27FC236}">
                <a16:creationId xmlns:a16="http://schemas.microsoft.com/office/drawing/2014/main" id="{33C0D9FD-C0D8-4242-AD5B-3C62BBC29C95}"/>
              </a:ext>
            </a:extLst>
          </p:cNvPr>
          <p:cNvSpPr txBox="1"/>
          <p:nvPr/>
        </p:nvSpPr>
        <p:spPr>
          <a:xfrm>
            <a:off x="2593259" y="5408621"/>
            <a:ext cx="1416677"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8" name="TextBox 7">
            <a:extLst>
              <a:ext uri="{FF2B5EF4-FFF2-40B4-BE49-F238E27FC236}">
                <a16:creationId xmlns:a16="http://schemas.microsoft.com/office/drawing/2014/main" id="{E55896EF-AD90-425B-B15C-71AA0E539076}"/>
              </a:ext>
            </a:extLst>
          </p:cNvPr>
          <p:cNvSpPr txBox="1"/>
          <p:nvPr/>
        </p:nvSpPr>
        <p:spPr>
          <a:xfrm>
            <a:off x="4598229" y="1983490"/>
            <a:ext cx="1374732"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46" name="TextBox 45">
            <a:extLst>
              <a:ext uri="{FF2B5EF4-FFF2-40B4-BE49-F238E27FC236}">
                <a16:creationId xmlns:a16="http://schemas.microsoft.com/office/drawing/2014/main" id="{D0BF57FA-89A5-4780-B975-B55D07C91350}"/>
              </a:ext>
            </a:extLst>
          </p:cNvPr>
          <p:cNvSpPr txBox="1"/>
          <p:nvPr/>
        </p:nvSpPr>
        <p:spPr>
          <a:xfrm>
            <a:off x="4598229" y="2498617"/>
            <a:ext cx="1374732"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48" name="TextBox 47">
            <a:extLst>
              <a:ext uri="{FF2B5EF4-FFF2-40B4-BE49-F238E27FC236}">
                <a16:creationId xmlns:a16="http://schemas.microsoft.com/office/drawing/2014/main" id="{3A471640-C752-49E8-A409-3661271DE55F}"/>
              </a:ext>
            </a:extLst>
          </p:cNvPr>
          <p:cNvSpPr txBox="1"/>
          <p:nvPr/>
        </p:nvSpPr>
        <p:spPr>
          <a:xfrm>
            <a:off x="4598229" y="3013744"/>
            <a:ext cx="1374732"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49" name="TextBox 48">
            <a:extLst>
              <a:ext uri="{FF2B5EF4-FFF2-40B4-BE49-F238E27FC236}">
                <a16:creationId xmlns:a16="http://schemas.microsoft.com/office/drawing/2014/main" id="{E8B99F11-DD5B-4588-B381-DA96AFE513C9}"/>
              </a:ext>
            </a:extLst>
          </p:cNvPr>
          <p:cNvSpPr txBox="1"/>
          <p:nvPr/>
        </p:nvSpPr>
        <p:spPr>
          <a:xfrm>
            <a:off x="4598229" y="3536481"/>
            <a:ext cx="1374732"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50" name="TextBox 49">
            <a:extLst>
              <a:ext uri="{FF2B5EF4-FFF2-40B4-BE49-F238E27FC236}">
                <a16:creationId xmlns:a16="http://schemas.microsoft.com/office/drawing/2014/main" id="{08E5E1A1-626F-4AB5-89A5-5B09C36244BE}"/>
              </a:ext>
            </a:extLst>
          </p:cNvPr>
          <p:cNvSpPr txBox="1"/>
          <p:nvPr/>
        </p:nvSpPr>
        <p:spPr>
          <a:xfrm>
            <a:off x="4598229" y="4068218"/>
            <a:ext cx="1374732"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51" name="TextBox 50">
            <a:extLst>
              <a:ext uri="{FF2B5EF4-FFF2-40B4-BE49-F238E27FC236}">
                <a16:creationId xmlns:a16="http://schemas.microsoft.com/office/drawing/2014/main" id="{EAEB63FA-0E35-45E6-9D11-9C705CC131E9}"/>
              </a:ext>
            </a:extLst>
          </p:cNvPr>
          <p:cNvSpPr txBox="1"/>
          <p:nvPr/>
        </p:nvSpPr>
        <p:spPr>
          <a:xfrm>
            <a:off x="4598229" y="4600640"/>
            <a:ext cx="1374732"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52" name="TextBox 51">
            <a:extLst>
              <a:ext uri="{FF2B5EF4-FFF2-40B4-BE49-F238E27FC236}">
                <a16:creationId xmlns:a16="http://schemas.microsoft.com/office/drawing/2014/main" id="{AFD0DF96-0FC7-468D-BD67-6B72B3B7B7B1}"/>
              </a:ext>
            </a:extLst>
          </p:cNvPr>
          <p:cNvSpPr txBox="1"/>
          <p:nvPr/>
        </p:nvSpPr>
        <p:spPr>
          <a:xfrm>
            <a:off x="4607149" y="5107895"/>
            <a:ext cx="1374732"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53" name="TextBox 52">
            <a:extLst>
              <a:ext uri="{FF2B5EF4-FFF2-40B4-BE49-F238E27FC236}">
                <a16:creationId xmlns:a16="http://schemas.microsoft.com/office/drawing/2014/main" id="{B1BC37CD-FE48-403D-8F69-51658FE9A804}"/>
              </a:ext>
            </a:extLst>
          </p:cNvPr>
          <p:cNvSpPr txBox="1"/>
          <p:nvPr/>
        </p:nvSpPr>
        <p:spPr>
          <a:xfrm>
            <a:off x="4598229" y="5639632"/>
            <a:ext cx="1374732"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8" name="TextBox 17">
            <a:extLst>
              <a:ext uri="{FF2B5EF4-FFF2-40B4-BE49-F238E27FC236}">
                <a16:creationId xmlns:a16="http://schemas.microsoft.com/office/drawing/2014/main" id="{04F613C8-8386-4A97-91E5-2BCD22A243DF}"/>
              </a:ext>
            </a:extLst>
          </p:cNvPr>
          <p:cNvSpPr txBox="1"/>
          <p:nvPr/>
        </p:nvSpPr>
        <p:spPr>
          <a:xfrm>
            <a:off x="593011" y="3756626"/>
            <a:ext cx="1416677" cy="153888"/>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9" name="TextBox 18">
            <a:extLst>
              <a:ext uri="{FF2B5EF4-FFF2-40B4-BE49-F238E27FC236}">
                <a16:creationId xmlns:a16="http://schemas.microsoft.com/office/drawing/2014/main" id="{AFC13D9E-9609-46E1-94E7-577A1E9F4E78}"/>
              </a:ext>
            </a:extLst>
          </p:cNvPr>
          <p:cNvSpPr txBox="1"/>
          <p:nvPr/>
        </p:nvSpPr>
        <p:spPr>
          <a:xfrm>
            <a:off x="6184897" y="4307659"/>
            <a:ext cx="4172712"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Always ask “so what”, but also ask what you have forgotten</a:t>
            </a:r>
          </a:p>
        </p:txBody>
      </p:sp>
      <p:sp>
        <p:nvSpPr>
          <p:cNvPr id="20" name="TextBox 19">
            <a:extLst>
              <a:ext uri="{FF2B5EF4-FFF2-40B4-BE49-F238E27FC236}">
                <a16:creationId xmlns:a16="http://schemas.microsoft.com/office/drawing/2014/main" id="{838D3586-F0D7-4657-9B0A-9FD18282F00C}"/>
              </a:ext>
            </a:extLst>
          </p:cNvPr>
          <p:cNvSpPr txBox="1"/>
          <p:nvPr/>
        </p:nvSpPr>
        <p:spPr>
          <a:xfrm>
            <a:off x="6184897" y="5387408"/>
            <a:ext cx="4172712"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Elimination of non-essential arguments is key to limiting unnecessary work</a:t>
            </a:r>
          </a:p>
        </p:txBody>
      </p:sp>
      <p:sp>
        <p:nvSpPr>
          <p:cNvPr id="21" name="TextBox 20">
            <a:extLst>
              <a:ext uri="{FF2B5EF4-FFF2-40B4-BE49-F238E27FC236}">
                <a16:creationId xmlns:a16="http://schemas.microsoft.com/office/drawing/2014/main" id="{D337F4DC-3A1D-4E18-9CC7-0B3FC725EF24}"/>
              </a:ext>
            </a:extLst>
          </p:cNvPr>
          <p:cNvSpPr txBox="1"/>
          <p:nvPr/>
        </p:nvSpPr>
        <p:spPr>
          <a:xfrm>
            <a:off x="6184897" y="3381799"/>
            <a:ext cx="4172712"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Concentrate your effort on what is most important</a:t>
            </a:r>
          </a:p>
        </p:txBody>
      </p:sp>
      <p:sp>
        <p:nvSpPr>
          <p:cNvPr id="22" name="TextBox 21">
            <a:extLst>
              <a:ext uri="{FF2B5EF4-FFF2-40B4-BE49-F238E27FC236}">
                <a16:creationId xmlns:a16="http://schemas.microsoft.com/office/drawing/2014/main" id="{885C31C3-A281-4579-A4DC-BA7208EC5F9E}"/>
              </a:ext>
            </a:extLst>
          </p:cNvPr>
          <p:cNvSpPr txBox="1"/>
          <p:nvPr/>
        </p:nvSpPr>
        <p:spPr>
          <a:xfrm>
            <a:off x="6184897" y="1932719"/>
            <a:ext cx="4172712" cy="80021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First step in constant, iterative refinement process</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Balance between hypotheses/theories and data</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Use 80/20 thinking</a:t>
            </a:r>
          </a:p>
        </p:txBody>
      </p:sp>
      <p:sp>
        <p:nvSpPr>
          <p:cNvPr id="23" name="TextBox 22">
            <a:extLst>
              <a:ext uri="{FF2B5EF4-FFF2-40B4-BE49-F238E27FC236}">
                <a16:creationId xmlns:a16="http://schemas.microsoft.com/office/drawing/2014/main" id="{F261296A-794A-45A8-BB04-255A098E8B7D}"/>
              </a:ext>
            </a:extLst>
          </p:cNvPr>
          <p:cNvSpPr txBox="1"/>
          <p:nvPr/>
        </p:nvSpPr>
        <p:spPr>
          <a:xfrm>
            <a:off x="6184897" y="1549987"/>
            <a:ext cx="4172712" cy="27699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Purpose</a:t>
            </a:r>
          </a:p>
        </p:txBody>
      </p:sp>
      <p:sp>
        <p:nvSpPr>
          <p:cNvPr id="24" name="TextBox 23">
            <a:extLst>
              <a:ext uri="{FF2B5EF4-FFF2-40B4-BE49-F238E27FC236}">
                <a16:creationId xmlns:a16="http://schemas.microsoft.com/office/drawing/2014/main" id="{A6EDB7FB-1954-40AF-963D-84CE86D98726}"/>
              </a:ext>
            </a:extLst>
          </p:cNvPr>
          <p:cNvSpPr txBox="1"/>
          <p:nvPr/>
        </p:nvSpPr>
        <p:spPr>
          <a:xfrm>
            <a:off x="2529423" y="5814062"/>
            <a:ext cx="1742208" cy="215444"/>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Eliminated Arguments</a:t>
            </a:r>
          </a:p>
        </p:txBody>
      </p:sp>
    </p:spTree>
    <p:extLst>
      <p:ext uri="{BB962C8B-B14F-4D97-AF65-F5344CB8AC3E}">
        <p14:creationId xmlns:p14="http://schemas.microsoft.com/office/powerpoint/2010/main" val="148239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hidden="1">
            <a:extLst>
              <a:ext uri="{FF2B5EF4-FFF2-40B4-BE49-F238E27FC236}">
                <a16:creationId xmlns:a16="http://schemas.microsoft.com/office/drawing/2014/main" id="{464C8360-091F-4213-BBE5-807D05AD45F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6437" name="think-cell Slide" r:id="rId6" imgW="395" imgH="396" progId="TCLayout.ActiveDocument.1">
                  <p:embed/>
                </p:oleObj>
              </mc:Choice>
              <mc:Fallback>
                <p:oleObj name="think-cell Slide" r:id="rId6" imgW="395" imgH="396" progId="TCLayout.ActiveDocument.1">
                  <p:embed/>
                  <p:pic>
                    <p:nvPicPr>
                      <p:cNvPr id="5" name="Object 2" hidden="1">
                        <a:extLst>
                          <a:ext uri="{FF2B5EF4-FFF2-40B4-BE49-F238E27FC236}">
                            <a16:creationId xmlns:a16="http://schemas.microsoft.com/office/drawing/2014/main" id="{464C8360-091F-4213-BBE5-807D05AD45F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1" hidden="1">
            <a:extLst>
              <a:ext uri="{FF2B5EF4-FFF2-40B4-BE49-F238E27FC236}">
                <a16:creationId xmlns:a16="http://schemas.microsoft.com/office/drawing/2014/main" id="{AFF2E6FD-D6D8-4962-A9D1-92FFC0D8573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AD7464AC-D11C-4B1A-BDC7-4259639CB99F}"/>
              </a:ext>
            </a:extLst>
          </p:cNvPr>
          <p:cNvSpPr>
            <a:spLocks noGrp="1"/>
          </p:cNvSpPr>
          <p:nvPr>
            <p:ph type="title"/>
            <p:custDataLst>
              <p:tags r:id="rId4"/>
            </p:custDataLst>
          </p:nvPr>
        </p:nvSpPr>
        <p:spPr/>
        <p:txBody>
          <a:bodyPr/>
          <a:lstStyle/>
          <a:p>
            <a:r>
              <a:rPr lang="en-US" dirty="0"/>
              <a:t>MECE framework is useful when developing issue trees</a:t>
            </a:r>
          </a:p>
        </p:txBody>
      </p:sp>
    </p:spTree>
    <p:extLst>
      <p:ext uri="{BB962C8B-B14F-4D97-AF65-F5344CB8AC3E}">
        <p14:creationId xmlns:p14="http://schemas.microsoft.com/office/powerpoint/2010/main" val="352582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EF11E07-8E42-401B-8D8F-2FCEFF31C5D6}"/>
              </a:ext>
            </a:extLst>
          </p:cNvPr>
          <p:cNvGraphicFramePr>
            <a:graphicFrameLocks noChangeAspect="1"/>
          </p:cNvGraphicFramePr>
          <p:nvPr>
            <p:custDataLst>
              <p:tags r:id="rId2"/>
            </p:custDataLst>
            <p:extLst>
              <p:ext uri="{D42A27DB-BD31-4B8C-83A1-F6EECF244321}">
                <p14:modId xmlns:p14="http://schemas.microsoft.com/office/powerpoint/2010/main" val="37039668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7461"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B00085B-FB79-4FDA-AC85-8E64F5F3CBE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D20321B1-A72F-408F-BF36-5A492CC07AA5}"/>
              </a:ext>
            </a:extLst>
          </p:cNvPr>
          <p:cNvSpPr>
            <a:spLocks noGrp="1"/>
          </p:cNvSpPr>
          <p:nvPr>
            <p:ph type="title"/>
            <p:custDataLst>
              <p:tags r:id="rId4"/>
            </p:custDataLst>
          </p:nvPr>
        </p:nvSpPr>
        <p:spPr/>
        <p:txBody>
          <a:bodyPr/>
          <a:lstStyle/>
          <a:p>
            <a:r>
              <a:rPr lang="en-US" dirty="0"/>
              <a:t>Prioritization matrix</a:t>
            </a:r>
          </a:p>
        </p:txBody>
      </p:sp>
      <p:sp>
        <p:nvSpPr>
          <p:cNvPr id="7" name="Subtitle 2">
            <a:extLst>
              <a:ext uri="{FF2B5EF4-FFF2-40B4-BE49-F238E27FC236}">
                <a16:creationId xmlns:a16="http://schemas.microsoft.com/office/drawing/2014/main" id="{5FC042EB-EF83-43F5-8B81-DAEEADEE7248}"/>
              </a:ext>
            </a:extLst>
          </p:cNvPr>
          <p:cNvSpPr>
            <a:spLocks noGrp="1"/>
          </p:cNvSpPr>
          <p:nvPr>
            <p:ph type="subTitle" idx="4294967295"/>
          </p:nvPr>
        </p:nvSpPr>
        <p:spPr>
          <a:xfrm>
            <a:off x="554736" y="884725"/>
            <a:ext cx="11082528" cy="276999"/>
          </a:xfrm>
        </p:spPr>
        <p:txBody>
          <a:bodyPr/>
          <a:lstStyle/>
          <a:p>
            <a:r>
              <a:rPr lang="en-US" sz="1800" dirty="0"/>
              <a:t>Core content</a:t>
            </a:r>
          </a:p>
        </p:txBody>
      </p:sp>
    </p:spTree>
    <p:extLst>
      <p:ext uri="{BB962C8B-B14F-4D97-AF65-F5344CB8AC3E}">
        <p14:creationId xmlns:p14="http://schemas.microsoft.com/office/powerpoint/2010/main" val="394620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TEMPLATELASTEDITED" val="2019-05-24 06:40 PM"/>
  <p:tag name="BLUEONEFOURTHTITLEFONTCOLORFIXED" val="true"/>
  <p:tag name="DARKLAYOUTNAMESCHANGEDTOCONTRAST" val="true"/>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SHAPENAME" val="Grid"/>
</p:tagLst>
</file>

<file path=ppt/tags/tag10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6.xml><?xml version="1.0" encoding="utf-8"?>
<p:tagLst xmlns:a="http://schemas.openxmlformats.org/drawingml/2006/main" xmlns:r="http://schemas.openxmlformats.org/officeDocument/2006/relationships" xmlns:p="http://schemas.openxmlformats.org/presentationml/2006/main">
  <p:tag name="SHAPENAME" val="5. Sourc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0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1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1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11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5. Sourc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2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1.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3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4.xml><?xml version="1.0" encoding="utf-8"?>
<p:tagLst xmlns:a="http://schemas.openxmlformats.org/drawingml/2006/main" xmlns:r="http://schemas.openxmlformats.org/officeDocument/2006/relationships" xmlns:p="http://schemas.openxmlformats.org/presentationml/2006/main">
  <p:tag name="SHAPENAME" val="5. Source"/>
</p:tagLst>
</file>

<file path=ppt/tags/tag13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36.xml><?xml version="1.0" encoding="utf-8"?>
<p:tagLst xmlns:a="http://schemas.openxmlformats.org/drawingml/2006/main" xmlns:r="http://schemas.openxmlformats.org/officeDocument/2006/relationships" xmlns:p="http://schemas.openxmlformats.org/presentationml/2006/main">
  <p:tag name="SHAPENAME" val="TopLine"/>
</p:tagLst>
</file>

<file path=ppt/tags/tag13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5.xml><?xml version="1.0" encoding="utf-8"?>
<p:tagLst xmlns:a="http://schemas.openxmlformats.org/drawingml/2006/main" xmlns:r="http://schemas.openxmlformats.org/officeDocument/2006/relationships" xmlns:p="http://schemas.openxmlformats.org/presentationml/2006/main">
  <p:tag name="SHAPENAME" val="5. Source"/>
</p:tagLst>
</file>

<file path=ppt/tags/tag146.xml><?xml version="1.0" encoding="utf-8"?>
<p:tagLst xmlns:a="http://schemas.openxmlformats.org/drawingml/2006/main" xmlns:r="http://schemas.openxmlformats.org/officeDocument/2006/relationships" xmlns:p="http://schemas.openxmlformats.org/presentationml/2006/main">
  <p:tag name="SHAPENAME" val="LogoImage"/>
</p:tagLst>
</file>

<file path=ppt/tags/tag147.xml><?xml version="1.0" encoding="utf-8"?>
<p:tagLst xmlns:a="http://schemas.openxmlformats.org/drawingml/2006/main" xmlns:r="http://schemas.openxmlformats.org/officeDocument/2006/relationships" xmlns:p="http://schemas.openxmlformats.org/presentationml/2006/main">
  <p:tag name="SHAPENAME" val="Partnership"/>
</p:tagLst>
</file>

<file path=ppt/tags/tag148.xml><?xml version="1.0" encoding="utf-8"?>
<p:tagLst xmlns:a="http://schemas.openxmlformats.org/drawingml/2006/main" xmlns:r="http://schemas.openxmlformats.org/officeDocument/2006/relationships" xmlns:p="http://schemas.openxmlformats.org/presentationml/2006/main">
  <p:tag name="SHAPENAME" val="5. Sourc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NAME" val="Moon"/>
</p:tagLst>
</file>

<file path=ppt/tags/tag150.xml><?xml version="1.0" encoding="utf-8"?>
<p:tagLst xmlns:a="http://schemas.openxmlformats.org/drawingml/2006/main" xmlns:r="http://schemas.openxmlformats.org/officeDocument/2006/relationships" xmlns:p="http://schemas.openxmlformats.org/presentationml/2006/main">
  <p:tag name="SHAPENAME" val="BottomLine"/>
</p:tagLst>
</file>

<file path=ppt/tags/tag151.xml><?xml version="1.0" encoding="utf-8"?>
<p:tagLst xmlns:a="http://schemas.openxmlformats.org/drawingml/2006/main" xmlns:r="http://schemas.openxmlformats.org/officeDocument/2006/relationships" xmlns:p="http://schemas.openxmlformats.org/presentationml/2006/main">
  <p:tag name="SHAPENAME" val="TopLine"/>
</p:tagLst>
</file>

<file path=ppt/tags/tag15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5.xml><?xml version="1.0" encoding="utf-8"?>
<p:tagLst xmlns:a="http://schemas.openxmlformats.org/drawingml/2006/main" xmlns:r="http://schemas.openxmlformats.org/officeDocument/2006/relationships" xmlns:p="http://schemas.openxmlformats.org/presentationml/2006/main">
  <p:tag name="SHAPENAME" val="5. Source"/>
</p:tagLst>
</file>

<file path=ppt/tags/tag1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5. Source"/>
</p:tagLst>
</file>

<file path=ppt/tags/tag1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16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6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6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6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xml><?xml version="1.0" encoding="utf-8"?>
<p:tagLst xmlns:a="http://schemas.openxmlformats.org/drawingml/2006/main" xmlns:r="http://schemas.openxmlformats.org/officeDocument/2006/relationships" xmlns:p="http://schemas.openxmlformats.org/presentationml/2006/main">
  <p:tag name="ANGLE" val="5"/>
</p:tagLst>
</file>

<file path=ppt/tags/tag17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7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2.xml><?xml version="1.0" encoding="utf-8"?>
<p:tagLst xmlns:a="http://schemas.openxmlformats.org/drawingml/2006/main" xmlns:r="http://schemas.openxmlformats.org/officeDocument/2006/relationships" xmlns:p="http://schemas.openxmlformats.org/presentationml/2006/main">
  <p:tag name="SHAPENAME" val="5. Source"/>
</p:tagLst>
</file>

<file path=ppt/tags/tag17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bZuZj7TaVIgvSeyIffPrrg"/>
</p:tagLst>
</file>

<file path=ppt/tags/tag17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77.xml><?xml version="1.0" encoding="utf-8"?>
<p:tagLst xmlns:a="http://schemas.openxmlformats.org/drawingml/2006/main" xmlns:r="http://schemas.openxmlformats.org/officeDocument/2006/relationships" xmlns:p="http://schemas.openxmlformats.org/presentationml/2006/main">
  <p:tag name="SHAPENAME" val="BottomLine"/>
</p:tagLst>
</file>

<file path=ppt/tags/tag178.xml><?xml version="1.0" encoding="utf-8"?>
<p:tagLst xmlns:a="http://schemas.openxmlformats.org/drawingml/2006/main" xmlns:r="http://schemas.openxmlformats.org/officeDocument/2006/relationships" xmlns:p="http://schemas.openxmlformats.org/presentationml/2006/main">
  <p:tag name="SHAPENAME" val="TopLine"/>
</p:tagLst>
</file>

<file path=ppt/tags/tag1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Grid"/>
</p:tagLst>
</file>

<file path=ppt/tags/tag181.xml><?xml version="1.0" encoding="utf-8"?>
<p:tagLst xmlns:a="http://schemas.openxmlformats.org/drawingml/2006/main" xmlns:r="http://schemas.openxmlformats.org/officeDocument/2006/relationships" xmlns:p="http://schemas.openxmlformats.org/presentationml/2006/main">
  <p:tag name="SHAPENAME" val="Sticker"/>
</p:tagLst>
</file>

<file path=ppt/tags/tag182.xml><?xml version="1.0" encoding="utf-8"?>
<p:tagLst xmlns:a="http://schemas.openxmlformats.org/drawingml/2006/main" xmlns:r="http://schemas.openxmlformats.org/officeDocument/2006/relationships" xmlns:p="http://schemas.openxmlformats.org/presentationml/2006/main">
  <p:tag name="SHAPENAME" val="4. Footnote"/>
</p:tagLst>
</file>

<file path=ppt/tags/tag183.xml><?xml version="1.0" encoding="utf-8"?>
<p:tagLst xmlns:a="http://schemas.openxmlformats.org/drawingml/2006/main" xmlns:r="http://schemas.openxmlformats.org/officeDocument/2006/relationships" xmlns:p="http://schemas.openxmlformats.org/presentationml/2006/main">
  <p:tag name="NAME" val="Moon"/>
</p:tagLst>
</file>

<file path=ppt/tags/tag184.xml><?xml version="1.0" encoding="utf-8"?>
<p:tagLst xmlns:a="http://schemas.openxmlformats.org/drawingml/2006/main" xmlns:r="http://schemas.openxmlformats.org/officeDocument/2006/relationships" xmlns:p="http://schemas.openxmlformats.org/presentationml/2006/main">
  <p:tag name="NAME" val="Moon"/>
</p:tagLst>
</file>

<file path=ppt/tags/tag185.xml><?xml version="1.0" encoding="utf-8"?>
<p:tagLst xmlns:a="http://schemas.openxmlformats.org/drawingml/2006/main" xmlns:r="http://schemas.openxmlformats.org/officeDocument/2006/relationships" xmlns:p="http://schemas.openxmlformats.org/presentationml/2006/main">
  <p:tag name="NAME" val="Moon"/>
</p:tagLst>
</file>

<file path=ppt/tags/tag186.xml><?xml version="1.0" encoding="utf-8"?>
<p:tagLst xmlns:a="http://schemas.openxmlformats.org/drawingml/2006/main" xmlns:r="http://schemas.openxmlformats.org/officeDocument/2006/relationships" xmlns:p="http://schemas.openxmlformats.org/presentationml/2006/main">
  <p:tag name="NAME" val="Moon"/>
</p:tagLst>
</file>

<file path=ppt/tags/tag187.xml><?xml version="1.0" encoding="utf-8"?>
<p:tagLst xmlns:a="http://schemas.openxmlformats.org/drawingml/2006/main" xmlns:r="http://schemas.openxmlformats.org/officeDocument/2006/relationships" xmlns:p="http://schemas.openxmlformats.org/presentationml/2006/main">
  <p:tag name="NAME" val="Moon"/>
</p:tagLst>
</file>

<file path=ppt/tags/tag188.xml><?xml version="1.0" encoding="utf-8"?>
<p:tagLst xmlns:a="http://schemas.openxmlformats.org/drawingml/2006/main" xmlns:r="http://schemas.openxmlformats.org/officeDocument/2006/relationships" xmlns:p="http://schemas.openxmlformats.org/presentationml/2006/main">
  <p:tag name="ANGLE" val="5"/>
</p:tagLst>
</file>

<file path=ppt/tags/tag189.xml><?xml version="1.0" encoding="utf-8"?>
<p:tagLst xmlns:a="http://schemas.openxmlformats.org/drawingml/2006/main" xmlns:r="http://schemas.openxmlformats.org/officeDocument/2006/relationships" xmlns:p="http://schemas.openxmlformats.org/presentationml/2006/main">
  <p:tag name="ANGLE" val="5"/>
</p:tagLst>
</file>

<file path=ppt/tags/tag19.xml><?xml version="1.0" encoding="utf-8"?>
<p:tagLst xmlns:a="http://schemas.openxmlformats.org/drawingml/2006/main" xmlns:r="http://schemas.openxmlformats.org/officeDocument/2006/relationships" xmlns:p="http://schemas.openxmlformats.org/presentationml/2006/main">
  <p:tag name="ANGLE" val="4"/>
</p:tagLst>
</file>

<file path=ppt/tags/tag190.xml><?xml version="1.0" encoding="utf-8"?>
<p:tagLst xmlns:a="http://schemas.openxmlformats.org/drawingml/2006/main" xmlns:r="http://schemas.openxmlformats.org/officeDocument/2006/relationships" xmlns:p="http://schemas.openxmlformats.org/presentationml/2006/main">
  <p:tag name="ANGLE" val="4"/>
</p:tagLst>
</file>

<file path=ppt/tags/tag191.xml><?xml version="1.0" encoding="utf-8"?>
<p:tagLst xmlns:a="http://schemas.openxmlformats.org/drawingml/2006/main" xmlns:r="http://schemas.openxmlformats.org/officeDocument/2006/relationships" xmlns:p="http://schemas.openxmlformats.org/presentationml/2006/main">
  <p:tag name="ANGLE" val="4"/>
</p:tagLst>
</file>

<file path=ppt/tags/tag192.xml><?xml version="1.0" encoding="utf-8"?>
<p:tagLst xmlns:a="http://schemas.openxmlformats.org/drawingml/2006/main" xmlns:r="http://schemas.openxmlformats.org/officeDocument/2006/relationships" xmlns:p="http://schemas.openxmlformats.org/presentationml/2006/main">
  <p:tag name="ANGLE" val="3"/>
</p:tagLst>
</file>

<file path=ppt/tags/tag193.xml><?xml version="1.0" encoding="utf-8"?>
<p:tagLst xmlns:a="http://schemas.openxmlformats.org/drawingml/2006/main" xmlns:r="http://schemas.openxmlformats.org/officeDocument/2006/relationships" xmlns:p="http://schemas.openxmlformats.org/presentationml/2006/main">
  <p:tag name="ANGLE" val="3"/>
</p:tagLst>
</file>

<file path=ppt/tags/tag194.xml><?xml version="1.0" encoding="utf-8"?>
<p:tagLst xmlns:a="http://schemas.openxmlformats.org/drawingml/2006/main" xmlns:r="http://schemas.openxmlformats.org/officeDocument/2006/relationships" xmlns:p="http://schemas.openxmlformats.org/presentationml/2006/main">
  <p:tag name="ANGLE" val="2"/>
</p:tagLst>
</file>

<file path=ppt/tags/tag195.xml><?xml version="1.0" encoding="utf-8"?>
<p:tagLst xmlns:a="http://schemas.openxmlformats.org/drawingml/2006/main" xmlns:r="http://schemas.openxmlformats.org/officeDocument/2006/relationships" xmlns:p="http://schemas.openxmlformats.org/presentationml/2006/main">
  <p:tag name="ANGLE" val="2"/>
</p:tagLst>
</file>

<file path=ppt/tags/tag196.xml><?xml version="1.0" encoding="utf-8"?>
<p:tagLst xmlns:a="http://schemas.openxmlformats.org/drawingml/2006/main" xmlns:r="http://schemas.openxmlformats.org/officeDocument/2006/relationships" xmlns:p="http://schemas.openxmlformats.org/presentationml/2006/main">
  <p:tag name="ANGLE" val="1"/>
</p:tagLst>
</file>

<file path=ppt/tags/tag197.xml><?xml version="1.0" encoding="utf-8"?>
<p:tagLst xmlns:a="http://schemas.openxmlformats.org/drawingml/2006/main" xmlns:r="http://schemas.openxmlformats.org/officeDocument/2006/relationships" xmlns:p="http://schemas.openxmlformats.org/presentationml/2006/main">
  <p:tag name="ANGLE" val="1"/>
</p:tagLst>
</file>

<file path=ppt/tags/tag198.xml><?xml version="1.0" encoding="utf-8"?>
<p:tagLst xmlns:a="http://schemas.openxmlformats.org/drawingml/2006/main" xmlns:r="http://schemas.openxmlformats.org/officeDocument/2006/relationships" xmlns:p="http://schemas.openxmlformats.org/presentationml/2006/main">
  <p:tag name="SHAPENAME" val="LogoImage"/>
</p:tagLst>
</file>

<file path=ppt/tags/tag199.xml><?xml version="1.0" encoding="utf-8"?>
<p:tagLst xmlns:a="http://schemas.openxmlformats.org/drawingml/2006/main" xmlns:r="http://schemas.openxmlformats.org/officeDocument/2006/relationships" xmlns:p="http://schemas.openxmlformats.org/presentationml/2006/main">
  <p:tag name="SHAPENAME" val="Partnership"/>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ClientLogo"/>
</p:tagLst>
</file>

<file path=ppt/tags/tag201.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02.xml><?xml version="1.0" encoding="utf-8"?>
<p:tagLst xmlns:a="http://schemas.openxmlformats.org/drawingml/2006/main" xmlns:r="http://schemas.openxmlformats.org/officeDocument/2006/relationships" xmlns:p="http://schemas.openxmlformats.org/presentationml/2006/main">
  <p:tag name="SHAPENAME" val="Subtitle"/>
</p:tagLst>
</file>

<file path=ppt/tags/tag203.xml><?xml version="1.0" encoding="utf-8"?>
<p:tagLst xmlns:a="http://schemas.openxmlformats.org/drawingml/2006/main" xmlns:r="http://schemas.openxmlformats.org/officeDocument/2006/relationships" xmlns:p="http://schemas.openxmlformats.org/presentationml/2006/main">
  <p:tag name="SHAPENAME" val="Title"/>
</p:tagLst>
</file>

<file path=ppt/tags/tag204.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20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xml><?xml version="1.0" encoding="utf-8"?>
<p:tagLst xmlns:a="http://schemas.openxmlformats.org/drawingml/2006/main" xmlns:r="http://schemas.openxmlformats.org/officeDocument/2006/relationships" xmlns:p="http://schemas.openxmlformats.org/presentationml/2006/main">
  <p:tag name="ANGLE" val="3"/>
</p:tagLst>
</file>

<file path=ppt/tags/tag2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1.xml><?xml version="1.0" encoding="utf-8"?>
<p:tagLst xmlns:a="http://schemas.openxmlformats.org/drawingml/2006/main" xmlns:r="http://schemas.openxmlformats.org/officeDocument/2006/relationships" xmlns:p="http://schemas.openxmlformats.org/presentationml/2006/main">
  <p:tag name="SHAPENAME" val="5. Source"/>
</p:tagLst>
</file>

<file path=ppt/tags/tag2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5.xml><?xml version="1.0" encoding="utf-8"?>
<p:tagLst xmlns:a="http://schemas.openxmlformats.org/drawingml/2006/main" xmlns:r="http://schemas.openxmlformats.org/officeDocument/2006/relationships" xmlns:p="http://schemas.openxmlformats.org/presentationml/2006/main">
  <p:tag name="SHAPENAME" val="5. Source"/>
</p:tagLst>
</file>

<file path=ppt/tags/tag21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9.xml><?xml version="1.0" encoding="utf-8"?>
<p:tagLst xmlns:a="http://schemas.openxmlformats.org/drawingml/2006/main" xmlns:r="http://schemas.openxmlformats.org/officeDocument/2006/relationships" xmlns:p="http://schemas.openxmlformats.org/presentationml/2006/main">
  <p:tag name="SHAPENAME" val="5. Source"/>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3.xml><?xml version="1.0" encoding="utf-8"?>
<p:tagLst xmlns:a="http://schemas.openxmlformats.org/drawingml/2006/main" xmlns:r="http://schemas.openxmlformats.org/officeDocument/2006/relationships" xmlns:p="http://schemas.openxmlformats.org/presentationml/2006/main">
  <p:tag name="SHAPENAME" val="5. Source"/>
</p:tagLst>
</file>

<file path=ppt/tags/tag22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5.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ANGLE" val="2"/>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3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4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ANGLE" val="1"/>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5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6.xml><?xml version="1.0" encoding="utf-8"?>
<p:tagLst xmlns:a="http://schemas.openxmlformats.org/drawingml/2006/main" xmlns:r="http://schemas.openxmlformats.org/officeDocument/2006/relationships" xmlns:p="http://schemas.openxmlformats.org/presentationml/2006/main">
  <p:tag name="SHAPENAME" val="LogoImage"/>
</p:tagLst>
</file>

<file path=ppt/tags/tag26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7.xml><?xml version="1.0" encoding="utf-8"?>
<p:tagLst xmlns:a="http://schemas.openxmlformats.org/drawingml/2006/main" xmlns:r="http://schemas.openxmlformats.org/officeDocument/2006/relationships" xmlns:p="http://schemas.openxmlformats.org/presentationml/2006/main">
  <p:tag name="SHAPENAME" val="Partnership"/>
</p:tagLst>
</file>

<file path=ppt/tags/tag27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8.xml><?xml version="1.0" encoding="utf-8"?>
<p:tagLst xmlns:a="http://schemas.openxmlformats.org/drawingml/2006/main" xmlns:r="http://schemas.openxmlformats.org/officeDocument/2006/relationships" xmlns:p="http://schemas.openxmlformats.org/presentationml/2006/main">
  <p:tag name="SHAPENAME" val="5. Source"/>
</p:tagLst>
</file>

<file path=ppt/tags/tag279.xml><?xml version="1.0" encoding="utf-8"?>
<p:tagLst xmlns:a="http://schemas.openxmlformats.org/drawingml/2006/main" xmlns:r="http://schemas.openxmlformats.org/officeDocument/2006/relationships" xmlns:p="http://schemas.openxmlformats.org/presentationml/2006/main">
  <p:tag name="SHAPENAME" val="BottomLin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SHAPENAME" val="TopLine"/>
</p:tagLst>
</file>

<file path=ppt/tags/tag28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5.xml><?xml version="1.0" encoding="utf-8"?>
<p:tagLst xmlns:a="http://schemas.openxmlformats.org/drawingml/2006/main" xmlns:r="http://schemas.openxmlformats.org/officeDocument/2006/relationships" xmlns:p="http://schemas.openxmlformats.org/presentationml/2006/main">
  <p:tag name="SHAPENAME" val="5. Source"/>
</p:tagLst>
</file>

<file path=ppt/tags/tag2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9.xml><?xml version="1.0" encoding="utf-8"?>
<p:tagLst xmlns:a="http://schemas.openxmlformats.org/drawingml/2006/main" xmlns:r="http://schemas.openxmlformats.org/officeDocument/2006/relationships" xmlns:p="http://schemas.openxmlformats.org/presentationml/2006/main">
  <p:tag name="SHAPENAME" val="5. Sourc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Partnership"/>
</p:tagLst>
</file>

<file path=ppt/tags/tag291.xml><?xml version="1.0" encoding="utf-8"?>
<p:tagLst xmlns:a="http://schemas.openxmlformats.org/drawingml/2006/main" xmlns:r="http://schemas.openxmlformats.org/officeDocument/2006/relationships" xmlns:p="http://schemas.openxmlformats.org/presentationml/2006/main">
  <p:tag name="SHAPENAME" val="LogoImage"/>
</p:tagLst>
</file>

<file path=ppt/tags/tag292.xml><?xml version="1.0" encoding="utf-8"?>
<p:tagLst xmlns:a="http://schemas.openxmlformats.org/drawingml/2006/main" xmlns:r="http://schemas.openxmlformats.org/officeDocument/2006/relationships" xmlns:p="http://schemas.openxmlformats.org/presentationml/2006/main">
  <p:tag name="SHAPENAME" val="5. Sourc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BottomLine"/>
</p:tagLst>
</file>

<file path=ppt/tags/tag297.xml><?xml version="1.0" encoding="utf-8"?>
<p:tagLst xmlns:a="http://schemas.openxmlformats.org/drawingml/2006/main" xmlns:r="http://schemas.openxmlformats.org/officeDocument/2006/relationships" xmlns:p="http://schemas.openxmlformats.org/presentationml/2006/main">
  <p:tag name="SHAPENAME" val="TopLine"/>
</p:tagLst>
</file>

<file path=ppt/tags/tag29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9.xml><?xml version="1.0" encoding="utf-8"?>
<p:tagLst xmlns:a="http://schemas.openxmlformats.org/drawingml/2006/main" xmlns:r="http://schemas.openxmlformats.org/officeDocument/2006/relationships" xmlns:p="http://schemas.openxmlformats.org/presentationml/2006/main">
  <p:tag name="SHAPENAME" val="Grid"/>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NAME" val="Moon"/>
</p:tagLst>
</file>

<file path=ppt/tags/tag303.xml><?xml version="1.0" encoding="utf-8"?>
<p:tagLst xmlns:a="http://schemas.openxmlformats.org/drawingml/2006/main" xmlns:r="http://schemas.openxmlformats.org/officeDocument/2006/relationships" xmlns:p="http://schemas.openxmlformats.org/presentationml/2006/main">
  <p:tag name="NAME" val="Moon"/>
</p:tagLst>
</file>

<file path=ppt/tags/tag304.xml><?xml version="1.0" encoding="utf-8"?>
<p:tagLst xmlns:a="http://schemas.openxmlformats.org/drawingml/2006/main" xmlns:r="http://schemas.openxmlformats.org/officeDocument/2006/relationships" xmlns:p="http://schemas.openxmlformats.org/presentationml/2006/main">
  <p:tag name="NAME" val="Moon"/>
</p:tagLst>
</file>

<file path=ppt/tags/tag305.xml><?xml version="1.0" encoding="utf-8"?>
<p:tagLst xmlns:a="http://schemas.openxmlformats.org/drawingml/2006/main" xmlns:r="http://schemas.openxmlformats.org/officeDocument/2006/relationships" xmlns:p="http://schemas.openxmlformats.org/presentationml/2006/main">
  <p:tag name="NAME" val="Moon"/>
</p:tagLst>
</file>

<file path=ppt/tags/tag306.xml><?xml version="1.0" encoding="utf-8"?>
<p:tagLst xmlns:a="http://schemas.openxmlformats.org/drawingml/2006/main" xmlns:r="http://schemas.openxmlformats.org/officeDocument/2006/relationships" xmlns:p="http://schemas.openxmlformats.org/presentationml/2006/main">
  <p:tag name="NAME" val="Moon"/>
</p:tagLst>
</file>

<file path=ppt/tags/tag307.xml><?xml version="1.0" encoding="utf-8"?>
<p:tagLst xmlns:a="http://schemas.openxmlformats.org/drawingml/2006/main" xmlns:r="http://schemas.openxmlformats.org/officeDocument/2006/relationships" xmlns:p="http://schemas.openxmlformats.org/presentationml/2006/main">
  <p:tag name="ANGLE" val="5"/>
</p:tagLst>
</file>

<file path=ppt/tags/tag308.xml><?xml version="1.0" encoding="utf-8"?>
<p:tagLst xmlns:a="http://schemas.openxmlformats.org/drawingml/2006/main" xmlns:r="http://schemas.openxmlformats.org/officeDocument/2006/relationships" xmlns:p="http://schemas.openxmlformats.org/presentationml/2006/main">
  <p:tag name="ANGLE" val="5"/>
</p:tagLst>
</file>

<file path=ppt/tags/tag309.xml><?xml version="1.0" encoding="utf-8"?>
<p:tagLst xmlns:a="http://schemas.openxmlformats.org/drawingml/2006/main" xmlns:r="http://schemas.openxmlformats.org/officeDocument/2006/relationships" xmlns:p="http://schemas.openxmlformats.org/presentationml/2006/main">
  <p:tag name="ANGLE" val="4"/>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ANGLE" val="4"/>
</p:tagLst>
</file>

<file path=ppt/tags/tag311.xml><?xml version="1.0" encoding="utf-8"?>
<p:tagLst xmlns:a="http://schemas.openxmlformats.org/drawingml/2006/main" xmlns:r="http://schemas.openxmlformats.org/officeDocument/2006/relationships" xmlns:p="http://schemas.openxmlformats.org/presentationml/2006/main">
  <p:tag name="ANGLE" val="3"/>
</p:tagLst>
</file>

<file path=ppt/tags/tag312.xml><?xml version="1.0" encoding="utf-8"?>
<p:tagLst xmlns:a="http://schemas.openxmlformats.org/drawingml/2006/main" xmlns:r="http://schemas.openxmlformats.org/officeDocument/2006/relationships" xmlns:p="http://schemas.openxmlformats.org/presentationml/2006/main">
  <p:tag name="ANGLE" val="3"/>
</p:tagLst>
</file>

<file path=ppt/tags/tag313.xml><?xml version="1.0" encoding="utf-8"?>
<p:tagLst xmlns:a="http://schemas.openxmlformats.org/drawingml/2006/main" xmlns:r="http://schemas.openxmlformats.org/officeDocument/2006/relationships" xmlns:p="http://schemas.openxmlformats.org/presentationml/2006/main">
  <p:tag name="ANGLE" val="2"/>
</p:tagLst>
</file>

<file path=ppt/tags/tag314.xml><?xml version="1.0" encoding="utf-8"?>
<p:tagLst xmlns:a="http://schemas.openxmlformats.org/drawingml/2006/main" xmlns:r="http://schemas.openxmlformats.org/officeDocument/2006/relationships" xmlns:p="http://schemas.openxmlformats.org/presentationml/2006/main">
  <p:tag name="ANGLE" val="2"/>
</p:tagLst>
</file>

<file path=ppt/tags/tag315.xml><?xml version="1.0" encoding="utf-8"?>
<p:tagLst xmlns:a="http://schemas.openxmlformats.org/drawingml/2006/main" xmlns:r="http://schemas.openxmlformats.org/officeDocument/2006/relationships" xmlns:p="http://schemas.openxmlformats.org/presentationml/2006/main">
  <p:tag name="ANGLE" val="1"/>
</p:tagLst>
</file>

<file path=ppt/tags/tag316.xml><?xml version="1.0" encoding="utf-8"?>
<p:tagLst xmlns:a="http://schemas.openxmlformats.org/drawingml/2006/main" xmlns:r="http://schemas.openxmlformats.org/officeDocument/2006/relationships" xmlns:p="http://schemas.openxmlformats.org/presentationml/2006/main">
  <p:tag name="ANGLE" val="1"/>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319.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1.xml><?xml version="1.0" encoding="utf-8"?>
<p:tagLst xmlns:a="http://schemas.openxmlformats.org/drawingml/2006/main" xmlns:r="http://schemas.openxmlformats.org/officeDocument/2006/relationships" xmlns:p="http://schemas.openxmlformats.org/presentationml/2006/main">
  <p:tag name="SHAPENAME" val="Subtitle"/>
</p:tagLst>
</file>

<file path=ppt/tags/tag322.xml><?xml version="1.0" encoding="utf-8"?>
<p:tagLst xmlns:a="http://schemas.openxmlformats.org/drawingml/2006/main" xmlns:r="http://schemas.openxmlformats.org/officeDocument/2006/relationships" xmlns:p="http://schemas.openxmlformats.org/presentationml/2006/main">
  <p:tag name="SHAPENAME" val="Title"/>
</p:tagLst>
</file>

<file path=ppt/tags/tag323.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3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3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29.xml><?xml version="1.0" encoding="utf-8"?>
<p:tagLst xmlns:a="http://schemas.openxmlformats.org/drawingml/2006/main" xmlns:r="http://schemas.openxmlformats.org/officeDocument/2006/relationships" xmlns:p="http://schemas.openxmlformats.org/presentationml/2006/main">
  <p:tag name="SHAPENAME" val="5. Sourc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33.xml><?xml version="1.0" encoding="utf-8"?>
<p:tagLst xmlns:a="http://schemas.openxmlformats.org/drawingml/2006/main" xmlns:r="http://schemas.openxmlformats.org/officeDocument/2006/relationships" xmlns:p="http://schemas.openxmlformats.org/presentationml/2006/main">
  <p:tag name="SHAPENAME" val="5. Source"/>
</p:tagLst>
</file>

<file path=ppt/tags/tag3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37.xml><?xml version="1.0" encoding="utf-8"?>
<p:tagLst xmlns:a="http://schemas.openxmlformats.org/drawingml/2006/main" xmlns:r="http://schemas.openxmlformats.org/officeDocument/2006/relationships" xmlns:p="http://schemas.openxmlformats.org/presentationml/2006/main">
  <p:tag name="SHAPENAME" val="5. Source"/>
</p:tagLst>
</file>

<file path=ppt/tags/tag3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41.xml><?xml version="1.0" encoding="utf-8"?>
<p:tagLst xmlns:a="http://schemas.openxmlformats.org/drawingml/2006/main" xmlns:r="http://schemas.openxmlformats.org/officeDocument/2006/relationships" xmlns:p="http://schemas.openxmlformats.org/presentationml/2006/main">
  <p:tag name="SHAPENAME" val="5. Source"/>
</p:tagLst>
</file>

<file path=ppt/tags/tag3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4.xml><?xml version="1.0" encoding="utf-8"?>
<p:tagLst xmlns:a="http://schemas.openxmlformats.org/drawingml/2006/main" xmlns:r="http://schemas.openxmlformats.org/officeDocument/2006/relationships" xmlns:p="http://schemas.openxmlformats.org/presentationml/2006/main">
  <p:tag name="SHAPENAME" val="3. Subtitle"/>
</p:tagLst>
</file>

<file path=ppt/tags/tag3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46.xml><?xml version="1.0" encoding="utf-8"?>
<p:tagLst xmlns:a="http://schemas.openxmlformats.org/drawingml/2006/main" xmlns:r="http://schemas.openxmlformats.org/officeDocument/2006/relationships" xmlns:p="http://schemas.openxmlformats.org/presentationml/2006/main">
  <p:tag name="SHAPENAME" val="5. Source"/>
</p:tagLst>
</file>

<file path=ppt/tags/tag3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5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5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5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5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5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57.xml><?xml version="1.0" encoding="utf-8"?>
<p:tagLst xmlns:a="http://schemas.openxmlformats.org/drawingml/2006/main" xmlns:r="http://schemas.openxmlformats.org/officeDocument/2006/relationships" xmlns:p="http://schemas.openxmlformats.org/presentationml/2006/main">
  <p:tag name="SHAPENAME" val="5. Source"/>
</p:tagLst>
</file>

<file path=ppt/tags/tag35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9.xml><?xml version="1.0" encoding="utf-8"?>
<p:tagLst xmlns:a="http://schemas.openxmlformats.org/drawingml/2006/main" xmlns:r="http://schemas.openxmlformats.org/officeDocument/2006/relationships" xmlns:p="http://schemas.openxmlformats.org/presentationml/2006/main">
  <p:tag name="SHAPENAME" val="5. Sourc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36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6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6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6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7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72.xml><?xml version="1.0" encoding="utf-8"?>
<p:tagLst xmlns:a="http://schemas.openxmlformats.org/drawingml/2006/main" xmlns:r="http://schemas.openxmlformats.org/officeDocument/2006/relationships" xmlns:p="http://schemas.openxmlformats.org/presentationml/2006/main">
  <p:tag name="SHAPENAME" val="5. Source"/>
</p:tagLst>
</file>

<file path=ppt/tags/tag3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4.xml><?xml version="1.0" encoding="utf-8"?>
<p:tagLst xmlns:a="http://schemas.openxmlformats.org/drawingml/2006/main" xmlns:r="http://schemas.openxmlformats.org/officeDocument/2006/relationships" xmlns:p="http://schemas.openxmlformats.org/presentationml/2006/main">
  <p:tag name="SHAPENAME" val="5. Source"/>
</p:tagLst>
</file>

<file path=ppt/tags/tag37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7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7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8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8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8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5.xml><?xml version="1.0" encoding="utf-8"?>
<p:tagLst xmlns:a="http://schemas.openxmlformats.org/drawingml/2006/main" xmlns:r="http://schemas.openxmlformats.org/officeDocument/2006/relationships" xmlns:p="http://schemas.openxmlformats.org/presentationml/2006/main">
  <p:tag name="SHAPENAME" val="3. Subtitle"/>
</p:tagLst>
</file>

<file path=ppt/tags/tag386.xml><?xml version="1.0" encoding="utf-8"?>
<p:tagLst xmlns:a="http://schemas.openxmlformats.org/drawingml/2006/main" xmlns:r="http://schemas.openxmlformats.org/officeDocument/2006/relationships" xmlns:p="http://schemas.openxmlformats.org/presentationml/2006/main">
  <p:tag name="SHAPENAME" val="5. Source"/>
</p:tagLst>
</file>

<file path=ppt/tags/tag3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8.xml><?xml version="1.0" encoding="utf-8"?>
<p:tagLst xmlns:a="http://schemas.openxmlformats.org/drawingml/2006/main" xmlns:r="http://schemas.openxmlformats.org/officeDocument/2006/relationships" xmlns:p="http://schemas.openxmlformats.org/presentationml/2006/main">
  <p:tag name="SHAPENAME" val="5. Source"/>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SHAPENAME" val="5. Sourc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9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9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9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9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9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0.xml><?xml version="1.0" encoding="utf-8"?>
<p:tagLst xmlns:a="http://schemas.openxmlformats.org/drawingml/2006/main" xmlns:r="http://schemas.openxmlformats.org/officeDocument/2006/relationships" xmlns:p="http://schemas.openxmlformats.org/presentationml/2006/main">
  <p:tag name="SHAPENAME" val="5. Source"/>
</p:tagLst>
</file>

<file path=ppt/tags/tag40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2.xml><?xml version="1.0" encoding="utf-8"?>
<p:tagLst xmlns:a="http://schemas.openxmlformats.org/drawingml/2006/main" xmlns:r="http://schemas.openxmlformats.org/officeDocument/2006/relationships" xmlns:p="http://schemas.openxmlformats.org/presentationml/2006/main">
  <p:tag name="SHAPENAME" val="5. Source"/>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40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0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0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0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GdkVwecamGDP.aHNU8i.0Q"/>
</p:tagLst>
</file>

<file path=ppt/tags/tag41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414.xml><?xml version="1.0" encoding="utf-8"?>
<p:tagLst xmlns:a="http://schemas.openxmlformats.org/drawingml/2006/main" xmlns:r="http://schemas.openxmlformats.org/officeDocument/2006/relationships" xmlns:p="http://schemas.openxmlformats.org/presentationml/2006/main">
  <p:tag name="SHAPENAME" val="5. Source"/>
</p:tagLst>
</file>

<file path=ppt/tags/tag4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6.xml><?xml version="1.0" encoding="utf-8"?>
<p:tagLst xmlns:a="http://schemas.openxmlformats.org/drawingml/2006/main" xmlns:r="http://schemas.openxmlformats.org/officeDocument/2006/relationships" xmlns:p="http://schemas.openxmlformats.org/presentationml/2006/main">
  <p:tag name="SHAPENAME" val="5. Source"/>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41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2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3.xml><?xml version="1.0" encoding="utf-8"?>
<p:tagLst xmlns:a="http://schemas.openxmlformats.org/drawingml/2006/main" xmlns:r="http://schemas.openxmlformats.org/officeDocument/2006/relationships" xmlns:p="http://schemas.openxmlformats.org/presentationml/2006/main">
  <p:tag name="SHAPENAME" val="5. Source"/>
</p:tagLst>
</file>

<file path=ppt/tags/tag42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26.xml><?xml version="1.0" encoding="utf-8"?>
<p:tagLst xmlns:a="http://schemas.openxmlformats.org/drawingml/2006/main" xmlns:r="http://schemas.openxmlformats.org/officeDocument/2006/relationships" xmlns:p="http://schemas.openxmlformats.org/presentationml/2006/main">
  <p:tag name="SHAPENAME" val="5. Source"/>
</p:tagLst>
</file>

<file path=ppt/tags/tag42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3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3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3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43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8.xml><?xml version="1.0" encoding="utf-8"?>
<p:tagLst xmlns:a="http://schemas.openxmlformats.org/drawingml/2006/main" xmlns:r="http://schemas.openxmlformats.org/officeDocument/2006/relationships" xmlns:p="http://schemas.openxmlformats.org/presentationml/2006/main">
  <p:tag name="SHAPENAME" val="5. Source"/>
</p:tagLst>
</file>

<file path=ppt/tags/tag4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rEgri0qecXBBIvDzRdP0DA"/>
</p:tagLst>
</file>

<file path=ppt/tags/tag440.xml><?xml version="1.0" encoding="utf-8"?>
<p:tagLst xmlns:a="http://schemas.openxmlformats.org/drawingml/2006/main" xmlns:r="http://schemas.openxmlformats.org/officeDocument/2006/relationships" xmlns:p="http://schemas.openxmlformats.org/presentationml/2006/main">
  <p:tag name="SHAPENAME" val="5. Source"/>
</p:tagLst>
</file>

<file path=ppt/tags/tag4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2.xml><?xml version="1.0" encoding="utf-8"?>
<p:tagLst xmlns:a="http://schemas.openxmlformats.org/drawingml/2006/main" xmlns:r="http://schemas.openxmlformats.org/officeDocument/2006/relationships" xmlns:p="http://schemas.openxmlformats.org/presentationml/2006/main">
  <p:tag name="SHAPENAME" val="3. Subtitle"/>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4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4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2.xml><?xml version="1.0" encoding="utf-8"?>
<p:tagLst xmlns:a="http://schemas.openxmlformats.org/drawingml/2006/main" xmlns:r="http://schemas.openxmlformats.org/officeDocument/2006/relationships" xmlns:p="http://schemas.openxmlformats.org/presentationml/2006/main">
  <p:tag name="SHAPENAME" val="3. Subtitle"/>
</p:tagLst>
</file>

<file path=ppt/tags/tag453.xml><?xml version="1.0" encoding="utf-8"?>
<p:tagLst xmlns:a="http://schemas.openxmlformats.org/drawingml/2006/main" xmlns:r="http://schemas.openxmlformats.org/officeDocument/2006/relationships" xmlns:p="http://schemas.openxmlformats.org/presentationml/2006/main">
  <p:tag name="SHAPENAME" val="5. Source"/>
</p:tagLst>
</file>

<file path=ppt/tags/tag45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55.xml><?xml version="1.0" encoding="utf-8"?>
<p:tagLst xmlns:a="http://schemas.openxmlformats.org/drawingml/2006/main" xmlns:r="http://schemas.openxmlformats.org/officeDocument/2006/relationships" xmlns:p="http://schemas.openxmlformats.org/presentationml/2006/main">
  <p:tag name="SHAPENAME" val="5. Source"/>
</p:tagLst>
</file>

<file path=ppt/tags/tag45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5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5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5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6.xml><?xml version="1.0" encoding="utf-8"?>
<p:tagLst xmlns:a="http://schemas.openxmlformats.org/drawingml/2006/main" xmlns:r="http://schemas.openxmlformats.org/officeDocument/2006/relationships" xmlns:p="http://schemas.openxmlformats.org/presentationml/2006/main">
  <p:tag name="SHAPENAME" val="3. Subtitle"/>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4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5.xml><?xml version="1.0" encoding="utf-8"?>
<p:tagLst xmlns:a="http://schemas.openxmlformats.org/drawingml/2006/main" xmlns:r="http://schemas.openxmlformats.org/officeDocument/2006/relationships" xmlns:p="http://schemas.openxmlformats.org/presentationml/2006/main">
  <p:tag name="SHAPENAME" val="3. Subtitle"/>
</p:tagLst>
</file>

<file path=ppt/tags/tag466.xml><?xml version="1.0" encoding="utf-8"?>
<p:tagLst xmlns:a="http://schemas.openxmlformats.org/drawingml/2006/main" xmlns:r="http://schemas.openxmlformats.org/officeDocument/2006/relationships" xmlns:p="http://schemas.openxmlformats.org/presentationml/2006/main">
  <p:tag name="SHAPENAME" val="5. Source"/>
</p:tagLst>
</file>

<file path=ppt/tags/tag46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8.xml><?xml version="1.0" encoding="utf-8"?>
<p:tagLst xmlns:a="http://schemas.openxmlformats.org/drawingml/2006/main" xmlns:r="http://schemas.openxmlformats.org/officeDocument/2006/relationships" xmlns:p="http://schemas.openxmlformats.org/presentationml/2006/main">
  <p:tag name="SHAPENAME" val="5. Source"/>
</p:tagLst>
</file>

<file path=ppt/tags/tag46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47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7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478.xml><?xml version="1.0" encoding="utf-8"?>
<p:tagLst xmlns:a="http://schemas.openxmlformats.org/drawingml/2006/main" xmlns:r="http://schemas.openxmlformats.org/officeDocument/2006/relationships" xmlns:p="http://schemas.openxmlformats.org/presentationml/2006/main">
  <p:tag name="SHAPENAME" val="5. Source"/>
</p:tagLst>
</file>

<file path=ppt/tags/tag4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8C6EAknVKJWjw7TUTI1CHw"/>
</p:tagLst>
</file>

<file path=ppt/tags/tag48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82.xml><?xml version="1.0" encoding="utf-8"?>
<p:tagLst xmlns:a="http://schemas.openxmlformats.org/drawingml/2006/main" xmlns:r="http://schemas.openxmlformats.org/officeDocument/2006/relationships" xmlns:p="http://schemas.openxmlformats.org/presentationml/2006/main">
  <p:tag name="SHAPENAME" val="5. Source"/>
</p:tagLst>
</file>

<file path=ppt/tags/tag483.xml><?xml version="1.0" encoding="utf-8"?>
<p:tagLst xmlns:a="http://schemas.openxmlformats.org/drawingml/2006/main" xmlns:r="http://schemas.openxmlformats.org/officeDocument/2006/relationships" xmlns:p="http://schemas.openxmlformats.org/presentationml/2006/main">
  <p:tag name="SHAPENAME" val="BottomLine"/>
</p:tagLst>
</file>

<file path=ppt/tags/tag484.xml><?xml version="1.0" encoding="utf-8"?>
<p:tagLst xmlns:a="http://schemas.openxmlformats.org/drawingml/2006/main" xmlns:r="http://schemas.openxmlformats.org/officeDocument/2006/relationships" xmlns:p="http://schemas.openxmlformats.org/presentationml/2006/main">
  <p:tag name="SHAPENAME" val="TopLine"/>
</p:tagLst>
</file>

<file path=ppt/tags/tag48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8.xml><?xml version="1.0" encoding="utf-8"?>
<p:tagLst xmlns:a="http://schemas.openxmlformats.org/drawingml/2006/main" xmlns:r="http://schemas.openxmlformats.org/officeDocument/2006/relationships" xmlns:p="http://schemas.openxmlformats.org/presentationml/2006/main">
  <p:tag name="SHAPENAME" val="5. Source"/>
</p:tagLst>
</file>

<file path=ppt/tags/tag4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0.xml><?xml version="1.0" encoding="utf-8"?>
<p:tagLst xmlns:a="http://schemas.openxmlformats.org/drawingml/2006/main" xmlns:r="http://schemas.openxmlformats.org/officeDocument/2006/relationships" xmlns:p="http://schemas.openxmlformats.org/presentationml/2006/main">
  <p:tag name="SHAPENAME" val="5. Source"/>
</p:tagLst>
</file>

<file path=ppt/tags/tag49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9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93.xml><?xml version="1.0" encoding="utf-8"?>
<p:tagLst xmlns:a="http://schemas.openxmlformats.org/drawingml/2006/main" xmlns:r="http://schemas.openxmlformats.org/officeDocument/2006/relationships" xmlns:p="http://schemas.openxmlformats.org/presentationml/2006/main">
  <p:tag name="SHAPENAME" val="5. Source"/>
</p:tagLst>
</file>

<file path=ppt/tags/tag49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95.xml><?xml version="1.0" encoding="utf-8"?>
<p:tagLst xmlns:a="http://schemas.openxmlformats.org/drawingml/2006/main" xmlns:r="http://schemas.openxmlformats.org/officeDocument/2006/relationships" xmlns:p="http://schemas.openxmlformats.org/presentationml/2006/main">
  <p:tag name="SHAPENAME" val="5. Source"/>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498.xml><?xml version="1.0" encoding="utf-8"?>
<p:tagLst xmlns:a="http://schemas.openxmlformats.org/drawingml/2006/main" xmlns:r="http://schemas.openxmlformats.org/officeDocument/2006/relationships" xmlns:p="http://schemas.openxmlformats.org/presentationml/2006/main">
  <p:tag name="SHAPENAME" val="5. Source"/>
</p:tagLst>
</file>

<file path=ppt/tags/tag499.xml><?xml version="1.0" encoding="utf-8"?>
<p:tagLst xmlns:a="http://schemas.openxmlformats.org/drawingml/2006/main" xmlns:r="http://schemas.openxmlformats.org/officeDocument/2006/relationships" xmlns:p="http://schemas.openxmlformats.org/presentationml/2006/main">
  <p:tag name="SHAPENAME" val="BottomLine"/>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0.xml><?xml version="1.0" encoding="utf-8"?>
<p:tagLst xmlns:a="http://schemas.openxmlformats.org/drawingml/2006/main" xmlns:r="http://schemas.openxmlformats.org/officeDocument/2006/relationships" xmlns:p="http://schemas.openxmlformats.org/presentationml/2006/main">
  <p:tag name="SHAPENAME" val="TopLine"/>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50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04.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5.xml><?xml version="1.0" encoding="utf-8"?>
<p:tagLst xmlns:a="http://schemas.openxmlformats.org/drawingml/2006/main" xmlns:r="http://schemas.openxmlformats.org/officeDocument/2006/relationships" xmlns:p="http://schemas.openxmlformats.org/presentationml/2006/main">
  <p:tag name="SHAPENAME" val="TopLine"/>
</p:tagLst>
</file>

<file path=ppt/tags/tag506.xml><?xml version="1.0" encoding="utf-8"?>
<p:tagLst xmlns:a="http://schemas.openxmlformats.org/drawingml/2006/main" xmlns:r="http://schemas.openxmlformats.org/officeDocument/2006/relationships" xmlns:p="http://schemas.openxmlformats.org/presentationml/2006/main">
  <p:tag name="SHAPENAME" val="Sticker"/>
</p:tagLst>
</file>

<file path=ppt/tags/tag507.xml><?xml version="1.0" encoding="utf-8"?>
<p:tagLst xmlns:a="http://schemas.openxmlformats.org/drawingml/2006/main" xmlns:r="http://schemas.openxmlformats.org/officeDocument/2006/relationships" xmlns:p="http://schemas.openxmlformats.org/presentationml/2006/main">
  <p:tag name="SHAPENAME" val="4. Footnote"/>
</p:tagLst>
</file>

<file path=ppt/tags/tag50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9.xml><?xml version="1.0" encoding="utf-8"?>
<p:tagLst xmlns:a="http://schemas.openxmlformats.org/drawingml/2006/main" xmlns:r="http://schemas.openxmlformats.org/officeDocument/2006/relationships" xmlns:p="http://schemas.openxmlformats.org/presentationml/2006/main">
  <p:tag name="SHAPENAME" val="Grid"/>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qaRm4tDWsZ4wOl_w3SnyQQ"/>
</p:tagLst>
</file>

<file path=ppt/tags/tag510.xml><?xml version="1.0" encoding="utf-8"?>
<p:tagLst xmlns:a="http://schemas.openxmlformats.org/drawingml/2006/main" xmlns:r="http://schemas.openxmlformats.org/officeDocument/2006/relationships" xmlns:p="http://schemas.openxmlformats.org/presentationml/2006/main">
  <p:tag name="NAME" val="Moon"/>
</p:tagLst>
</file>

<file path=ppt/tags/tag511.xml><?xml version="1.0" encoding="utf-8"?>
<p:tagLst xmlns:a="http://schemas.openxmlformats.org/drawingml/2006/main" xmlns:r="http://schemas.openxmlformats.org/officeDocument/2006/relationships" xmlns:p="http://schemas.openxmlformats.org/presentationml/2006/main">
  <p:tag name="NAME" val="Moon"/>
</p:tagLst>
</file>

<file path=ppt/tags/tag512.xml><?xml version="1.0" encoding="utf-8"?>
<p:tagLst xmlns:a="http://schemas.openxmlformats.org/drawingml/2006/main" xmlns:r="http://schemas.openxmlformats.org/officeDocument/2006/relationships" xmlns:p="http://schemas.openxmlformats.org/presentationml/2006/main">
  <p:tag name="NAME" val="Moon"/>
</p:tagLst>
</file>

<file path=ppt/tags/tag513.xml><?xml version="1.0" encoding="utf-8"?>
<p:tagLst xmlns:a="http://schemas.openxmlformats.org/drawingml/2006/main" xmlns:r="http://schemas.openxmlformats.org/officeDocument/2006/relationships" xmlns:p="http://schemas.openxmlformats.org/presentationml/2006/main">
  <p:tag name="NAME" val="Moon"/>
</p:tagLst>
</file>

<file path=ppt/tags/tag514.xml><?xml version="1.0" encoding="utf-8"?>
<p:tagLst xmlns:a="http://schemas.openxmlformats.org/drawingml/2006/main" xmlns:r="http://schemas.openxmlformats.org/officeDocument/2006/relationships" xmlns:p="http://schemas.openxmlformats.org/presentationml/2006/main">
  <p:tag name="NAME" val="Moon"/>
</p:tagLst>
</file>

<file path=ppt/tags/tag515.xml><?xml version="1.0" encoding="utf-8"?>
<p:tagLst xmlns:a="http://schemas.openxmlformats.org/drawingml/2006/main" xmlns:r="http://schemas.openxmlformats.org/officeDocument/2006/relationships" xmlns:p="http://schemas.openxmlformats.org/presentationml/2006/main">
  <p:tag name="ANGLE" val="5"/>
</p:tagLst>
</file>

<file path=ppt/tags/tag516.xml><?xml version="1.0" encoding="utf-8"?>
<p:tagLst xmlns:a="http://schemas.openxmlformats.org/drawingml/2006/main" xmlns:r="http://schemas.openxmlformats.org/officeDocument/2006/relationships" xmlns:p="http://schemas.openxmlformats.org/presentationml/2006/main">
  <p:tag name="ANGLE" val="5"/>
</p:tagLst>
</file>

<file path=ppt/tags/tag517.xml><?xml version="1.0" encoding="utf-8"?>
<p:tagLst xmlns:a="http://schemas.openxmlformats.org/drawingml/2006/main" xmlns:r="http://schemas.openxmlformats.org/officeDocument/2006/relationships" xmlns:p="http://schemas.openxmlformats.org/presentationml/2006/main">
  <p:tag name="ANGLE" val="4"/>
</p:tagLst>
</file>

<file path=ppt/tags/tag518.xml><?xml version="1.0" encoding="utf-8"?>
<p:tagLst xmlns:a="http://schemas.openxmlformats.org/drawingml/2006/main" xmlns:r="http://schemas.openxmlformats.org/officeDocument/2006/relationships" xmlns:p="http://schemas.openxmlformats.org/presentationml/2006/main">
  <p:tag name="ANGLE" val="4"/>
</p:tagLst>
</file>

<file path=ppt/tags/tag519.xml><?xml version="1.0" encoding="utf-8"?>
<p:tagLst xmlns:a="http://schemas.openxmlformats.org/drawingml/2006/main" xmlns:r="http://schemas.openxmlformats.org/officeDocument/2006/relationships" xmlns:p="http://schemas.openxmlformats.org/presentationml/2006/main">
  <p:tag name="ANGLE" val="3"/>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20.xml><?xml version="1.0" encoding="utf-8"?>
<p:tagLst xmlns:a="http://schemas.openxmlformats.org/drawingml/2006/main" xmlns:r="http://schemas.openxmlformats.org/officeDocument/2006/relationships" xmlns:p="http://schemas.openxmlformats.org/presentationml/2006/main">
  <p:tag name="ANGLE" val="3"/>
</p:tagLst>
</file>

<file path=ppt/tags/tag521.xml><?xml version="1.0" encoding="utf-8"?>
<p:tagLst xmlns:a="http://schemas.openxmlformats.org/drawingml/2006/main" xmlns:r="http://schemas.openxmlformats.org/officeDocument/2006/relationships" xmlns:p="http://schemas.openxmlformats.org/presentationml/2006/main">
  <p:tag name="ANGLE" val="2"/>
</p:tagLst>
</file>

<file path=ppt/tags/tag522.xml><?xml version="1.0" encoding="utf-8"?>
<p:tagLst xmlns:a="http://schemas.openxmlformats.org/drawingml/2006/main" xmlns:r="http://schemas.openxmlformats.org/officeDocument/2006/relationships" xmlns:p="http://schemas.openxmlformats.org/presentationml/2006/main">
  <p:tag name="ANGLE" val="2"/>
</p:tagLst>
</file>

<file path=ppt/tags/tag523.xml><?xml version="1.0" encoding="utf-8"?>
<p:tagLst xmlns:a="http://schemas.openxmlformats.org/drawingml/2006/main" xmlns:r="http://schemas.openxmlformats.org/officeDocument/2006/relationships" xmlns:p="http://schemas.openxmlformats.org/presentationml/2006/main">
  <p:tag name="ANGLE" val="1"/>
</p:tagLst>
</file>

<file path=ppt/tags/tag524.xml><?xml version="1.0" encoding="utf-8"?>
<p:tagLst xmlns:a="http://schemas.openxmlformats.org/drawingml/2006/main" xmlns:r="http://schemas.openxmlformats.org/officeDocument/2006/relationships" xmlns:p="http://schemas.openxmlformats.org/presentationml/2006/main">
  <p:tag name="ANGLE" val="1"/>
</p:tagLst>
</file>

<file path=ppt/tags/tag525.xml><?xml version="1.0" encoding="utf-8"?>
<p:tagLst xmlns:a="http://schemas.openxmlformats.org/drawingml/2006/main" xmlns:r="http://schemas.openxmlformats.org/officeDocument/2006/relationships" xmlns:p="http://schemas.openxmlformats.org/presentationml/2006/main">
  <p:tag name="SHAPENAME" val="LogoImage"/>
</p:tagLst>
</file>

<file path=ppt/tags/tag526.xml><?xml version="1.0" encoding="utf-8"?>
<p:tagLst xmlns:a="http://schemas.openxmlformats.org/drawingml/2006/main" xmlns:r="http://schemas.openxmlformats.org/officeDocument/2006/relationships" xmlns:p="http://schemas.openxmlformats.org/presentationml/2006/main">
  <p:tag name="SHAPENAME" val="Partnership"/>
</p:tagLst>
</file>

<file path=ppt/tags/tag527.xml><?xml version="1.0" encoding="utf-8"?>
<p:tagLst xmlns:a="http://schemas.openxmlformats.org/drawingml/2006/main" xmlns:r="http://schemas.openxmlformats.org/officeDocument/2006/relationships" xmlns:p="http://schemas.openxmlformats.org/presentationml/2006/main">
  <p:tag name="SHAPENAME" val="ClientLogo"/>
</p:tagLst>
</file>

<file path=ppt/tags/tag528.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529.xml><?xml version="1.0" encoding="utf-8"?>
<p:tagLst xmlns:a="http://schemas.openxmlformats.org/drawingml/2006/main" xmlns:r="http://schemas.openxmlformats.org/officeDocument/2006/relationships" xmlns:p="http://schemas.openxmlformats.org/presentationml/2006/main">
  <p:tag name="SHAPENAME" val="Subtitl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0.xml><?xml version="1.0" encoding="utf-8"?>
<p:tagLst xmlns:a="http://schemas.openxmlformats.org/drawingml/2006/main" xmlns:r="http://schemas.openxmlformats.org/officeDocument/2006/relationships" xmlns:p="http://schemas.openxmlformats.org/presentationml/2006/main">
  <p:tag name="SHAPENAME" val="Title"/>
</p:tagLst>
</file>

<file path=ppt/tags/tag531.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53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6.xml><?xml version="1.0" encoding="utf-8"?>
<p:tagLst xmlns:a="http://schemas.openxmlformats.org/drawingml/2006/main" xmlns:r="http://schemas.openxmlformats.org/officeDocument/2006/relationships" xmlns:p="http://schemas.openxmlformats.org/presentationml/2006/main">
  <p:tag name="SHAPENAME" val="5. Source"/>
</p:tagLst>
</file>

<file path=ppt/tags/tag5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8.xml><?xml version="1.0" encoding="utf-8"?>
<p:tagLst xmlns:a="http://schemas.openxmlformats.org/drawingml/2006/main" xmlns:r="http://schemas.openxmlformats.org/officeDocument/2006/relationships" xmlns:p="http://schemas.openxmlformats.org/presentationml/2006/main">
  <p:tag name="1LEVEL" val="0.15"/>
  <p:tag name="2LEVEL" val="0.08"/>
  <p:tag name="3LEVEL" val="0.04"/>
  <p:tag name="4LEVEL" val="0.02"/>
  <p:tag name="5LEVEL" val="0.01"/>
</p:tagLst>
</file>

<file path=ppt/tags/tag5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mRfO1HfmkXrKdumtdhGUhA"/>
</p:tagLst>
</file>

<file path=ppt/tags/tag5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4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2.xml><?xml version="1.0" encoding="utf-8"?>
<p:tagLst xmlns:a="http://schemas.openxmlformats.org/drawingml/2006/main" xmlns:r="http://schemas.openxmlformats.org/officeDocument/2006/relationships" xmlns:p="http://schemas.openxmlformats.org/presentationml/2006/main">
  <p:tag name="SHAPENAME" val="5. Source"/>
</p:tagLst>
</file>

<file path=ppt/tags/tag5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6.xml><?xml version="1.0" encoding="utf-8"?>
<p:tagLst xmlns:a="http://schemas.openxmlformats.org/drawingml/2006/main" xmlns:r="http://schemas.openxmlformats.org/officeDocument/2006/relationships" xmlns:p="http://schemas.openxmlformats.org/presentationml/2006/main">
  <p:tag name="SHAPENAME" val="5. Source"/>
</p:tagLst>
</file>

<file path=ppt/tags/tag5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50.xml><?xml version="1.0" encoding="utf-8"?>
<p:tagLst xmlns:a="http://schemas.openxmlformats.org/drawingml/2006/main" xmlns:r="http://schemas.openxmlformats.org/officeDocument/2006/relationships" xmlns:p="http://schemas.openxmlformats.org/presentationml/2006/main">
  <p:tag name="SHAPENAME" val="5. Source"/>
</p:tagLst>
</file>

<file path=ppt/tags/tag55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52.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55.xml><?xml version="1.0" encoding="utf-8"?>
<p:tagLst xmlns:a="http://schemas.openxmlformats.org/drawingml/2006/main" xmlns:r="http://schemas.openxmlformats.org/officeDocument/2006/relationships" xmlns:p="http://schemas.openxmlformats.org/presentationml/2006/main">
  <p:tag name="SHAPENAME" val="5. Source"/>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5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5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6.xml><?xml version="1.0" encoding="utf-8"?>
<p:tagLst xmlns:a="http://schemas.openxmlformats.org/drawingml/2006/main" xmlns:r="http://schemas.openxmlformats.org/officeDocument/2006/relationships" xmlns:p="http://schemas.openxmlformats.org/presentationml/2006/main">
  <p:tag name="1LEVEL" val="10"/>
  <p:tag name="2LEVEL" val="5"/>
  <p:tag name="3LEVEL" val="2.5"/>
  <p:tag name="4LEVEL" val="1.25"/>
  <p:tag name="5LEVEL" val="0.62"/>
</p:tagLst>
</file>

<file path=ppt/tags/tag56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6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6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6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6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68.xml><?xml version="1.0" encoding="utf-8"?>
<p:tagLst xmlns:a="http://schemas.openxmlformats.org/drawingml/2006/main" xmlns:r="http://schemas.openxmlformats.org/officeDocument/2006/relationships" xmlns:p="http://schemas.openxmlformats.org/presentationml/2006/main">
  <p:tag name="SHAPENAME" val="5. Source"/>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1LEVEL" val="10"/>
  <p:tag name="2LEVEL" val="5"/>
  <p:tag name="3LEVEL" val="2.5"/>
  <p:tag name="4LEVEL" val="1.25"/>
  <p:tag name="5LEVEL" val="0.62"/>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57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7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7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7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7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7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8.xml><?xml version="1.0" encoding="utf-8"?>
<p:tagLst xmlns:a="http://schemas.openxmlformats.org/drawingml/2006/main" xmlns:r="http://schemas.openxmlformats.org/officeDocument/2006/relationships" xmlns:p="http://schemas.openxmlformats.org/presentationml/2006/main">
  <p:tag name="1LEVEL" val="10"/>
  <p:tag name="2LEVEL" val="5"/>
  <p:tag name="3LEVEL" val="2.5"/>
  <p:tag name="4LEVEL" val="1.25"/>
  <p:tag name="5LEVEL" val="0.62"/>
</p:tagLst>
</file>

<file path=ppt/tags/tag5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1.xml><?xml version="1.0" encoding="utf-8"?>
<p:tagLst xmlns:a="http://schemas.openxmlformats.org/drawingml/2006/main" xmlns:r="http://schemas.openxmlformats.org/officeDocument/2006/relationships" xmlns:p="http://schemas.openxmlformats.org/presentationml/2006/main">
  <p:tag name="SHAPENAME" val="5. Source"/>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58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8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8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8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9.xml><?xml version="1.0" encoding="utf-8"?>
<p:tagLst xmlns:a="http://schemas.openxmlformats.org/drawingml/2006/main" xmlns:r="http://schemas.openxmlformats.org/officeDocument/2006/relationships" xmlns:p="http://schemas.openxmlformats.org/presentationml/2006/main">
  <p:tag name="1LEVEL" val="10"/>
  <p:tag name="2LEVEL" val="5"/>
  <p:tag name="3LEVEL" val="2.5"/>
  <p:tag name="4LEVEL" val="1.25"/>
  <p:tag name="5LEVEL" val="0.62"/>
</p:tagLst>
</file>

<file path=ppt/tags/tag59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91.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5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9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9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95.xml><?xml version="1.0" encoding="utf-8"?>
<p:tagLst xmlns:a="http://schemas.openxmlformats.org/drawingml/2006/main" xmlns:r="http://schemas.openxmlformats.org/officeDocument/2006/relationships" xmlns:p="http://schemas.openxmlformats.org/presentationml/2006/main">
  <p:tag name="SHAPENAME" val="5. Source"/>
</p:tagLst>
</file>

<file path=ppt/tags/tag5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7.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59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9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5. Source"/>
</p:tagLst>
</file>

<file path=ppt/tags/tag60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0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0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0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0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0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06.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60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0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09.xml><?xml version="1.0" encoding="utf-8"?>
<p:tagLst xmlns:a="http://schemas.openxmlformats.org/drawingml/2006/main" xmlns:r="http://schemas.openxmlformats.org/officeDocument/2006/relationships" xmlns:p="http://schemas.openxmlformats.org/presentationml/2006/main">
  <p:tag name="SHAPENAME" val="5. Sourc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0.xml><?xml version="1.0" encoding="utf-8"?>
<p:tagLst xmlns:a="http://schemas.openxmlformats.org/drawingml/2006/main" xmlns:r="http://schemas.openxmlformats.org/officeDocument/2006/relationships" xmlns:p="http://schemas.openxmlformats.org/presentationml/2006/main">
  <p:tag name="SHAPENAME" val="BottomLine"/>
</p:tagLst>
</file>

<file path=ppt/tags/tag611.xml><?xml version="1.0" encoding="utf-8"?>
<p:tagLst xmlns:a="http://schemas.openxmlformats.org/drawingml/2006/main" xmlns:r="http://schemas.openxmlformats.org/officeDocument/2006/relationships" xmlns:p="http://schemas.openxmlformats.org/presentationml/2006/main">
  <p:tag name="SHAPENAME" val="TopLine"/>
</p:tagLst>
</file>

<file path=ppt/tags/tag6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1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6.xml><?xml version="1.0" encoding="utf-8"?>
<p:tagLst xmlns:a="http://schemas.openxmlformats.org/drawingml/2006/main" xmlns:r="http://schemas.openxmlformats.org/officeDocument/2006/relationships" xmlns:p="http://schemas.openxmlformats.org/presentationml/2006/main">
  <p:tag name="SHAPENAME" val="5. Source"/>
</p:tagLst>
</file>

<file path=ppt/tags/tag6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1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0.xml><?xml version="1.0" encoding="utf-8"?>
<p:tagLst xmlns:a="http://schemas.openxmlformats.org/drawingml/2006/main" xmlns:r="http://schemas.openxmlformats.org/officeDocument/2006/relationships" xmlns:p="http://schemas.openxmlformats.org/presentationml/2006/main">
  <p:tag name="SHAPENAME" val="5. Source"/>
</p:tagLst>
</file>

<file path=ppt/tags/tag621.xml><?xml version="1.0" encoding="utf-8"?>
<p:tagLst xmlns:a="http://schemas.openxmlformats.org/drawingml/2006/main" xmlns:r="http://schemas.openxmlformats.org/officeDocument/2006/relationships" xmlns:p="http://schemas.openxmlformats.org/presentationml/2006/main">
  <p:tag name="SHAPENAME" val="LogoImage"/>
</p:tagLst>
</file>

<file path=ppt/tags/tag622.xml><?xml version="1.0" encoding="utf-8"?>
<p:tagLst xmlns:a="http://schemas.openxmlformats.org/drawingml/2006/main" xmlns:r="http://schemas.openxmlformats.org/officeDocument/2006/relationships" xmlns:p="http://schemas.openxmlformats.org/presentationml/2006/main">
  <p:tag name="SHAPENAME" val="Partnership"/>
</p:tagLst>
</file>

<file path=ppt/tags/tag623.xml><?xml version="1.0" encoding="utf-8"?>
<p:tagLst xmlns:a="http://schemas.openxmlformats.org/drawingml/2006/main" xmlns:r="http://schemas.openxmlformats.org/officeDocument/2006/relationships" xmlns:p="http://schemas.openxmlformats.org/presentationml/2006/main">
  <p:tag name="SHAPENAME" val="5. Source"/>
</p:tagLst>
</file>

<file path=ppt/tags/tag6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5.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6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27.xml><?xml version="1.0" encoding="utf-8"?>
<p:tagLst xmlns:a="http://schemas.openxmlformats.org/drawingml/2006/main" xmlns:r="http://schemas.openxmlformats.org/officeDocument/2006/relationships" xmlns:p="http://schemas.openxmlformats.org/presentationml/2006/main">
  <p:tag name="SHAPENAME" val="BottomLine"/>
</p:tagLst>
</file>

<file path=ppt/tags/tag628.xml><?xml version="1.0" encoding="utf-8"?>
<p:tagLst xmlns:a="http://schemas.openxmlformats.org/drawingml/2006/main" xmlns:r="http://schemas.openxmlformats.org/officeDocument/2006/relationships" xmlns:p="http://schemas.openxmlformats.org/presentationml/2006/main">
  <p:tag name="SHAPENAME" val="TopLine"/>
</p:tagLst>
</file>

<file path=ppt/tags/tag629.xml><?xml version="1.0" encoding="utf-8"?>
<p:tagLst xmlns:a="http://schemas.openxmlformats.org/drawingml/2006/main" xmlns:r="http://schemas.openxmlformats.org/officeDocument/2006/relationships" xmlns:p="http://schemas.openxmlformats.org/presentationml/2006/main">
  <p:tag name="SHAPENAME" val="Sticker"/>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30.xml><?xml version="1.0" encoding="utf-8"?>
<p:tagLst xmlns:a="http://schemas.openxmlformats.org/drawingml/2006/main" xmlns:r="http://schemas.openxmlformats.org/officeDocument/2006/relationships" xmlns:p="http://schemas.openxmlformats.org/presentationml/2006/main">
  <p:tag name="SHAPENAME" val="4. Footnote"/>
</p:tagLst>
</file>

<file path=ppt/tags/tag63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2.xml><?xml version="1.0" encoding="utf-8"?>
<p:tagLst xmlns:a="http://schemas.openxmlformats.org/drawingml/2006/main" xmlns:r="http://schemas.openxmlformats.org/officeDocument/2006/relationships" xmlns:p="http://schemas.openxmlformats.org/presentationml/2006/main">
  <p:tag name="SHAPENAME" val="Grid"/>
</p:tagLst>
</file>

<file path=ppt/tags/tag633.xml><?xml version="1.0" encoding="utf-8"?>
<p:tagLst xmlns:a="http://schemas.openxmlformats.org/drawingml/2006/main" xmlns:r="http://schemas.openxmlformats.org/officeDocument/2006/relationships" xmlns:p="http://schemas.openxmlformats.org/presentationml/2006/main">
  <p:tag name="NAME" val="Moon"/>
</p:tagLst>
</file>

<file path=ppt/tags/tag634.xml><?xml version="1.0" encoding="utf-8"?>
<p:tagLst xmlns:a="http://schemas.openxmlformats.org/drawingml/2006/main" xmlns:r="http://schemas.openxmlformats.org/officeDocument/2006/relationships" xmlns:p="http://schemas.openxmlformats.org/presentationml/2006/main">
  <p:tag name="NAME" val="Moon"/>
</p:tagLst>
</file>

<file path=ppt/tags/tag635.xml><?xml version="1.0" encoding="utf-8"?>
<p:tagLst xmlns:a="http://schemas.openxmlformats.org/drawingml/2006/main" xmlns:r="http://schemas.openxmlformats.org/officeDocument/2006/relationships" xmlns:p="http://schemas.openxmlformats.org/presentationml/2006/main">
  <p:tag name="NAME" val="Moon"/>
</p:tagLst>
</file>

<file path=ppt/tags/tag636.xml><?xml version="1.0" encoding="utf-8"?>
<p:tagLst xmlns:a="http://schemas.openxmlformats.org/drawingml/2006/main" xmlns:r="http://schemas.openxmlformats.org/officeDocument/2006/relationships" xmlns:p="http://schemas.openxmlformats.org/presentationml/2006/main">
  <p:tag name="NAME" val="Moon"/>
</p:tagLst>
</file>

<file path=ppt/tags/tag637.xml><?xml version="1.0" encoding="utf-8"?>
<p:tagLst xmlns:a="http://schemas.openxmlformats.org/drawingml/2006/main" xmlns:r="http://schemas.openxmlformats.org/officeDocument/2006/relationships" xmlns:p="http://schemas.openxmlformats.org/presentationml/2006/main">
  <p:tag name="NAME" val="Moon"/>
</p:tagLst>
</file>

<file path=ppt/tags/tag638.xml><?xml version="1.0" encoding="utf-8"?>
<p:tagLst xmlns:a="http://schemas.openxmlformats.org/drawingml/2006/main" xmlns:r="http://schemas.openxmlformats.org/officeDocument/2006/relationships" xmlns:p="http://schemas.openxmlformats.org/presentationml/2006/main">
  <p:tag name="ANGLE" val="5"/>
</p:tagLst>
</file>

<file path=ppt/tags/tag639.xml><?xml version="1.0" encoding="utf-8"?>
<p:tagLst xmlns:a="http://schemas.openxmlformats.org/drawingml/2006/main" xmlns:r="http://schemas.openxmlformats.org/officeDocument/2006/relationships" xmlns:p="http://schemas.openxmlformats.org/presentationml/2006/main">
  <p:tag name="ANGLE" val="5"/>
</p:tagLst>
</file>

<file path=ppt/tags/tag6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40.xml><?xml version="1.0" encoding="utf-8"?>
<p:tagLst xmlns:a="http://schemas.openxmlformats.org/drawingml/2006/main" xmlns:r="http://schemas.openxmlformats.org/officeDocument/2006/relationships" xmlns:p="http://schemas.openxmlformats.org/presentationml/2006/main">
  <p:tag name="ANGLE" val="4"/>
</p:tagLst>
</file>

<file path=ppt/tags/tag641.xml><?xml version="1.0" encoding="utf-8"?>
<p:tagLst xmlns:a="http://schemas.openxmlformats.org/drawingml/2006/main" xmlns:r="http://schemas.openxmlformats.org/officeDocument/2006/relationships" xmlns:p="http://schemas.openxmlformats.org/presentationml/2006/main">
  <p:tag name="ANGLE" val="4"/>
</p:tagLst>
</file>

<file path=ppt/tags/tag642.xml><?xml version="1.0" encoding="utf-8"?>
<p:tagLst xmlns:a="http://schemas.openxmlformats.org/drawingml/2006/main" xmlns:r="http://schemas.openxmlformats.org/officeDocument/2006/relationships" xmlns:p="http://schemas.openxmlformats.org/presentationml/2006/main">
  <p:tag name="ANGLE" val="3"/>
</p:tagLst>
</file>

<file path=ppt/tags/tag643.xml><?xml version="1.0" encoding="utf-8"?>
<p:tagLst xmlns:a="http://schemas.openxmlformats.org/drawingml/2006/main" xmlns:r="http://schemas.openxmlformats.org/officeDocument/2006/relationships" xmlns:p="http://schemas.openxmlformats.org/presentationml/2006/main">
  <p:tag name="ANGLE" val="3"/>
</p:tagLst>
</file>

<file path=ppt/tags/tag644.xml><?xml version="1.0" encoding="utf-8"?>
<p:tagLst xmlns:a="http://schemas.openxmlformats.org/drawingml/2006/main" xmlns:r="http://schemas.openxmlformats.org/officeDocument/2006/relationships" xmlns:p="http://schemas.openxmlformats.org/presentationml/2006/main">
  <p:tag name="ANGLE" val="2"/>
</p:tagLst>
</file>

<file path=ppt/tags/tag645.xml><?xml version="1.0" encoding="utf-8"?>
<p:tagLst xmlns:a="http://schemas.openxmlformats.org/drawingml/2006/main" xmlns:r="http://schemas.openxmlformats.org/officeDocument/2006/relationships" xmlns:p="http://schemas.openxmlformats.org/presentationml/2006/main">
  <p:tag name="ANGLE" val="2"/>
</p:tagLst>
</file>

<file path=ppt/tags/tag646.xml><?xml version="1.0" encoding="utf-8"?>
<p:tagLst xmlns:a="http://schemas.openxmlformats.org/drawingml/2006/main" xmlns:r="http://schemas.openxmlformats.org/officeDocument/2006/relationships" xmlns:p="http://schemas.openxmlformats.org/presentationml/2006/main">
  <p:tag name="ANGLE" val="1"/>
</p:tagLst>
</file>

<file path=ppt/tags/tag647.xml><?xml version="1.0" encoding="utf-8"?>
<p:tagLst xmlns:a="http://schemas.openxmlformats.org/drawingml/2006/main" xmlns:r="http://schemas.openxmlformats.org/officeDocument/2006/relationships" xmlns:p="http://schemas.openxmlformats.org/presentationml/2006/main">
  <p:tag name="ANGLE" val="1"/>
</p:tagLst>
</file>

<file path=ppt/tags/tag648.xml><?xml version="1.0" encoding="utf-8"?>
<p:tagLst xmlns:a="http://schemas.openxmlformats.org/drawingml/2006/main" xmlns:r="http://schemas.openxmlformats.org/officeDocument/2006/relationships" xmlns:p="http://schemas.openxmlformats.org/presentationml/2006/main">
  <p:tag name="SHAPENAME" val="LogoImage"/>
</p:tagLst>
</file>

<file path=ppt/tags/tag649.xml><?xml version="1.0" encoding="utf-8"?>
<p:tagLst xmlns:a="http://schemas.openxmlformats.org/drawingml/2006/main" xmlns:r="http://schemas.openxmlformats.org/officeDocument/2006/relationships" xmlns:p="http://schemas.openxmlformats.org/presentationml/2006/main">
  <p:tag name="SHAPENAME" val="Partnership"/>
</p:tagLst>
</file>

<file path=ppt/tags/tag65.xml><?xml version="1.0" encoding="utf-8"?>
<p:tagLst xmlns:a="http://schemas.openxmlformats.org/drawingml/2006/main" xmlns:r="http://schemas.openxmlformats.org/officeDocument/2006/relationships" xmlns:p="http://schemas.openxmlformats.org/presentationml/2006/main">
  <p:tag name="1LEVEL" val="0.15"/>
  <p:tag name="2LEVEL" val="0.08"/>
  <p:tag name="3LEVEL" val="0.04"/>
  <p:tag name="4LEVEL" val="0.02"/>
  <p:tag name="5LEVEL" val="0.01"/>
</p:tagLst>
</file>

<file path=ppt/tags/tag650.xml><?xml version="1.0" encoding="utf-8"?>
<p:tagLst xmlns:a="http://schemas.openxmlformats.org/drawingml/2006/main" xmlns:r="http://schemas.openxmlformats.org/officeDocument/2006/relationships" xmlns:p="http://schemas.openxmlformats.org/presentationml/2006/main">
  <p:tag name="SHAPENAME" val="ClientLogo"/>
</p:tagLst>
</file>

<file path=ppt/tags/tag651.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652.xml><?xml version="1.0" encoding="utf-8"?>
<p:tagLst xmlns:a="http://schemas.openxmlformats.org/drawingml/2006/main" xmlns:r="http://schemas.openxmlformats.org/officeDocument/2006/relationships" xmlns:p="http://schemas.openxmlformats.org/presentationml/2006/main">
  <p:tag name="SHAPENAME" val="Subtitle"/>
</p:tagLst>
</file>

<file path=ppt/tags/tag653.xml><?xml version="1.0" encoding="utf-8"?>
<p:tagLst xmlns:a="http://schemas.openxmlformats.org/drawingml/2006/main" xmlns:r="http://schemas.openxmlformats.org/officeDocument/2006/relationships" xmlns:p="http://schemas.openxmlformats.org/presentationml/2006/main">
  <p:tag name="SHAPENAME" val="Title"/>
</p:tagLst>
</file>

<file path=ppt/tags/tag654.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6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6.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65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58.xml><?xml version="1.0" encoding="utf-8"?>
<p:tagLst xmlns:a="http://schemas.openxmlformats.org/drawingml/2006/main" xmlns:r="http://schemas.openxmlformats.org/officeDocument/2006/relationships" xmlns:p="http://schemas.openxmlformats.org/presentationml/2006/main">
  <p:tag name="SHAPENAME" val="3. Subtitle"/>
</p:tagLst>
</file>

<file path=ppt/tags/tag6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61.xml><?xml version="1.0" encoding="utf-8"?>
<p:tagLst xmlns:a="http://schemas.openxmlformats.org/drawingml/2006/main" xmlns:r="http://schemas.openxmlformats.org/officeDocument/2006/relationships" xmlns:p="http://schemas.openxmlformats.org/presentationml/2006/main">
  <p:tag name="SHAPENAME" val="5. Source"/>
</p:tagLst>
</file>

<file path=ppt/tags/tag6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64.xml><?xml version="1.0" encoding="utf-8"?>
<p:tagLst xmlns:a="http://schemas.openxmlformats.org/drawingml/2006/main" xmlns:r="http://schemas.openxmlformats.org/officeDocument/2006/relationships" xmlns:p="http://schemas.openxmlformats.org/presentationml/2006/main">
  <p:tag name="1LEVEL" val="0.15"/>
  <p:tag name="2LEVEL" val="0.08"/>
  <p:tag name="3LEVEL" val="0.04"/>
  <p:tag name="4LEVEL" val="0.02"/>
  <p:tag name="5LEVEL" val="0.01"/>
</p:tagLst>
</file>

<file path=ppt/tags/tag665.xml><?xml version="1.0" encoding="utf-8"?>
<p:tagLst xmlns:a="http://schemas.openxmlformats.org/drawingml/2006/main" xmlns:r="http://schemas.openxmlformats.org/officeDocument/2006/relationships" xmlns:p="http://schemas.openxmlformats.org/presentationml/2006/main">
  <p:tag name="SHAPENAME" val="3. Subtitle"/>
</p:tagLst>
</file>

<file path=ppt/tags/tag6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6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69.xml><?xml version="1.0" encoding="utf-8"?>
<p:tagLst xmlns:a="http://schemas.openxmlformats.org/drawingml/2006/main" xmlns:r="http://schemas.openxmlformats.org/officeDocument/2006/relationships" xmlns:p="http://schemas.openxmlformats.org/presentationml/2006/main">
  <p:tag name="SHAPENAME" val="5. Source"/>
</p:tagLst>
</file>

<file path=ppt/tags/tag6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73.xml><?xml version="1.0" encoding="utf-8"?>
<p:tagLst xmlns:a="http://schemas.openxmlformats.org/drawingml/2006/main" xmlns:r="http://schemas.openxmlformats.org/officeDocument/2006/relationships" xmlns:p="http://schemas.openxmlformats.org/presentationml/2006/main">
  <p:tag name="SHAPENAME" val="5. Source"/>
</p:tagLst>
</file>

<file path=ppt/tags/tag67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7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77.xml><?xml version="1.0" encoding="utf-8"?>
<p:tagLst xmlns:a="http://schemas.openxmlformats.org/drawingml/2006/main" xmlns:r="http://schemas.openxmlformats.org/officeDocument/2006/relationships" xmlns:p="http://schemas.openxmlformats.org/presentationml/2006/main">
  <p:tag name="SHAPENAME" val="5. Source"/>
</p:tagLst>
</file>

<file path=ppt/tags/tag6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9.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8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82.xml><?xml version="1.0" encoding="utf-8"?>
<p:tagLst xmlns:a="http://schemas.openxmlformats.org/drawingml/2006/main" xmlns:r="http://schemas.openxmlformats.org/officeDocument/2006/relationships" xmlns:p="http://schemas.openxmlformats.org/presentationml/2006/main">
  <p:tag name="SHAPENAME" val="5. Source"/>
</p:tagLst>
</file>

<file path=ppt/tags/tag6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4.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9.xml><?xml version="1.0" encoding="utf-8"?>
<p:tagLst xmlns:a="http://schemas.openxmlformats.org/drawingml/2006/main" xmlns:r="http://schemas.openxmlformats.org/officeDocument/2006/relationships" xmlns:p="http://schemas.openxmlformats.org/presentationml/2006/main">
  <p:tag name="SHAPENAME" val="5. Source"/>
</p:tagLst>
</file>

<file path=ppt/tags/tag6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695.xml><?xml version="1.0" encoding="utf-8"?>
<p:tagLst xmlns:a="http://schemas.openxmlformats.org/drawingml/2006/main" xmlns:r="http://schemas.openxmlformats.org/officeDocument/2006/relationships" xmlns:p="http://schemas.openxmlformats.org/presentationml/2006/main">
  <p:tag name="SHAPENAME" val="5. Source"/>
</p:tagLst>
</file>

<file path=ppt/tags/tag6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7.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69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xml><?xml version="1.0" encoding="utf-8"?>
<p:tagLst xmlns:a="http://schemas.openxmlformats.org/drawingml/2006/main" xmlns:r="http://schemas.openxmlformats.org/officeDocument/2006/relationships" xmlns:p="http://schemas.openxmlformats.org/presentationml/2006/main">
  <p:tag name="SHAPENAME" val="Sticker"/>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0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0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0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0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0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0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07.xml><?xml version="1.0" encoding="utf-8"?>
<p:tagLst xmlns:a="http://schemas.openxmlformats.org/drawingml/2006/main" xmlns:r="http://schemas.openxmlformats.org/officeDocument/2006/relationships" xmlns:p="http://schemas.openxmlformats.org/presentationml/2006/main">
  <p:tag name="SHAPENAME" val="3. Subtitle"/>
</p:tagLst>
</file>

<file path=ppt/tags/tag708.xml><?xml version="1.0" encoding="utf-8"?>
<p:tagLst xmlns:a="http://schemas.openxmlformats.org/drawingml/2006/main" xmlns:r="http://schemas.openxmlformats.org/officeDocument/2006/relationships" xmlns:p="http://schemas.openxmlformats.org/presentationml/2006/main">
  <p:tag name="SHAPENAME" val="5. Source"/>
</p:tagLst>
</file>

<file path=ppt/tags/tag7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1LEVEL" val="0.15"/>
  <p:tag name="2LEVEL" val="0.08"/>
  <p:tag name="3LEVEL" val="0.04"/>
  <p:tag name="4LEVEL" val="0.02"/>
  <p:tag name="5LEVEL" val="0.01"/>
</p:tagLst>
</file>

<file path=ppt/tags/tag710.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71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1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1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1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1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18.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71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2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22.xml><?xml version="1.0" encoding="utf-8"?>
<p:tagLst xmlns:a="http://schemas.openxmlformats.org/drawingml/2006/main" xmlns:r="http://schemas.openxmlformats.org/officeDocument/2006/relationships" xmlns:p="http://schemas.openxmlformats.org/presentationml/2006/main">
  <p:tag name="SHAPENAME" val="5. Source"/>
</p:tagLst>
</file>

<file path=ppt/tags/tag7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4.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72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2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2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2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3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3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3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33.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734.xml><?xml version="1.0" encoding="utf-8"?>
<p:tagLst xmlns:a="http://schemas.openxmlformats.org/drawingml/2006/main" xmlns:r="http://schemas.openxmlformats.org/officeDocument/2006/relationships" xmlns:p="http://schemas.openxmlformats.org/presentationml/2006/main">
  <p:tag name="SHAPENAME" val="3. Subtitle"/>
</p:tagLst>
</file>

<file path=ppt/tags/tag7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6.xml><?xml version="1.0" encoding="utf-8"?>
<p:tagLst xmlns:a="http://schemas.openxmlformats.org/drawingml/2006/main" xmlns:r="http://schemas.openxmlformats.org/officeDocument/2006/relationships" xmlns:p="http://schemas.openxmlformats.org/presentationml/2006/main">
  <p:tag name="SHAPENAME" val="5. Source"/>
</p:tagLst>
</file>

<file path=ppt/tags/tag737.xml><?xml version="1.0" encoding="utf-8"?>
<p:tagLst xmlns:a="http://schemas.openxmlformats.org/drawingml/2006/main" xmlns:r="http://schemas.openxmlformats.org/officeDocument/2006/relationships" xmlns:p="http://schemas.openxmlformats.org/presentationml/2006/main">
  <p:tag name="SHAPENAME" val="BottomLine"/>
</p:tagLst>
</file>

<file path=ppt/tags/tag738.xml><?xml version="1.0" encoding="utf-8"?>
<p:tagLst xmlns:a="http://schemas.openxmlformats.org/drawingml/2006/main" xmlns:r="http://schemas.openxmlformats.org/officeDocument/2006/relationships" xmlns:p="http://schemas.openxmlformats.org/presentationml/2006/main">
  <p:tag name="SHAPENAME" val="TopLine"/>
</p:tagLst>
</file>

<file path=ppt/tags/tag73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3.xml><?xml version="1.0" encoding="utf-8"?>
<p:tagLst xmlns:a="http://schemas.openxmlformats.org/drawingml/2006/main" xmlns:r="http://schemas.openxmlformats.org/officeDocument/2006/relationships" xmlns:p="http://schemas.openxmlformats.org/presentationml/2006/main">
  <p:tag name="SHAPENAME" val="5. Source"/>
</p:tagLst>
</file>

<file path=ppt/tags/tag7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7.xml><?xml version="1.0" encoding="utf-8"?>
<p:tagLst xmlns:a="http://schemas.openxmlformats.org/drawingml/2006/main" xmlns:r="http://schemas.openxmlformats.org/officeDocument/2006/relationships" xmlns:p="http://schemas.openxmlformats.org/presentationml/2006/main">
  <p:tag name="SHAPENAME" val="5. Source"/>
</p:tagLst>
</file>

<file path=ppt/tags/tag748.xml><?xml version="1.0" encoding="utf-8"?>
<p:tagLst xmlns:a="http://schemas.openxmlformats.org/drawingml/2006/main" xmlns:r="http://schemas.openxmlformats.org/officeDocument/2006/relationships" xmlns:p="http://schemas.openxmlformats.org/presentationml/2006/main">
  <p:tag name="SHAPENAME" val="LogoImage"/>
</p:tagLst>
</file>

<file path=ppt/tags/tag749.xml><?xml version="1.0" encoding="utf-8"?>
<p:tagLst xmlns:a="http://schemas.openxmlformats.org/drawingml/2006/main" xmlns:r="http://schemas.openxmlformats.org/officeDocument/2006/relationships" xmlns:p="http://schemas.openxmlformats.org/presentationml/2006/main">
  <p:tag name="SHAPENAME" val="Partnership"/>
</p:tagLst>
</file>

<file path=ppt/tags/tag75.xml><?xml version="1.0" encoding="utf-8"?>
<p:tagLst xmlns:a="http://schemas.openxmlformats.org/drawingml/2006/main" xmlns:r="http://schemas.openxmlformats.org/officeDocument/2006/relationships" xmlns:p="http://schemas.openxmlformats.org/presentationml/2006/main">
  <p:tag name="SHAPENAME" val="5. Source"/>
</p:tagLst>
</file>

<file path=ppt/tags/tag750.xml><?xml version="1.0" encoding="utf-8"?>
<p:tagLst xmlns:a="http://schemas.openxmlformats.org/drawingml/2006/main" xmlns:r="http://schemas.openxmlformats.org/officeDocument/2006/relationships" xmlns:p="http://schemas.openxmlformats.org/presentationml/2006/main">
  <p:tag name="SHAPENAME" val="5. Source"/>
</p:tagLst>
</file>

<file path=ppt/tags/tag7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2.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753.xml><?xml version="1.0" encoding="utf-8"?>
<p:tagLst xmlns:a="http://schemas.openxmlformats.org/drawingml/2006/main" xmlns:r="http://schemas.openxmlformats.org/officeDocument/2006/relationships" xmlns:p="http://schemas.openxmlformats.org/presentationml/2006/main">
  <p:tag name="SHAPENAME" val="Subtitle"/>
</p:tagLst>
</file>

<file path=ppt/tags/tag7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5.xml><?xml version="1.0" encoding="utf-8"?>
<p:tagLst xmlns:a="http://schemas.openxmlformats.org/drawingml/2006/main" xmlns:r="http://schemas.openxmlformats.org/officeDocument/2006/relationships" xmlns:p="http://schemas.openxmlformats.org/presentationml/2006/main">
  <p:tag name="THINKCELLSHAPEDONOTDELETE" val="to1aFpOn6eHTHqagpEOhlfQ"/>
</p:tagLst>
</file>

<file path=ppt/tags/tag7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8.xml><?xml version="1.0" encoding="utf-8"?>
<p:tagLst xmlns:a="http://schemas.openxmlformats.org/drawingml/2006/main" xmlns:r="http://schemas.openxmlformats.org/officeDocument/2006/relationships" xmlns:p="http://schemas.openxmlformats.org/presentationml/2006/main">
  <p:tag name="THINKCELLSHAPEDONOTDELETE" val="tWdczeSaIIbRRqMbsAHUwNg"/>
</p:tagLst>
</file>

<file path=ppt/tags/tag75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1.xml><?xml version="1.0" encoding="utf-8"?>
<p:tagLst xmlns:a="http://schemas.openxmlformats.org/drawingml/2006/main" xmlns:r="http://schemas.openxmlformats.org/officeDocument/2006/relationships" xmlns:p="http://schemas.openxmlformats.org/presentationml/2006/main">
  <p:tag name="THINKCELLSHAPEDONOTDELETE" val="tJ8VMkyAJOd.qwWxmJSJjKA"/>
</p:tagLst>
</file>

<file path=ppt/tags/tag7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4.xml><?xml version="1.0" encoding="utf-8"?>
<p:tagLst xmlns:a="http://schemas.openxmlformats.org/drawingml/2006/main" xmlns:r="http://schemas.openxmlformats.org/officeDocument/2006/relationships" xmlns:p="http://schemas.openxmlformats.org/presentationml/2006/main">
  <p:tag name="THINKCELLSHAPEDONOTDELETE" val="tgdtqAfqFWg0zzX5TltMoEA"/>
</p:tagLst>
</file>

<file path=ppt/tags/tag76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66.xml><?xml version="1.0" encoding="utf-8"?>
<p:tagLst xmlns:a="http://schemas.openxmlformats.org/drawingml/2006/main" xmlns:r="http://schemas.openxmlformats.org/officeDocument/2006/relationships" xmlns:p="http://schemas.openxmlformats.org/presentationml/2006/main">
  <p:tag name="SHAPENAME" val="3. Subtitle"/>
</p:tagLst>
</file>

<file path=ppt/tags/tag7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8.xml><?xml version="1.0" encoding="utf-8"?>
<p:tagLst xmlns:a="http://schemas.openxmlformats.org/drawingml/2006/main" xmlns:r="http://schemas.openxmlformats.org/officeDocument/2006/relationships" xmlns:p="http://schemas.openxmlformats.org/presentationml/2006/main">
  <p:tag name="THINKCELLSHAPEDONOTDELETE" val="tf7vNNStnuo.zWHQqPNA4uQ"/>
</p:tagLst>
</file>

<file path=ppt/tags/tag7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7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1.xml><?xml version="1.0" encoding="utf-8"?>
<p:tagLst xmlns:a="http://schemas.openxmlformats.org/drawingml/2006/main" xmlns:r="http://schemas.openxmlformats.org/officeDocument/2006/relationships" xmlns:p="http://schemas.openxmlformats.org/presentationml/2006/main">
  <p:tag name="THINKCELLSHAPEDONOTDELETE" val="tN2bXgKr9Iq3dH7WPIYlZCQ"/>
</p:tagLst>
</file>

<file path=ppt/tags/tag77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4.xml><?xml version="1.0" encoding="utf-8"?>
<p:tagLst xmlns:a="http://schemas.openxmlformats.org/drawingml/2006/main" xmlns:r="http://schemas.openxmlformats.org/officeDocument/2006/relationships" xmlns:p="http://schemas.openxmlformats.org/presentationml/2006/main">
  <p:tag name="THINKCELLSHAPEDONOTDELETE" val="tWJ8y9y4KyIzRSmIztjrANQ"/>
</p:tagLst>
</file>

<file path=ppt/tags/tag77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7.xml><?xml version="1.0" encoding="utf-8"?>
<p:tagLst xmlns:a="http://schemas.openxmlformats.org/drawingml/2006/main" xmlns:r="http://schemas.openxmlformats.org/officeDocument/2006/relationships" xmlns:p="http://schemas.openxmlformats.org/presentationml/2006/main">
  <p:tag name="THINKCELLSHAPEDONOTDELETE" val="t7rZJaJUYyDZY7ZhGeZAzEg"/>
</p:tagLst>
</file>

<file path=ppt/tags/tag7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80.xml><?xml version="1.0" encoding="utf-8"?>
<p:tagLst xmlns:a="http://schemas.openxmlformats.org/drawingml/2006/main" xmlns:r="http://schemas.openxmlformats.org/officeDocument/2006/relationships" xmlns:p="http://schemas.openxmlformats.org/presentationml/2006/main">
  <p:tag name="THINKCELLSHAPEDONOTDELETE" val="tmlQ8z1w4X98T38B.LDei3g"/>
</p:tagLst>
</file>

<file path=ppt/tags/tag78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xml><?xml version="1.0" encoding="utf-8"?>
<p:tagLst xmlns:a="http://schemas.openxmlformats.org/drawingml/2006/main" xmlns:r="http://schemas.openxmlformats.org/officeDocument/2006/relationships" xmlns:p="http://schemas.openxmlformats.org/presentationml/2006/main">
  <p:tag name="SHAPENAME" val="4. Footnote"/>
</p:tagLst>
</file>

<file path=ppt/tags/tag80.xml><?xml version="1.0" encoding="utf-8"?>
<p:tagLst xmlns:a="http://schemas.openxmlformats.org/drawingml/2006/main" xmlns:r="http://schemas.openxmlformats.org/officeDocument/2006/relationships" xmlns:p="http://schemas.openxmlformats.org/presentationml/2006/main">
  <p:tag name="SHAPENAME" val="5. Sourc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8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2.xml><?xml version="1.0" encoding="utf-8"?>
<p:tagLst xmlns:a="http://schemas.openxmlformats.org/drawingml/2006/main" xmlns:r="http://schemas.openxmlformats.org/officeDocument/2006/relationships" xmlns:p="http://schemas.openxmlformats.org/presentationml/2006/main">
  <p:tag name="SHAPENAME" val="3. Subtitle"/>
</p:tagLst>
</file>

<file path=ppt/tags/tag93.xml><?xml version="1.0" encoding="utf-8"?>
<p:tagLst xmlns:a="http://schemas.openxmlformats.org/drawingml/2006/main" xmlns:r="http://schemas.openxmlformats.org/officeDocument/2006/relationships" xmlns:p="http://schemas.openxmlformats.org/presentationml/2006/main">
  <p:tag name="SHAPENAME" val="5. Sourc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9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9.xml><?xml version="1.0" encoding="utf-8"?>
<p:tagLst xmlns:a="http://schemas.openxmlformats.org/drawingml/2006/main" xmlns:r="http://schemas.openxmlformats.org/officeDocument/2006/relationships" xmlns:p="http://schemas.openxmlformats.org/presentationml/2006/main">
  <p:tag name="SHAPENAME" val="BottomLineRight"/>
</p:tagLst>
</file>

<file path=ppt/theme/theme1.xml><?xml version="1.0" encoding="utf-8"?>
<a:theme xmlns:a="http://schemas.openxmlformats.org/drawingml/2006/main" name="White">
  <a:themeElements>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rgbClr val="000000"/>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extraClrScheme>
  </a:extraClrSchemeLst>
  <a:custClrLst>
    <a:custClr name="White">
      <a:srgbClr val="FFFFFF"/>
    </a:custClr>
    <a:custClr name="Black">
      <a:srgbClr val="000000"/>
    </a:custClr>
    <a:custClr name="Electric Blue">
      <a:srgbClr val="1F40E6"/>
    </a:custClr>
    <a:custClr name="Deep Blue">
      <a:srgbClr val="051C2C"/>
    </a:custClr>
    <a:custClr name="Cyan">
      <a:srgbClr val="00A9F4"/>
    </a:custClr>
    <a:custClr name="Null">
      <a:srgbClr val="FFFFFF"/>
    </a:custClr>
    <a:custClr name="Null">
      <a:srgbClr val="FFFFFF"/>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Lst>
  <a:extLst>
    <a:ext uri="{05A4C25C-085E-4340-85A3-A5531E510DB2}">
      <thm15:themeFamily xmlns:thm15="http://schemas.microsoft.com/office/thememl/2012/main" name="OneFirm-English (United States)-Wide" id="{6BC50491-F7DF-4C1A-A3DD-5C3C8A418CE7}" vid="{C3DB6D75-13A5-4C0F-8942-87494439BA8D}"/>
    </a:ext>
  </a:extLst>
</a:theme>
</file>

<file path=ppt/theme/theme2.xml><?xml version="1.0" encoding="utf-8"?>
<a:theme xmlns:a="http://schemas.openxmlformats.org/drawingml/2006/main" name="Contrast">
  <a:themeElements>
    <a:clrScheme name="Scheme Blue">
      <a:dk1>
        <a:srgbClr val="FFFFFF"/>
      </a:dk1>
      <a:lt1>
        <a:srgbClr val="051C2C"/>
      </a:lt1>
      <a:dk2>
        <a:srgbClr val="FFFFFF"/>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FFFFFF"/>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00A9F4"/>
        </a:folHlink>
      </a:clrScheme>
    </a:extraClrScheme>
  </a:extraClrSchemeLst>
  <a:custClrLst>
    <a:custClr name="White">
      <a:srgbClr val="FFFFFF"/>
    </a:custClr>
    <a:custClr name="Black">
      <a:srgbClr val="000000"/>
    </a:custClr>
    <a:custClr name="Electric Blue">
      <a:srgbClr val="1F40E6"/>
    </a:custClr>
    <a:custClr name="Deep Blue">
      <a:srgbClr val="051C2C"/>
    </a:custClr>
    <a:custClr name="Cyan">
      <a:srgbClr val="00A9F4"/>
    </a:custClr>
    <a:custClr name="Null">
      <a:srgbClr val="FFFFFF"/>
    </a:custClr>
    <a:custClr name="Null">
      <a:srgbClr val="FFFFFF"/>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Lst>
  <a:extLst>
    <a:ext uri="{05A4C25C-085E-4340-85A3-A5531E510DB2}">
      <thm15:themeFamily xmlns:thm15="http://schemas.microsoft.com/office/thememl/2012/main" name="OneFirm-English (United States)-Wide" id="{6BC50491-F7DF-4C1A-A3DD-5C3C8A418CE7}" vid="{BD4529E0-3D74-4262-8AE2-9963BB913A61}"/>
    </a:ext>
  </a:extLst>
</a:theme>
</file>

<file path=ppt/theme/theme3.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4.xml><?xml version="1.0" encoding="utf-8"?>
<a:theme xmlns:a="http://schemas.openxmlformats.org/drawingml/2006/main" name="1_White">
  <a:themeElements>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rgbClr val="000000"/>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extraClrScheme>
  </a:extraClrSchemeLst>
  <a:custClrLst>
    <a:custClr name="White">
      <a:srgbClr val="FFFFFF"/>
    </a:custClr>
    <a:custClr name="Black">
      <a:srgbClr val="000000"/>
    </a:custClr>
    <a:custClr name="Electric Blue">
      <a:srgbClr val="1F40E6"/>
    </a:custClr>
    <a:custClr name="Deep Blue">
      <a:srgbClr val="051C2C"/>
    </a:custClr>
    <a:custClr name="Cyan">
      <a:srgbClr val="00A9F4"/>
    </a:custClr>
    <a:custClr name="Null">
      <a:srgbClr val="FFFFFF"/>
    </a:custClr>
    <a:custClr name="Null">
      <a:srgbClr val="FFFFFF"/>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Lst>
  <a:extLst>
    <a:ext uri="{05A4C25C-085E-4340-85A3-A5531E510DB2}">
      <thm15:themeFamily xmlns:thm15="http://schemas.microsoft.com/office/thememl/2012/main" name="OneFirm-English (United States)-Wide" id="{6BC50491-F7DF-4C1A-A3DD-5C3C8A418CE7}" vid="{C3DB6D75-13A5-4C0F-8942-87494439BA8D}"/>
    </a:ext>
  </a:extLst>
</a:theme>
</file>

<file path=ppt/theme/theme5.xml><?xml version="1.0" encoding="utf-8"?>
<a:theme xmlns:a="http://schemas.openxmlformats.org/drawingml/2006/main" name="2_White">
  <a:themeElements>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rgbClr val="000000"/>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extraClrScheme>
  </a:extraClrSchemeLst>
  <a:custClrLst>
    <a:custClr name="White">
      <a:srgbClr val="FFFFFF"/>
    </a:custClr>
    <a:custClr name="Black">
      <a:srgbClr val="000000"/>
    </a:custClr>
    <a:custClr name="Electric Blue">
      <a:srgbClr val="1F40E6"/>
    </a:custClr>
    <a:custClr name="Deep Blue">
      <a:srgbClr val="051C2C"/>
    </a:custClr>
    <a:custClr name="Cyan">
      <a:srgbClr val="00A9F4"/>
    </a:custClr>
    <a:custClr name="Null">
      <a:srgbClr val="FFFFFF"/>
    </a:custClr>
    <a:custClr name="Null">
      <a:srgbClr val="FFFFFF"/>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Lst>
  <a:extLst>
    <a:ext uri="{05A4C25C-085E-4340-85A3-A5531E510DB2}">
      <thm15:themeFamily xmlns:thm15="http://schemas.microsoft.com/office/thememl/2012/main" name="OneFirm-English (United States)-Wide" id="{6BC50491-F7DF-4C1A-A3DD-5C3C8A418CE7}" vid="{C3DB6D75-13A5-4C0F-8942-87494439BA8D}"/>
    </a:ext>
  </a:extLst>
</a:theme>
</file>

<file path=ppt/theme/theme6.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OneFirm-English (United States)-Wide</Template>
  <TotalTime>0</TotalTime>
  <Words>312</Words>
  <Application>Microsoft Office PowerPoint</Application>
  <PresentationFormat>Widescreen</PresentationFormat>
  <Paragraphs>75</Paragraphs>
  <Slides>11</Slides>
  <Notes>0</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11</vt:i4>
      </vt:variant>
    </vt:vector>
  </HeadingPairs>
  <TitlesOfParts>
    <vt:vector size="21" baseType="lpstr">
      <vt:lpstr>Arial</vt:lpstr>
      <vt:lpstr>Georgia</vt:lpstr>
      <vt:lpstr>Segoe UI</vt:lpstr>
      <vt:lpstr>Wingdings</vt:lpstr>
      <vt:lpstr>White</vt:lpstr>
      <vt:lpstr>Contrast</vt:lpstr>
      <vt:lpstr>1_Contrast</vt:lpstr>
      <vt:lpstr>1_White</vt:lpstr>
      <vt:lpstr>2_White</vt:lpstr>
      <vt:lpstr>think-cell Slide</vt:lpstr>
      <vt:lpstr>Problem-Solving Toolkit</vt:lpstr>
      <vt:lpstr>Hypothesis-led, 7-step problem solving process</vt:lpstr>
      <vt:lpstr>SMART problem definition</vt:lpstr>
      <vt:lpstr>The Problem Statement Worksheet description</vt:lpstr>
      <vt:lpstr>The Problem Statement Worksheet</vt:lpstr>
      <vt:lpstr>PowerPoint Presentation</vt:lpstr>
      <vt:lpstr>Hypothesis Tree</vt:lpstr>
      <vt:lpstr>MECE framework is useful when developing issue trees</vt:lpstr>
      <vt:lpstr>Prioritization matrix</vt:lpstr>
      <vt:lpstr>Workplan</vt:lpstr>
      <vt:lpstr>Influence model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2020-03-05T19:12:33Z</dcterms:created>
  <dcterms:modified xsi:type="dcterms:W3CDTF">2021-02-04T17:00:01Z</dcterms:modified>
  <cp:category/>
  <cp:contentStatus/>
</cp:coreProperties>
</file>