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2.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887" r:id="rId2"/>
  </p:sldMasterIdLst>
  <p:notesMasterIdLst>
    <p:notesMasterId r:id="rId7"/>
  </p:notesMasterIdLst>
  <p:handoutMasterIdLst>
    <p:handoutMasterId r:id="rId8"/>
  </p:handoutMasterIdLst>
  <p:sldIdLst>
    <p:sldId id="3691" r:id="rId3"/>
    <p:sldId id="2134804109" r:id="rId4"/>
    <p:sldId id="2134804110" r:id="rId5"/>
    <p:sldId id="2134804128" r:id="rId6"/>
  </p:sldIdLst>
  <p:sldSz cx="12192000" cy="6858000"/>
  <p:notesSz cx="7102475" cy="9388475"/>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532" userDrawn="1">
          <p15:clr>
            <a:srgbClr val="A4A3A4"/>
          </p15:clr>
        </p15:guide>
        <p15:guide id="2" pos="3528"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FB4A7-C758-4D52-9302-CA037DF4A5C8}" v="199" dt="2020-10-01T20:54:06.106"/>
    <p1510:client id="{59D8A375-9F54-4D20-8E0A-B028DFE0E58D}" v="37" dt="2020-10-01T18:53:51.779"/>
    <p1510:client id="{63EC6512-1F1A-4FFB-BE6D-765EF52E98DA}" v="5575" dt="2020-09-29T05:23:06.679"/>
    <p1510:client id="{7E529936-6962-44F2-BB05-194A918F2174}" v="130" dt="2020-09-29T12:01:50.164"/>
    <p1510:client id="{C78BFD05-4912-41AD-A86C-B9D5CB79CCFB}" v="588" dt="2020-10-01T14:57:35.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8" autoAdjust="0"/>
    <p:restoredTop sz="94621" autoAdjust="0"/>
  </p:normalViewPr>
  <p:slideViewPr>
    <p:cSldViewPr snapToGrid="0" snapToObjects="1">
      <p:cViewPr varScale="1">
        <p:scale>
          <a:sx n="80" d="100"/>
          <a:sy n="80" d="100"/>
        </p:scale>
        <p:origin x="412" y="44"/>
      </p:cViewPr>
      <p:guideLst>
        <p:guide pos="2532"/>
        <p:guide pos="3528"/>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4 November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4 November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2</a:t>
            </a:fld>
            <a:endParaRPr lang="en-US"/>
          </a:p>
        </p:txBody>
      </p:sp>
    </p:spTree>
    <p:extLst>
      <p:ext uri="{BB962C8B-B14F-4D97-AF65-F5344CB8AC3E}">
        <p14:creationId xmlns:p14="http://schemas.microsoft.com/office/powerpoint/2010/main" val="2255003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3</a:t>
            </a:fld>
            <a:endParaRPr lang="en-US"/>
          </a:p>
        </p:txBody>
      </p:sp>
    </p:spTree>
    <p:extLst>
      <p:ext uri="{BB962C8B-B14F-4D97-AF65-F5344CB8AC3E}">
        <p14:creationId xmlns:p14="http://schemas.microsoft.com/office/powerpoint/2010/main" val="365298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4</a:t>
            </a:fld>
            <a:endParaRPr lang="en-US"/>
          </a:p>
        </p:txBody>
      </p:sp>
    </p:spTree>
    <p:extLst>
      <p:ext uri="{BB962C8B-B14F-4D97-AF65-F5344CB8AC3E}">
        <p14:creationId xmlns:p14="http://schemas.microsoft.com/office/powerpoint/2010/main" val="208350760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Master" Target="../slideMasters/slideMaster2.xml"/><Relationship Id="rId5" Type="http://schemas.openxmlformats.org/officeDocument/2006/relationships/tags" Target="../tags/tag122.xml"/><Relationship Id="rId4" Type="http://schemas.openxmlformats.org/officeDocument/2006/relationships/tags" Target="../tags/tag12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oleObject" Target="../embeddings/oleObject9.bin"/><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slideMaster" Target="../slideMasters/slideMaster2.xml"/><Relationship Id="rId2" Type="http://schemas.openxmlformats.org/officeDocument/2006/relationships/tags" Target="../tags/tag123.xml"/><Relationship Id="rId16" Type="http://schemas.openxmlformats.org/officeDocument/2006/relationships/tags" Target="../tags/tag137.xml"/><Relationship Id="rId1" Type="http://schemas.openxmlformats.org/officeDocument/2006/relationships/vmlDrawing" Target="../drawings/vmlDrawing9.v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5" Type="http://schemas.openxmlformats.org/officeDocument/2006/relationships/tags" Target="../tags/tag136.xml"/><Relationship Id="rId10" Type="http://schemas.openxmlformats.org/officeDocument/2006/relationships/tags" Target="../tags/tag131.xml"/><Relationship Id="rId19" Type="http://schemas.openxmlformats.org/officeDocument/2006/relationships/image" Target="../media/image1.emf"/><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image" Target="../media/image1.emf"/><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oleObject" Target="../embeddings/oleObject10.bin"/><Relationship Id="rId2" Type="http://schemas.openxmlformats.org/officeDocument/2006/relationships/tags" Target="../tags/tag138.xml"/><Relationship Id="rId16" Type="http://schemas.openxmlformats.org/officeDocument/2006/relationships/slideMaster" Target="../slideMasters/slideMaster2.xml"/><Relationship Id="rId1" Type="http://schemas.openxmlformats.org/officeDocument/2006/relationships/vmlDrawing" Target="../drawings/vmlDrawing10.v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slideMaster" Target="../slideMasters/slideMaster2.xml"/><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tags" Target="../tags/tag163.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5" Type="http://schemas.openxmlformats.org/officeDocument/2006/relationships/tags" Target="../tags/tag156.xml"/><Relationship Id="rId10" Type="http://schemas.openxmlformats.org/officeDocument/2006/relationships/tags" Target="../tags/tag161.xml"/><Relationship Id="rId4" Type="http://schemas.openxmlformats.org/officeDocument/2006/relationships/tags" Target="../tags/tag155.xml"/><Relationship Id="rId9" Type="http://schemas.openxmlformats.org/officeDocument/2006/relationships/tags" Target="../tags/tag16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tags" Target="../tags/tag175.xml"/><Relationship Id="rId18" Type="http://schemas.openxmlformats.org/officeDocument/2006/relationships/image" Target="../media/image1.emf"/><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tags" Target="../tags/tag174.xml"/><Relationship Id="rId17" Type="http://schemas.openxmlformats.org/officeDocument/2006/relationships/oleObject" Target="../embeddings/oleObject11.bin"/><Relationship Id="rId2" Type="http://schemas.openxmlformats.org/officeDocument/2006/relationships/tags" Target="../tags/tag164.xml"/><Relationship Id="rId16" Type="http://schemas.openxmlformats.org/officeDocument/2006/relationships/slideMaster" Target="../slideMasters/slideMaster2.xml"/><Relationship Id="rId1" Type="http://schemas.openxmlformats.org/officeDocument/2006/relationships/vmlDrawing" Target="../drawings/vmlDrawing11.vml"/><Relationship Id="rId6" Type="http://schemas.openxmlformats.org/officeDocument/2006/relationships/tags" Target="../tags/tag168.xml"/><Relationship Id="rId11" Type="http://schemas.openxmlformats.org/officeDocument/2006/relationships/tags" Target="../tags/tag173.xml"/><Relationship Id="rId5" Type="http://schemas.openxmlformats.org/officeDocument/2006/relationships/tags" Target="../tags/tag167.xml"/><Relationship Id="rId15" Type="http://schemas.openxmlformats.org/officeDocument/2006/relationships/tags" Target="../tags/tag177.xml"/><Relationship Id="rId10" Type="http://schemas.openxmlformats.org/officeDocument/2006/relationships/tags" Target="../tags/tag172.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tags" Target="../tags/tag176.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image" Target="../media/image15.emf"/><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oleObject" Target="../embeddings/oleObject12.bin"/><Relationship Id="rId2" Type="http://schemas.openxmlformats.org/officeDocument/2006/relationships/tags" Target="../tags/tag178.xml"/><Relationship Id="rId16" Type="http://schemas.openxmlformats.org/officeDocument/2006/relationships/slideMaster" Target="../slideMasters/slideMaster2.xml"/><Relationship Id="rId1" Type="http://schemas.openxmlformats.org/officeDocument/2006/relationships/vmlDrawing" Target="../drawings/vmlDrawing12.vml"/><Relationship Id="rId6" Type="http://schemas.openxmlformats.org/officeDocument/2006/relationships/tags" Target="../tags/tag182.xml"/><Relationship Id="rId11" Type="http://schemas.openxmlformats.org/officeDocument/2006/relationships/tags" Target="../tags/tag187.xml"/><Relationship Id="rId5" Type="http://schemas.openxmlformats.org/officeDocument/2006/relationships/tags" Target="../tags/tag181.xml"/><Relationship Id="rId15" Type="http://schemas.openxmlformats.org/officeDocument/2006/relationships/tags" Target="../tags/tag191.xml"/><Relationship Id="rId10" Type="http://schemas.openxmlformats.org/officeDocument/2006/relationships/tags" Target="../tags/tag186.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tags" Target="../tags/tag203.xml"/><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tags" Target="../tags/tag202.xml"/><Relationship Id="rId17" Type="http://schemas.openxmlformats.org/officeDocument/2006/relationships/image" Target="../media/image1.emf"/><Relationship Id="rId2" Type="http://schemas.openxmlformats.org/officeDocument/2006/relationships/tags" Target="../tags/tag192.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6.xml"/><Relationship Id="rId11" Type="http://schemas.openxmlformats.org/officeDocument/2006/relationships/tags" Target="../tags/tag201.xml"/><Relationship Id="rId5" Type="http://schemas.openxmlformats.org/officeDocument/2006/relationships/tags" Target="../tags/tag195.xml"/><Relationship Id="rId15" Type="http://schemas.openxmlformats.org/officeDocument/2006/relationships/slideMaster" Target="../slideMasters/slideMaster2.xml"/><Relationship Id="rId10" Type="http://schemas.openxmlformats.org/officeDocument/2006/relationships/tags" Target="../tags/tag200.xm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tags" Target="../tags/tag204.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tags" Target="../tags/tag216.xml"/><Relationship Id="rId3" Type="http://schemas.openxmlformats.org/officeDocument/2006/relationships/tags" Target="../tags/tag206.xml"/><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image" Target="../media/image1.emf"/><Relationship Id="rId2" Type="http://schemas.openxmlformats.org/officeDocument/2006/relationships/tags" Target="../tags/tag205.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09.xml"/><Relationship Id="rId11" Type="http://schemas.openxmlformats.org/officeDocument/2006/relationships/tags" Target="../tags/tag214.xml"/><Relationship Id="rId5" Type="http://schemas.openxmlformats.org/officeDocument/2006/relationships/tags" Target="../tags/tag208.xml"/><Relationship Id="rId15" Type="http://schemas.openxmlformats.org/officeDocument/2006/relationships/slideMaster" Target="../slideMasters/slideMaster2.xml"/><Relationship Id="rId10" Type="http://schemas.openxmlformats.org/officeDocument/2006/relationships/tags" Target="../tags/tag213.xml"/><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tags" Target="../tags/tag229.xml"/><Relationship Id="rId3" Type="http://schemas.openxmlformats.org/officeDocument/2006/relationships/tags" Target="../tags/tag219.xml"/><Relationship Id="rId7" Type="http://schemas.openxmlformats.org/officeDocument/2006/relationships/tags" Target="../tags/tag223.xml"/><Relationship Id="rId12" Type="http://schemas.openxmlformats.org/officeDocument/2006/relationships/tags" Target="../tags/tag228.xml"/><Relationship Id="rId17" Type="http://schemas.openxmlformats.org/officeDocument/2006/relationships/image" Target="../media/image16.emf"/><Relationship Id="rId2" Type="http://schemas.openxmlformats.org/officeDocument/2006/relationships/tags" Target="../tags/tag218.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22.xml"/><Relationship Id="rId11" Type="http://schemas.openxmlformats.org/officeDocument/2006/relationships/tags" Target="../tags/tag227.xml"/><Relationship Id="rId5" Type="http://schemas.openxmlformats.org/officeDocument/2006/relationships/tags" Target="../tags/tag221.xml"/><Relationship Id="rId15" Type="http://schemas.openxmlformats.org/officeDocument/2006/relationships/slideMaster" Target="../slideMasters/slideMaster2.xml"/><Relationship Id="rId10" Type="http://schemas.openxmlformats.org/officeDocument/2006/relationships/tags" Target="../tags/tag226.xml"/><Relationship Id="rId4" Type="http://schemas.openxmlformats.org/officeDocument/2006/relationships/tags" Target="../tags/tag220.xml"/><Relationship Id="rId9" Type="http://schemas.openxmlformats.org/officeDocument/2006/relationships/tags" Target="../tags/tag225.xml"/><Relationship Id="rId14" Type="http://schemas.openxmlformats.org/officeDocument/2006/relationships/tags" Target="../tags/tag230.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37.xml"/><Relationship Id="rId13" Type="http://schemas.openxmlformats.org/officeDocument/2006/relationships/tags" Target="../tags/tag242.xml"/><Relationship Id="rId3" Type="http://schemas.openxmlformats.org/officeDocument/2006/relationships/tags" Target="../tags/tag232.xml"/><Relationship Id="rId7" Type="http://schemas.openxmlformats.org/officeDocument/2006/relationships/tags" Target="../tags/tag236.xml"/><Relationship Id="rId12" Type="http://schemas.openxmlformats.org/officeDocument/2006/relationships/tags" Target="../tags/tag241.xml"/><Relationship Id="rId17" Type="http://schemas.openxmlformats.org/officeDocument/2006/relationships/image" Target="../media/image1.emf"/><Relationship Id="rId2" Type="http://schemas.openxmlformats.org/officeDocument/2006/relationships/tags" Target="../tags/tag231.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35.xml"/><Relationship Id="rId11" Type="http://schemas.openxmlformats.org/officeDocument/2006/relationships/tags" Target="../tags/tag240.xml"/><Relationship Id="rId5" Type="http://schemas.openxmlformats.org/officeDocument/2006/relationships/tags" Target="../tags/tag234.xml"/><Relationship Id="rId15" Type="http://schemas.openxmlformats.org/officeDocument/2006/relationships/slideMaster" Target="../slideMasters/slideMaster2.xml"/><Relationship Id="rId10" Type="http://schemas.openxmlformats.org/officeDocument/2006/relationships/tags" Target="../tags/tag239.xml"/><Relationship Id="rId4" Type="http://schemas.openxmlformats.org/officeDocument/2006/relationships/tags" Target="../tags/tag233.xml"/><Relationship Id="rId9" Type="http://schemas.openxmlformats.org/officeDocument/2006/relationships/tags" Target="../tags/tag238.xml"/><Relationship Id="rId14" Type="http://schemas.openxmlformats.org/officeDocument/2006/relationships/tags" Target="../tags/tag243.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1.emf"/><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oleObject" Target="../embeddings/oleObject3.bin"/><Relationship Id="rId5" Type="http://schemas.openxmlformats.org/officeDocument/2006/relationships/tags" Target="../tags/tag36.xml"/><Relationship Id="rId10" Type="http://schemas.openxmlformats.org/officeDocument/2006/relationships/slideMaster" Target="../slideMasters/slideMaster1.xml"/><Relationship Id="rId4" Type="http://schemas.openxmlformats.org/officeDocument/2006/relationships/tags" Target="../tags/tag35.xml"/><Relationship Id="rId9" Type="http://schemas.openxmlformats.org/officeDocument/2006/relationships/tags" Target="../tags/tag40.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tags" Target="../tags/tag255.xml"/><Relationship Id="rId18" Type="http://schemas.openxmlformats.org/officeDocument/2006/relationships/image" Target="../media/image15.emf"/><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tags" Target="../tags/tag254.xml"/><Relationship Id="rId17" Type="http://schemas.openxmlformats.org/officeDocument/2006/relationships/oleObject" Target="../embeddings/oleObject17.bin"/><Relationship Id="rId2" Type="http://schemas.openxmlformats.org/officeDocument/2006/relationships/tags" Target="../tags/tag244.xml"/><Relationship Id="rId16" Type="http://schemas.openxmlformats.org/officeDocument/2006/relationships/slideMaster" Target="../slideMasters/slideMaster2.xml"/><Relationship Id="rId1" Type="http://schemas.openxmlformats.org/officeDocument/2006/relationships/vmlDrawing" Target="../drawings/vmlDrawing17.vml"/><Relationship Id="rId6" Type="http://schemas.openxmlformats.org/officeDocument/2006/relationships/tags" Target="../tags/tag248.xml"/><Relationship Id="rId11" Type="http://schemas.openxmlformats.org/officeDocument/2006/relationships/tags" Target="../tags/tag253.xml"/><Relationship Id="rId5" Type="http://schemas.openxmlformats.org/officeDocument/2006/relationships/tags" Target="../tags/tag247.xml"/><Relationship Id="rId15" Type="http://schemas.openxmlformats.org/officeDocument/2006/relationships/tags" Target="../tags/tag257.xml"/><Relationship Id="rId10" Type="http://schemas.openxmlformats.org/officeDocument/2006/relationships/tags" Target="../tags/tag252.xml"/><Relationship Id="rId4" Type="http://schemas.openxmlformats.org/officeDocument/2006/relationships/tags" Target="../tags/tag246.xml"/><Relationship Id="rId9" Type="http://schemas.openxmlformats.org/officeDocument/2006/relationships/tags" Target="../tags/tag251.xml"/><Relationship Id="rId14" Type="http://schemas.openxmlformats.org/officeDocument/2006/relationships/tags" Target="../tags/tag256.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65.xml"/><Relationship Id="rId3" Type="http://schemas.openxmlformats.org/officeDocument/2006/relationships/tags" Target="../tags/tag260.xml"/><Relationship Id="rId7" Type="http://schemas.openxmlformats.org/officeDocument/2006/relationships/tags" Target="../tags/tag264.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slideMaster" Target="../slideMasters/slideMaster2.xml"/><Relationship Id="rId5" Type="http://schemas.openxmlformats.org/officeDocument/2006/relationships/tags" Target="../tags/tag270.xml"/><Relationship Id="rId4" Type="http://schemas.openxmlformats.org/officeDocument/2006/relationships/tags" Target="../tags/tag269.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72.xml"/><Relationship Id="rId7" Type="http://schemas.openxmlformats.org/officeDocument/2006/relationships/slideMaster" Target="../slideMasters/slideMaster2.xml"/><Relationship Id="rId2" Type="http://schemas.openxmlformats.org/officeDocument/2006/relationships/tags" Target="../tags/tag271.xml"/><Relationship Id="rId1" Type="http://schemas.openxmlformats.org/officeDocument/2006/relationships/vmlDrawing" Target="../drawings/vmlDrawing18.vml"/><Relationship Id="rId6" Type="http://schemas.openxmlformats.org/officeDocument/2006/relationships/tags" Target="../tags/tag275.xml"/><Relationship Id="rId5" Type="http://schemas.openxmlformats.org/officeDocument/2006/relationships/tags" Target="../tags/tag274.xml"/><Relationship Id="rId10" Type="http://schemas.openxmlformats.org/officeDocument/2006/relationships/image" Target="../media/image2.emf"/><Relationship Id="rId4" Type="http://schemas.openxmlformats.org/officeDocument/2006/relationships/tags" Target="../tags/tag273.xml"/><Relationship Id="rId9" Type="http://schemas.openxmlformats.org/officeDocument/2006/relationships/oleObject" Target="../embeddings/oleObject18.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slideMaster" Target="../slideMasters/slideMaster1.xml"/><Relationship Id="rId18" Type="http://schemas.openxmlformats.org/officeDocument/2006/relationships/image" Target="../media/image6.png"/><Relationship Id="rId3" Type="http://schemas.openxmlformats.org/officeDocument/2006/relationships/tags" Target="../tags/tag42.xml"/><Relationship Id="rId21" Type="http://schemas.openxmlformats.org/officeDocument/2006/relationships/image" Target="../media/image9.svg"/><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image" Target="../media/image5.svg"/><Relationship Id="rId2" Type="http://schemas.openxmlformats.org/officeDocument/2006/relationships/tags" Target="../tags/tag41.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vmlDrawing" Target="../drawings/vmlDrawing4.v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image" Target="../media/image1.emf"/><Relationship Id="rId10" Type="http://schemas.openxmlformats.org/officeDocument/2006/relationships/tags" Target="../tags/tag49.xml"/><Relationship Id="rId19" Type="http://schemas.openxmlformats.org/officeDocument/2006/relationships/image" Target="../media/image7.svg"/><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slideMaster" Target="../slideMasters/slideMaster1.xml"/><Relationship Id="rId3" Type="http://schemas.openxmlformats.org/officeDocument/2006/relationships/tags" Target="../tags/tag53.xml"/><Relationship Id="rId21" Type="http://schemas.openxmlformats.org/officeDocument/2006/relationships/image" Target="../media/image10.png"/><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image" Target="../media/image1.emf"/><Relationship Id="rId1" Type="http://schemas.openxmlformats.org/officeDocument/2006/relationships/vmlDrawing" Target="../drawings/vmlDrawing5.v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19" Type="http://schemas.openxmlformats.org/officeDocument/2006/relationships/oleObject" Target="../embeddings/oleObject5.bin"/><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 Id="rId22" Type="http://schemas.openxmlformats.org/officeDocument/2006/relationships/image" Target="../media/image11.sv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image" Target="../media/image13.png"/><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image" Target="../media/image2.emf"/><Relationship Id="rId2" Type="http://schemas.openxmlformats.org/officeDocument/2006/relationships/tags" Target="../tags/tag92.xml"/><Relationship Id="rId1" Type="http://schemas.openxmlformats.org/officeDocument/2006/relationships/vmlDrawing" Target="../drawings/vmlDrawing7.vml"/><Relationship Id="rId6" Type="http://schemas.openxmlformats.org/officeDocument/2006/relationships/tags" Target="../tags/tag96.xml"/><Relationship Id="rId11" Type="http://schemas.openxmlformats.org/officeDocument/2006/relationships/oleObject" Target="../embeddings/oleObject7.bin"/><Relationship Id="rId5" Type="http://schemas.openxmlformats.org/officeDocument/2006/relationships/tags" Target="../tags/tag95.xml"/><Relationship Id="rId10" Type="http://schemas.openxmlformats.org/officeDocument/2006/relationships/image" Target="../media/image12.png"/><Relationship Id="rId4" Type="http://schemas.openxmlformats.org/officeDocument/2006/relationships/tags" Target="../tags/tag94.xml"/><Relationship Id="rId9" Type="http://schemas.openxmlformats.org/officeDocument/2006/relationships/slideMaster" Target="../slideMasters/slideMaster2.xml"/><Relationship Id="rId14" Type="http://schemas.openxmlformats.org/officeDocument/2006/relationships/image" Target="../media/image14.svg"/></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vmlDrawing" Target="../drawings/vmlDrawing8.vml"/><Relationship Id="rId6" Type="http://schemas.openxmlformats.org/officeDocument/2006/relationships/tags" Target="../tags/tag103.xml"/><Relationship Id="rId11" Type="http://schemas.openxmlformats.org/officeDocument/2006/relationships/image" Target="../media/image1.emf"/><Relationship Id="rId5" Type="http://schemas.openxmlformats.org/officeDocument/2006/relationships/tags" Target="../tags/tag102.xml"/><Relationship Id="rId10" Type="http://schemas.openxmlformats.org/officeDocument/2006/relationships/oleObject" Target="../embeddings/oleObject8.bin"/><Relationship Id="rId4" Type="http://schemas.openxmlformats.org/officeDocument/2006/relationships/tags" Target="../tags/tag101.xml"/><Relationship Id="rId9"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slideMaster" Target="../slideMasters/slideMaster2.xml"/><Relationship Id="rId4" Type="http://schemas.openxmlformats.org/officeDocument/2006/relationships/tags" Target="../tags/tag109.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slideMaster" Target="../slideMasters/slideMaster2.xml"/><Relationship Id="rId4" Type="http://schemas.openxmlformats.org/officeDocument/2006/relationships/tags" Target="../tags/tag11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slideMaster" Target="../slideMasters/slideMaster2.xml"/><Relationship Id="rId4" Type="http://schemas.openxmlformats.org/officeDocument/2006/relationships/tags" Target="../tags/tag1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7816"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24534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6885"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1694792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7909"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773604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2558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8933"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771750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9957"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005062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098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75484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05"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3790010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29"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1002810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05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256165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7419" name="think-cell Slide" r:id="rId11" imgW="413" imgH="416" progId="TCLayout.ActiveDocument.1">
                  <p:embed/>
                </p:oleObj>
              </mc:Choice>
              <mc:Fallback>
                <p:oleObj name="think-cell Slide" r:id="rId11" imgW="413" imgH="41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1" name="TextBox 10">
            <a:extLst>
              <a:ext uri="{FF2B5EF4-FFF2-40B4-BE49-F238E27FC236}">
                <a16:creationId xmlns:a16="http://schemas.microsoft.com/office/drawing/2014/main" id="{1A2EE6C0-19CF-4769-9C85-EDCEC0CA0F65}"/>
              </a:ext>
            </a:extLst>
          </p:cNvPr>
          <p:cNvSpPr txBox="1"/>
          <p:nvPr userDrawn="1"/>
        </p:nvSpPr>
        <p:spPr>
          <a:xfrm>
            <a:off x="1898915" y="1949624"/>
            <a:ext cx="2384407" cy="246221"/>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r"/>
            <a:r>
              <a:rPr lang="en-CA" dirty="0"/>
              <a:t>My audience is:</a:t>
            </a:r>
          </a:p>
        </p:txBody>
      </p:sp>
      <p:grpSp>
        <p:nvGrpSpPr>
          <p:cNvPr id="12" name="Group 11">
            <a:extLst>
              <a:ext uri="{FF2B5EF4-FFF2-40B4-BE49-F238E27FC236}">
                <a16:creationId xmlns:a16="http://schemas.microsoft.com/office/drawing/2014/main" id="{6039B225-17A7-4DAE-A664-EB0BE5A7ABDE}"/>
              </a:ext>
            </a:extLst>
          </p:cNvPr>
          <p:cNvGrpSpPr/>
          <p:nvPr userDrawn="1"/>
        </p:nvGrpSpPr>
        <p:grpSpPr>
          <a:xfrm>
            <a:off x="554736" y="2789766"/>
            <a:ext cx="11082528" cy="492443"/>
            <a:chOff x="554736" y="2782928"/>
            <a:chExt cx="11082528" cy="492443"/>
          </a:xfrm>
        </p:grpSpPr>
        <p:sp>
          <p:nvSpPr>
            <p:cNvPr id="13" name="TextBox 12">
              <a:extLst>
                <a:ext uri="{FF2B5EF4-FFF2-40B4-BE49-F238E27FC236}">
                  <a16:creationId xmlns:a16="http://schemas.microsoft.com/office/drawing/2014/main" id="{5812FF86-594F-4AA6-956E-D99EF09F0158}"/>
                </a:ext>
              </a:extLst>
            </p:cNvPr>
            <p:cNvSpPr txBox="1"/>
            <p:nvPr/>
          </p:nvSpPr>
          <p:spPr>
            <a:xfrm>
              <a:off x="554736" y="2782928"/>
              <a:ext cx="5370203" cy="49244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CA" dirty="0"/>
                <a:t>How will you infuse your message with personal meaning and conviction?</a:t>
              </a:r>
            </a:p>
          </p:txBody>
        </p:sp>
        <p:sp>
          <p:nvSpPr>
            <p:cNvPr id="16" name="TextBox 15">
              <a:extLst>
                <a:ext uri="{FF2B5EF4-FFF2-40B4-BE49-F238E27FC236}">
                  <a16:creationId xmlns:a16="http://schemas.microsoft.com/office/drawing/2014/main" id="{50FACBE6-FEAB-4790-A069-01C0D6A7EF9F}"/>
                </a:ext>
              </a:extLst>
            </p:cNvPr>
            <p:cNvSpPr txBox="1"/>
            <p:nvPr/>
          </p:nvSpPr>
          <p:spPr>
            <a:xfrm>
              <a:off x="6400802" y="2782928"/>
              <a:ext cx="5236462" cy="49244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CA" dirty="0"/>
                <a:t>How will you incorporate stories to make the message specific and concrete?</a:t>
              </a:r>
            </a:p>
          </p:txBody>
        </p:sp>
      </p:grpSp>
      <p:grpSp>
        <p:nvGrpSpPr>
          <p:cNvPr id="17" name="Group 16">
            <a:extLst>
              <a:ext uri="{FF2B5EF4-FFF2-40B4-BE49-F238E27FC236}">
                <a16:creationId xmlns:a16="http://schemas.microsoft.com/office/drawing/2014/main" id="{58B5E043-1C64-407D-9F25-8AE1BE46FCD0}"/>
              </a:ext>
            </a:extLst>
          </p:cNvPr>
          <p:cNvGrpSpPr/>
          <p:nvPr userDrawn="1"/>
        </p:nvGrpSpPr>
        <p:grpSpPr>
          <a:xfrm>
            <a:off x="554736" y="4593484"/>
            <a:ext cx="11082527" cy="492443"/>
            <a:chOff x="554736" y="4613290"/>
            <a:chExt cx="11082527" cy="492443"/>
          </a:xfrm>
        </p:grpSpPr>
        <p:sp>
          <p:nvSpPr>
            <p:cNvPr id="18" name="TextBox 17">
              <a:extLst>
                <a:ext uri="{FF2B5EF4-FFF2-40B4-BE49-F238E27FC236}">
                  <a16:creationId xmlns:a16="http://schemas.microsoft.com/office/drawing/2014/main" id="{0D5AA997-6F8C-4AA6-827B-66A714EBE618}"/>
                </a:ext>
              </a:extLst>
            </p:cNvPr>
            <p:cNvSpPr txBox="1"/>
            <p:nvPr/>
          </p:nvSpPr>
          <p:spPr>
            <a:xfrm>
              <a:off x="554736" y="4613290"/>
              <a:ext cx="5236463" cy="49244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CA" dirty="0"/>
                <a:t>How will you balance positive messages with negative messages?</a:t>
              </a:r>
            </a:p>
          </p:txBody>
        </p:sp>
        <p:sp>
          <p:nvSpPr>
            <p:cNvPr id="19" name="TextBox 18">
              <a:extLst>
                <a:ext uri="{FF2B5EF4-FFF2-40B4-BE49-F238E27FC236}">
                  <a16:creationId xmlns:a16="http://schemas.microsoft.com/office/drawing/2014/main" id="{8F6E10DA-5C84-4FC0-A9F1-5752C35ECFC6}"/>
                </a:ext>
              </a:extLst>
            </p:cNvPr>
            <p:cNvSpPr txBox="1"/>
            <p:nvPr/>
          </p:nvSpPr>
          <p:spPr>
            <a:xfrm>
              <a:off x="6400802" y="4613290"/>
              <a:ext cx="5236461" cy="49244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CA" dirty="0"/>
                <a:t>How will you use rhetorical techniques such as repetition, visual imagery, and analogies?</a:t>
              </a:r>
            </a:p>
          </p:txBody>
        </p:sp>
      </p:grpSp>
      <p:sp>
        <p:nvSpPr>
          <p:cNvPr id="20" name="Rectangle 19">
            <a:extLst>
              <a:ext uri="{FF2B5EF4-FFF2-40B4-BE49-F238E27FC236}">
                <a16:creationId xmlns:a16="http://schemas.microsoft.com/office/drawing/2014/main" id="{8D3AD772-9D9A-463A-9D66-B04BE29B4A0F}"/>
              </a:ext>
            </a:extLst>
          </p:cNvPr>
          <p:cNvSpPr/>
          <p:nvPr userDrawn="1"/>
        </p:nvSpPr>
        <p:spPr>
          <a:xfrm>
            <a:off x="4310743" y="1521627"/>
            <a:ext cx="7326521" cy="312097"/>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1" name="Rectangle 20">
            <a:extLst>
              <a:ext uri="{FF2B5EF4-FFF2-40B4-BE49-F238E27FC236}">
                <a16:creationId xmlns:a16="http://schemas.microsoft.com/office/drawing/2014/main" id="{3FA5C3CA-F293-4777-BC50-BF7E6EC77662}"/>
              </a:ext>
            </a:extLst>
          </p:cNvPr>
          <p:cNvSpPr/>
          <p:nvPr userDrawn="1"/>
        </p:nvSpPr>
        <p:spPr>
          <a:xfrm>
            <a:off x="4310743" y="1916686"/>
            <a:ext cx="7326521" cy="312097"/>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cxnSp>
        <p:nvCxnSpPr>
          <p:cNvPr id="22" name="LineBasicStrong 38">
            <a:extLst>
              <a:ext uri="{FF2B5EF4-FFF2-40B4-BE49-F238E27FC236}">
                <a16:creationId xmlns:a16="http://schemas.microsoft.com/office/drawing/2014/main" id="{86A2F35D-E9DD-40D5-8AF7-317B6719018A}"/>
              </a:ext>
            </a:extLst>
          </p:cNvPr>
          <p:cNvCxnSpPr>
            <a:cxnSpLocks/>
          </p:cNvCxnSpPr>
          <p:nvPr userDrawn="1">
            <p:custDataLst>
              <p:tags r:id="rId9"/>
            </p:custDataLst>
          </p:nvPr>
        </p:nvCxnSpPr>
        <p:spPr>
          <a:xfrm>
            <a:off x="527316" y="2706804"/>
            <a:ext cx="11082527" cy="0"/>
          </a:xfrm>
          <a:prstGeom prst="straightConnector1">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4391D21-071B-4046-994C-7C7F6A661F9F}"/>
              </a:ext>
            </a:extLst>
          </p:cNvPr>
          <p:cNvSpPr txBox="1"/>
          <p:nvPr userDrawn="1"/>
        </p:nvSpPr>
        <p:spPr>
          <a:xfrm>
            <a:off x="1045600" y="2344683"/>
            <a:ext cx="3237722" cy="246221"/>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r"/>
            <a:r>
              <a:rPr lang="en-CA" dirty="0"/>
              <a:t>The purpose of my interaction is:</a:t>
            </a:r>
          </a:p>
        </p:txBody>
      </p:sp>
      <p:sp>
        <p:nvSpPr>
          <p:cNvPr id="24" name="Rectangle 23">
            <a:extLst>
              <a:ext uri="{FF2B5EF4-FFF2-40B4-BE49-F238E27FC236}">
                <a16:creationId xmlns:a16="http://schemas.microsoft.com/office/drawing/2014/main" id="{92FE1DD4-9FD5-4458-AB1A-14D70F24F7B7}"/>
              </a:ext>
            </a:extLst>
          </p:cNvPr>
          <p:cNvSpPr/>
          <p:nvPr userDrawn="1"/>
        </p:nvSpPr>
        <p:spPr>
          <a:xfrm>
            <a:off x="4310743" y="2311745"/>
            <a:ext cx="7326521" cy="312097"/>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5" name="Rectangle 24">
            <a:extLst>
              <a:ext uri="{FF2B5EF4-FFF2-40B4-BE49-F238E27FC236}">
                <a16:creationId xmlns:a16="http://schemas.microsoft.com/office/drawing/2014/main" id="{F195A440-62D3-42F2-A38D-1312D6463DD4}"/>
              </a:ext>
            </a:extLst>
          </p:cNvPr>
          <p:cNvSpPr/>
          <p:nvPr userDrawn="1"/>
        </p:nvSpPr>
        <p:spPr>
          <a:xfrm>
            <a:off x="554736" y="5168887"/>
            <a:ext cx="5236463" cy="104141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6" name="Rectangle 25">
            <a:extLst>
              <a:ext uri="{FF2B5EF4-FFF2-40B4-BE49-F238E27FC236}">
                <a16:creationId xmlns:a16="http://schemas.microsoft.com/office/drawing/2014/main" id="{341E6D2C-1D1F-4ED1-97F6-5C424113F148}"/>
              </a:ext>
            </a:extLst>
          </p:cNvPr>
          <p:cNvSpPr/>
          <p:nvPr userDrawn="1"/>
        </p:nvSpPr>
        <p:spPr>
          <a:xfrm>
            <a:off x="554736" y="3365171"/>
            <a:ext cx="5236463" cy="114535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7" name="Rectangle 26">
            <a:extLst>
              <a:ext uri="{FF2B5EF4-FFF2-40B4-BE49-F238E27FC236}">
                <a16:creationId xmlns:a16="http://schemas.microsoft.com/office/drawing/2014/main" id="{8948E87C-962B-4E22-BC3F-5310008A2581}"/>
              </a:ext>
            </a:extLst>
          </p:cNvPr>
          <p:cNvSpPr/>
          <p:nvPr userDrawn="1"/>
        </p:nvSpPr>
        <p:spPr>
          <a:xfrm>
            <a:off x="6400800" y="3365171"/>
            <a:ext cx="5236463" cy="114535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8" name="Rectangle 27">
            <a:extLst>
              <a:ext uri="{FF2B5EF4-FFF2-40B4-BE49-F238E27FC236}">
                <a16:creationId xmlns:a16="http://schemas.microsoft.com/office/drawing/2014/main" id="{369FCBEE-7D3E-405F-BD67-B72BCF073B36}"/>
              </a:ext>
            </a:extLst>
          </p:cNvPr>
          <p:cNvSpPr/>
          <p:nvPr userDrawn="1"/>
        </p:nvSpPr>
        <p:spPr>
          <a:xfrm>
            <a:off x="6400800" y="5168887"/>
            <a:ext cx="5236463" cy="104141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9" name="TextBox 28">
            <a:extLst>
              <a:ext uri="{FF2B5EF4-FFF2-40B4-BE49-F238E27FC236}">
                <a16:creationId xmlns:a16="http://schemas.microsoft.com/office/drawing/2014/main" id="{4C1F016E-E85E-464E-A3F4-E61A3BFA153D}"/>
              </a:ext>
            </a:extLst>
          </p:cNvPr>
          <p:cNvSpPr txBox="1"/>
          <p:nvPr userDrawn="1"/>
        </p:nvSpPr>
        <p:spPr>
          <a:xfrm>
            <a:off x="554736" y="1554565"/>
            <a:ext cx="3728586" cy="246221"/>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r"/>
            <a:r>
              <a:rPr lang="en-US" dirty="0"/>
              <a:t>The upcoming opportunity I’ve chosen is:</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5077"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273033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510400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994494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101"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87455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2495241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795" name="think-cell Slide" r:id="rId14" imgW="413" imgH="416" progId="TCLayout.ActiveDocument.1">
                  <p:embed/>
                </p:oleObj>
              </mc:Choice>
              <mc:Fallback>
                <p:oleObj name="think-cell Slide" r:id="rId14"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31" name="Rectangle 30">
            <a:extLst>
              <a:ext uri="{FF2B5EF4-FFF2-40B4-BE49-F238E27FC236}">
                <a16:creationId xmlns:a16="http://schemas.microsoft.com/office/drawing/2014/main" id="{0ED5D866-1676-4A8E-9CC7-1604110D0612}"/>
              </a:ext>
            </a:extLst>
          </p:cNvPr>
          <p:cNvSpPr/>
          <p:nvPr userDrawn="1"/>
        </p:nvSpPr>
        <p:spPr>
          <a:xfrm>
            <a:off x="9227976" y="754894"/>
            <a:ext cx="2409288" cy="348377"/>
          </a:xfrm>
          <a:prstGeom prst="rect">
            <a:avLst/>
          </a:prstGeom>
          <a:solidFill>
            <a:schemeClr val="accent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CA" sz="1100" dirty="0">
                <a:solidFill>
                  <a:schemeClr val="tx1"/>
                </a:solidFill>
              </a:rPr>
              <a:t>COURSE CONTENT REFRESHER</a:t>
            </a:r>
          </a:p>
        </p:txBody>
      </p:sp>
      <p:sp>
        <p:nvSpPr>
          <p:cNvPr id="32" name="TextBox 31">
            <a:extLst>
              <a:ext uri="{FF2B5EF4-FFF2-40B4-BE49-F238E27FC236}">
                <a16:creationId xmlns:a16="http://schemas.microsoft.com/office/drawing/2014/main" id="{5E8731CD-834A-4F5A-A66D-93BF183A79C5}"/>
              </a:ext>
            </a:extLst>
          </p:cNvPr>
          <p:cNvSpPr txBox="1"/>
          <p:nvPr userDrawn="1"/>
        </p:nvSpPr>
        <p:spPr>
          <a:xfrm>
            <a:off x="554736" y="2403329"/>
            <a:ext cx="3448993" cy="100027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b="1" dirty="0"/>
              <a:t>Infusing your message with personal meaning, emotion, and conviction </a:t>
            </a:r>
          </a:p>
          <a:p>
            <a:r>
              <a:rPr lang="en-CA" sz="1200" dirty="0"/>
              <a:t>For example, consider the difference between “The merger will certainly succeed” and “I am certain that the merger will succeed” </a:t>
            </a:r>
          </a:p>
        </p:txBody>
      </p:sp>
      <p:sp>
        <p:nvSpPr>
          <p:cNvPr id="33" name="TextBox 32">
            <a:extLst>
              <a:ext uri="{FF2B5EF4-FFF2-40B4-BE49-F238E27FC236}">
                <a16:creationId xmlns:a16="http://schemas.microsoft.com/office/drawing/2014/main" id="{14A09159-F102-441F-948E-21A9C717AA62}"/>
              </a:ext>
            </a:extLst>
          </p:cNvPr>
          <p:cNvSpPr txBox="1">
            <a:spLocks/>
          </p:cNvSpPr>
          <p:nvPr userDrawn="1"/>
        </p:nvSpPr>
        <p:spPr>
          <a:xfrm>
            <a:off x="7980949" y="2403329"/>
            <a:ext cx="3656315" cy="136960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b="1" dirty="0"/>
              <a:t>Incorporating stories with emotion to make the message specific and concrete</a:t>
            </a:r>
          </a:p>
          <a:p>
            <a:r>
              <a:rPr lang="en-CA" sz="1200" dirty="0"/>
              <a:t>For example consider the difference between, “teams are losing enthusiasm, and we are experiencing increased attrition” and “last week, I lost three team members. All of them cited boredom as a key factor in their decision to leave the organization”</a:t>
            </a:r>
          </a:p>
        </p:txBody>
      </p:sp>
      <p:sp>
        <p:nvSpPr>
          <p:cNvPr id="34" name="TextBox 33">
            <a:extLst>
              <a:ext uri="{FF2B5EF4-FFF2-40B4-BE49-F238E27FC236}">
                <a16:creationId xmlns:a16="http://schemas.microsoft.com/office/drawing/2014/main" id="{071167D2-8EA5-47C1-B631-53DBA9327721}"/>
              </a:ext>
            </a:extLst>
          </p:cNvPr>
          <p:cNvSpPr txBox="1">
            <a:spLocks/>
          </p:cNvSpPr>
          <p:nvPr userDrawn="1"/>
        </p:nvSpPr>
        <p:spPr>
          <a:xfrm>
            <a:off x="7980950" y="4698383"/>
            <a:ext cx="3656315" cy="100027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b="1" dirty="0"/>
              <a:t>Balancing positive messages with negative messages</a:t>
            </a:r>
          </a:p>
          <a:p>
            <a:r>
              <a:rPr lang="en-CA" sz="1200" b="1" dirty="0"/>
              <a:t> </a:t>
            </a:r>
            <a:r>
              <a:rPr lang="en-CA" sz="1200" dirty="0"/>
              <a:t>Studies suggest that you should have a ratio of three positive messages for every negative message you share with your audience</a:t>
            </a:r>
          </a:p>
        </p:txBody>
      </p:sp>
      <p:sp>
        <p:nvSpPr>
          <p:cNvPr id="35" name="TextBox 34">
            <a:extLst>
              <a:ext uri="{FF2B5EF4-FFF2-40B4-BE49-F238E27FC236}">
                <a16:creationId xmlns:a16="http://schemas.microsoft.com/office/drawing/2014/main" id="{7B0BED93-BCEF-4374-B1A2-2CA637EE4081}"/>
              </a:ext>
            </a:extLst>
          </p:cNvPr>
          <p:cNvSpPr txBox="1"/>
          <p:nvPr userDrawn="1"/>
        </p:nvSpPr>
        <p:spPr>
          <a:xfrm>
            <a:off x="554736" y="4698383"/>
            <a:ext cx="3578265" cy="1554272"/>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b="1" dirty="0"/>
              <a:t>Using rhetorical techniques such as repetition, visual imagery, and analogies</a:t>
            </a:r>
          </a:p>
          <a:p>
            <a:r>
              <a:rPr lang="en-CA" sz="1200" dirty="0"/>
              <a:t>For example, consider the difference between “We have an exciting opportunity to enter into new markets around the world with our product” and “We have the opportunity to reach thousands of </a:t>
            </a:r>
            <a:r>
              <a:rPr lang="en-CA" sz="1200" dirty="0" err="1"/>
              <a:t>Rebekahs</a:t>
            </a:r>
            <a:r>
              <a:rPr lang="en-CA" sz="1200" dirty="0"/>
              <a:t> and </a:t>
            </a:r>
            <a:r>
              <a:rPr lang="en-CA" sz="1200" dirty="0" err="1"/>
              <a:t>Rajeshes</a:t>
            </a:r>
            <a:r>
              <a:rPr lang="en-CA" sz="1200" dirty="0"/>
              <a:t> around the world and improve their quality of life with our products”</a:t>
            </a:r>
          </a:p>
        </p:txBody>
      </p:sp>
      <p:sp>
        <p:nvSpPr>
          <p:cNvPr id="36" name="Oval 35">
            <a:extLst>
              <a:ext uri="{FF2B5EF4-FFF2-40B4-BE49-F238E27FC236}">
                <a16:creationId xmlns:a16="http://schemas.microsoft.com/office/drawing/2014/main" id="{6BEFC375-D37F-493F-A101-6B86F3C0CAF9}"/>
              </a:ext>
            </a:extLst>
          </p:cNvPr>
          <p:cNvSpPr/>
          <p:nvPr userDrawn="1"/>
        </p:nvSpPr>
        <p:spPr>
          <a:xfrm>
            <a:off x="4487255" y="2423836"/>
            <a:ext cx="3217490" cy="3217490"/>
          </a:xfrm>
          <a:prstGeom prst="ellipse">
            <a:avLst/>
          </a:prstGeom>
          <a:solidFill>
            <a:schemeClr val="bg1"/>
          </a:solidFill>
          <a:ln w="6350" cap="sq">
            <a:solidFill>
              <a:srgbClr val="D0D0D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7" name="TextBox 36">
            <a:extLst>
              <a:ext uri="{FF2B5EF4-FFF2-40B4-BE49-F238E27FC236}">
                <a16:creationId xmlns:a16="http://schemas.microsoft.com/office/drawing/2014/main" id="{B2116B4F-4EB9-47C8-B3AA-7B2A7B662F36}"/>
              </a:ext>
            </a:extLst>
          </p:cNvPr>
          <p:cNvSpPr txBox="1"/>
          <p:nvPr userDrawn="1"/>
        </p:nvSpPr>
        <p:spPr>
          <a:xfrm>
            <a:off x="4890476" y="3786360"/>
            <a:ext cx="2411048" cy="492443"/>
          </a:xfrm>
          <a:prstGeom prst="rect">
            <a:avLst/>
          </a:prstGeom>
          <a:solidFill>
            <a:schemeClr val="bg1"/>
          </a:solidFill>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CA" b="1" dirty="0"/>
              <a:t>The Four Techniques for Crafting a Message</a:t>
            </a:r>
          </a:p>
        </p:txBody>
      </p:sp>
      <p:sp>
        <p:nvSpPr>
          <p:cNvPr id="38" name="Oval 37">
            <a:extLst>
              <a:ext uri="{FF2B5EF4-FFF2-40B4-BE49-F238E27FC236}">
                <a16:creationId xmlns:a16="http://schemas.microsoft.com/office/drawing/2014/main" id="{509C2809-7BCF-4A1B-B032-2BE7750E65A7}"/>
              </a:ext>
            </a:extLst>
          </p:cNvPr>
          <p:cNvSpPr/>
          <p:nvPr userDrawn="1"/>
        </p:nvSpPr>
        <p:spPr>
          <a:xfrm>
            <a:off x="4372156" y="2616911"/>
            <a:ext cx="1055880" cy="1055880"/>
          </a:xfrm>
          <a:prstGeom prst="ellipse">
            <a:avLst/>
          </a:prstGeom>
          <a:solidFill>
            <a:schemeClr val="accent1"/>
          </a:solidFill>
          <a:ln w="127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9" name="Oval 38">
            <a:extLst>
              <a:ext uri="{FF2B5EF4-FFF2-40B4-BE49-F238E27FC236}">
                <a16:creationId xmlns:a16="http://schemas.microsoft.com/office/drawing/2014/main" id="{71F97843-5AEF-4AE3-A554-9BAFC88081C7}"/>
              </a:ext>
            </a:extLst>
          </p:cNvPr>
          <p:cNvSpPr/>
          <p:nvPr userDrawn="1"/>
        </p:nvSpPr>
        <p:spPr>
          <a:xfrm>
            <a:off x="6763964" y="2616911"/>
            <a:ext cx="1055880" cy="1055880"/>
          </a:xfrm>
          <a:prstGeom prst="ellipse">
            <a:avLst/>
          </a:prstGeom>
          <a:solidFill>
            <a:schemeClr val="accent2"/>
          </a:solidFill>
          <a:ln w="127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Oval 39">
            <a:extLst>
              <a:ext uri="{FF2B5EF4-FFF2-40B4-BE49-F238E27FC236}">
                <a16:creationId xmlns:a16="http://schemas.microsoft.com/office/drawing/2014/main" id="{94EEDE44-076F-475D-8554-FC0673F0BDDA}"/>
              </a:ext>
            </a:extLst>
          </p:cNvPr>
          <p:cNvSpPr/>
          <p:nvPr userDrawn="1"/>
        </p:nvSpPr>
        <p:spPr>
          <a:xfrm>
            <a:off x="4372156" y="4392371"/>
            <a:ext cx="1055880" cy="1055880"/>
          </a:xfrm>
          <a:prstGeom prst="ellipse">
            <a:avLst/>
          </a:prstGeom>
          <a:solidFill>
            <a:schemeClr val="accent5"/>
          </a:solidFill>
          <a:ln w="127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1" name="Oval 40">
            <a:extLst>
              <a:ext uri="{FF2B5EF4-FFF2-40B4-BE49-F238E27FC236}">
                <a16:creationId xmlns:a16="http://schemas.microsoft.com/office/drawing/2014/main" id="{BF0E2843-9CA7-4452-A0AD-E26199E462E3}"/>
              </a:ext>
            </a:extLst>
          </p:cNvPr>
          <p:cNvSpPr/>
          <p:nvPr userDrawn="1"/>
        </p:nvSpPr>
        <p:spPr>
          <a:xfrm>
            <a:off x="6763964" y="4392371"/>
            <a:ext cx="1055880" cy="1055880"/>
          </a:xfrm>
          <a:prstGeom prst="ellipse">
            <a:avLst/>
          </a:prstGeom>
          <a:solidFill>
            <a:schemeClr val="accent4"/>
          </a:solidFill>
          <a:ln w="127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nvGrpSpPr>
          <p:cNvPr id="42" name="Group 41">
            <a:extLst>
              <a:ext uri="{FF2B5EF4-FFF2-40B4-BE49-F238E27FC236}">
                <a16:creationId xmlns:a16="http://schemas.microsoft.com/office/drawing/2014/main" id="{0F1844A2-897C-4B53-B0CC-B8332BD04558}"/>
              </a:ext>
            </a:extLst>
          </p:cNvPr>
          <p:cNvGrpSpPr/>
          <p:nvPr userDrawn="1"/>
        </p:nvGrpSpPr>
        <p:grpSpPr>
          <a:xfrm>
            <a:off x="4785796" y="2849577"/>
            <a:ext cx="228600" cy="590549"/>
            <a:chOff x="-278062" y="1679360"/>
            <a:chExt cx="228600" cy="590549"/>
          </a:xfrm>
        </p:grpSpPr>
        <p:pic>
          <p:nvPicPr>
            <p:cNvPr id="43" name="CustomIcon">
              <a:extLst>
                <a:ext uri="{FF2B5EF4-FFF2-40B4-BE49-F238E27FC236}">
                  <a16:creationId xmlns:a16="http://schemas.microsoft.com/office/drawing/2014/main" id="{6D994DDA-765D-4C01-B376-4618E15B7D5B}"/>
                </a:ext>
              </a:extLst>
            </p:cNvPr>
            <p:cNvPicPr>
              <a:picLocks noChangeAspect="1"/>
            </p:cNvPicPr>
            <p:nvPr>
              <p:custDataLst>
                <p:tags r:id="rId12"/>
              </p:custDataLst>
            </p:nvPr>
          </p:nvPicPr>
          <p:blipFill>
            <a:blip r:embed="rId16">
              <a:extLst>
                <a:ext uri="{96DAC541-7B7A-43D3-8B79-37D633B846F1}">
                  <asvg:svgBlip xmlns:asvg="http://schemas.microsoft.com/office/drawing/2016/SVG/main" r:embed="rId17"/>
                </a:ext>
              </a:extLst>
            </a:blip>
            <a:stretch>
              <a:fillRect/>
            </a:stretch>
          </p:blipFill>
          <p:spPr>
            <a:xfrm>
              <a:off x="-194047" y="1842290"/>
              <a:ext cx="79958" cy="79958"/>
            </a:xfrm>
            <a:prstGeom prst="rect">
              <a:avLst/>
            </a:prstGeom>
          </p:spPr>
        </p:pic>
        <p:grpSp>
          <p:nvGrpSpPr>
            <p:cNvPr id="44" name="CustomIcon">
              <a:extLst>
                <a:ext uri="{FF2B5EF4-FFF2-40B4-BE49-F238E27FC236}">
                  <a16:creationId xmlns:a16="http://schemas.microsoft.com/office/drawing/2014/main" id="{446D8F44-326C-4912-985B-C9D0DB4B29EE}"/>
                </a:ext>
              </a:extLst>
            </p:cNvPr>
            <p:cNvGrpSpPr/>
            <p:nvPr/>
          </p:nvGrpSpPr>
          <p:grpSpPr>
            <a:xfrm>
              <a:off x="-278062" y="1679360"/>
              <a:ext cx="228600" cy="590549"/>
              <a:chOff x="-278062" y="1679360"/>
              <a:chExt cx="228600" cy="590549"/>
            </a:xfrm>
          </p:grpSpPr>
          <p:sp>
            <p:nvSpPr>
              <p:cNvPr id="45" name="Freeform: Shape 44">
                <a:extLst>
                  <a:ext uri="{FF2B5EF4-FFF2-40B4-BE49-F238E27FC236}">
                    <a16:creationId xmlns:a16="http://schemas.microsoft.com/office/drawing/2014/main" id="{E9B98F39-8212-49A6-8ABF-2059603014A3}"/>
                  </a:ext>
                </a:extLst>
              </p:cNvPr>
              <p:cNvSpPr/>
              <p:nvPr/>
            </p:nvSpPr>
            <p:spPr>
              <a:xfrm>
                <a:off x="-222817" y="1679360"/>
                <a:ext cx="118110" cy="118110"/>
              </a:xfrm>
              <a:custGeom>
                <a:avLst/>
                <a:gdLst>
                  <a:gd name="connsiteX0" fmla="*/ 118110 w 118110"/>
                  <a:gd name="connsiteY0" fmla="*/ 59055 h 118110"/>
                  <a:gd name="connsiteX1" fmla="*/ 59055 w 118110"/>
                  <a:gd name="connsiteY1" fmla="*/ 118110 h 118110"/>
                  <a:gd name="connsiteX2" fmla="*/ 0 w 118110"/>
                  <a:gd name="connsiteY2" fmla="*/ 59055 h 118110"/>
                  <a:gd name="connsiteX3" fmla="*/ 59055 w 118110"/>
                  <a:gd name="connsiteY3" fmla="*/ 0 h 118110"/>
                  <a:gd name="connsiteX4" fmla="*/ 118110 w 118110"/>
                  <a:gd name="connsiteY4" fmla="*/ 59055 h 118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 h="118110">
                    <a:moveTo>
                      <a:pt x="118110" y="59055"/>
                    </a:moveTo>
                    <a:cubicBezTo>
                      <a:pt x="118110" y="91670"/>
                      <a:pt x="91670" y="118110"/>
                      <a:pt x="59055" y="118110"/>
                    </a:cubicBezTo>
                    <a:cubicBezTo>
                      <a:pt x="26440" y="118110"/>
                      <a:pt x="0" y="91670"/>
                      <a:pt x="0" y="59055"/>
                    </a:cubicBezTo>
                    <a:cubicBezTo>
                      <a:pt x="0" y="26440"/>
                      <a:pt x="26440" y="0"/>
                      <a:pt x="59055" y="0"/>
                    </a:cubicBezTo>
                    <a:cubicBezTo>
                      <a:pt x="91670" y="0"/>
                      <a:pt x="118110" y="26440"/>
                      <a:pt x="118110" y="59055"/>
                    </a:cubicBezTo>
                    <a:close/>
                  </a:path>
                </a:pathLst>
              </a:custGeom>
              <a:noFill/>
              <a:ln w="12700" cap="flat">
                <a:solidFill>
                  <a:schemeClr val="bg1"/>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419779E-C0A5-4981-B3B4-97528282109C}"/>
                  </a:ext>
                </a:extLst>
              </p:cNvPr>
              <p:cNvSpPr/>
              <p:nvPr/>
            </p:nvSpPr>
            <p:spPr>
              <a:xfrm>
                <a:off x="-226627" y="1887957"/>
                <a:ext cx="126682" cy="381952"/>
              </a:xfrm>
              <a:custGeom>
                <a:avLst/>
                <a:gdLst>
                  <a:gd name="connsiteX0" fmla="*/ 0 w 126682"/>
                  <a:gd name="connsiteY0" fmla="*/ 0 h 381952"/>
                  <a:gd name="connsiteX1" fmla="*/ 0 w 126682"/>
                  <a:gd name="connsiteY1" fmla="*/ 381953 h 381952"/>
                  <a:gd name="connsiteX2" fmla="*/ 126683 w 126682"/>
                  <a:gd name="connsiteY2" fmla="*/ 381953 h 381952"/>
                  <a:gd name="connsiteX3" fmla="*/ 126683 w 126682"/>
                  <a:gd name="connsiteY3" fmla="*/ 0 h 381952"/>
                </a:gdLst>
                <a:ahLst/>
                <a:cxnLst>
                  <a:cxn ang="0">
                    <a:pos x="connsiteX0" y="connsiteY0"/>
                  </a:cxn>
                  <a:cxn ang="0">
                    <a:pos x="connsiteX1" y="connsiteY1"/>
                  </a:cxn>
                  <a:cxn ang="0">
                    <a:pos x="connsiteX2" y="connsiteY2"/>
                  </a:cxn>
                  <a:cxn ang="0">
                    <a:pos x="connsiteX3" y="connsiteY3"/>
                  </a:cxn>
                </a:cxnLst>
                <a:rect l="l" t="t" r="r" b="b"/>
                <a:pathLst>
                  <a:path w="126682" h="381952">
                    <a:moveTo>
                      <a:pt x="0" y="0"/>
                    </a:moveTo>
                    <a:lnTo>
                      <a:pt x="0" y="381953"/>
                    </a:lnTo>
                    <a:lnTo>
                      <a:pt x="126683" y="381953"/>
                    </a:lnTo>
                    <a:lnTo>
                      <a:pt x="126683" y="0"/>
                    </a:lnTo>
                  </a:path>
                </a:pathLst>
              </a:custGeom>
              <a:noFill/>
              <a:ln w="12700" cap="flat">
                <a:solidFill>
                  <a:schemeClr val="bg1"/>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457EFB-C10D-42A2-B297-3676B8E613D9}"/>
                  </a:ext>
                </a:extLst>
              </p:cNvPr>
              <p:cNvSpPr/>
              <p:nvPr/>
            </p:nvSpPr>
            <p:spPr>
              <a:xfrm>
                <a:off x="-163762" y="2078457"/>
                <a:ext cx="9525" cy="191452"/>
              </a:xfrm>
              <a:custGeom>
                <a:avLst/>
                <a:gdLst>
                  <a:gd name="connsiteX0" fmla="*/ 0 w 9525"/>
                  <a:gd name="connsiteY0" fmla="*/ 0 h 191452"/>
                  <a:gd name="connsiteX1" fmla="*/ 0 w 9525"/>
                  <a:gd name="connsiteY1" fmla="*/ 191453 h 191452"/>
                </a:gdLst>
                <a:ahLst/>
                <a:cxnLst>
                  <a:cxn ang="0">
                    <a:pos x="connsiteX0" y="connsiteY0"/>
                  </a:cxn>
                  <a:cxn ang="0">
                    <a:pos x="connsiteX1" y="connsiteY1"/>
                  </a:cxn>
                </a:cxnLst>
                <a:rect l="l" t="t" r="r" b="b"/>
                <a:pathLst>
                  <a:path w="9525" h="191452">
                    <a:moveTo>
                      <a:pt x="0" y="0"/>
                    </a:moveTo>
                    <a:lnTo>
                      <a:pt x="0" y="191453"/>
                    </a:lnTo>
                  </a:path>
                </a:pathLst>
              </a:custGeom>
              <a:ln w="12700" cap="flat">
                <a:solidFill>
                  <a:schemeClr val="bg1"/>
                </a:solid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224D1F4-7643-4DA7-AB05-F81661D33469}"/>
                  </a:ext>
                </a:extLst>
              </p:cNvPr>
              <p:cNvSpPr/>
              <p:nvPr/>
            </p:nvSpPr>
            <p:spPr>
              <a:xfrm>
                <a:off x="-278062" y="1826044"/>
                <a:ext cx="228600" cy="252412"/>
              </a:xfrm>
              <a:custGeom>
                <a:avLst/>
                <a:gdLst>
                  <a:gd name="connsiteX0" fmla="*/ 178118 w 228600"/>
                  <a:gd name="connsiteY0" fmla="*/ 252413 h 252412"/>
                  <a:gd name="connsiteX1" fmla="*/ 228600 w 228600"/>
                  <a:gd name="connsiteY1" fmla="*/ 252413 h 252412"/>
                  <a:gd name="connsiteX2" fmla="*/ 228600 w 228600"/>
                  <a:gd name="connsiteY2" fmla="*/ 53340 h 252412"/>
                  <a:gd name="connsiteX3" fmla="*/ 175260 w 228600"/>
                  <a:gd name="connsiteY3" fmla="*/ 0 h 252412"/>
                  <a:gd name="connsiteX4" fmla="*/ 53340 w 228600"/>
                  <a:gd name="connsiteY4" fmla="*/ 0 h 252412"/>
                  <a:gd name="connsiteX5" fmla="*/ 0 w 228600"/>
                  <a:gd name="connsiteY5" fmla="*/ 53340 h 252412"/>
                  <a:gd name="connsiteX6" fmla="*/ 0 w 228600"/>
                  <a:gd name="connsiteY6" fmla="*/ 251460 h 252412"/>
                  <a:gd name="connsiteX7" fmla="*/ 51435 w 228600"/>
                  <a:gd name="connsiteY7" fmla="*/ 251460 h 25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252412">
                    <a:moveTo>
                      <a:pt x="178118" y="252413"/>
                    </a:moveTo>
                    <a:lnTo>
                      <a:pt x="228600" y="252413"/>
                    </a:lnTo>
                    <a:lnTo>
                      <a:pt x="228600" y="53340"/>
                    </a:lnTo>
                    <a:cubicBezTo>
                      <a:pt x="228600" y="23813"/>
                      <a:pt x="203835" y="0"/>
                      <a:pt x="175260" y="0"/>
                    </a:cubicBezTo>
                    <a:lnTo>
                      <a:pt x="53340" y="0"/>
                    </a:lnTo>
                    <a:cubicBezTo>
                      <a:pt x="23813" y="0"/>
                      <a:pt x="0" y="24765"/>
                      <a:pt x="0" y="53340"/>
                    </a:cubicBezTo>
                    <a:lnTo>
                      <a:pt x="0" y="251460"/>
                    </a:lnTo>
                    <a:lnTo>
                      <a:pt x="51435" y="251460"/>
                    </a:lnTo>
                  </a:path>
                </a:pathLst>
              </a:custGeom>
              <a:noFill/>
              <a:ln w="12700" cap="flat">
                <a:solidFill>
                  <a:schemeClr val="bg1"/>
                </a:solidFill>
                <a:prstDash val="solid"/>
                <a:miter/>
              </a:ln>
            </p:spPr>
            <p:txBody>
              <a:bodyPr rtlCol="0" anchor="ctr"/>
              <a:lstStyle/>
              <a:p>
                <a:endParaRPr lang="en-US"/>
              </a:p>
            </p:txBody>
          </p:sp>
        </p:grpSp>
      </p:grpSp>
      <p:grpSp>
        <p:nvGrpSpPr>
          <p:cNvPr id="49" name="Group 48">
            <a:extLst>
              <a:ext uri="{FF2B5EF4-FFF2-40B4-BE49-F238E27FC236}">
                <a16:creationId xmlns:a16="http://schemas.microsoft.com/office/drawing/2014/main" id="{F3F361CF-D8C3-474D-9987-FA18EC8262A6}"/>
              </a:ext>
            </a:extLst>
          </p:cNvPr>
          <p:cNvGrpSpPr/>
          <p:nvPr userDrawn="1"/>
        </p:nvGrpSpPr>
        <p:grpSpPr>
          <a:xfrm>
            <a:off x="7043928" y="2874587"/>
            <a:ext cx="464820" cy="590549"/>
            <a:chOff x="-737480" y="2787593"/>
            <a:chExt cx="464820" cy="590549"/>
          </a:xfrm>
        </p:grpSpPr>
        <p:sp>
          <p:nvSpPr>
            <p:cNvPr id="50" name="Freeform: Shape 49">
              <a:extLst>
                <a:ext uri="{FF2B5EF4-FFF2-40B4-BE49-F238E27FC236}">
                  <a16:creationId xmlns:a16="http://schemas.microsoft.com/office/drawing/2014/main" id="{FC45B04E-D994-4ADD-8A2D-C4901F77EFCD}"/>
                </a:ext>
              </a:extLst>
            </p:cNvPr>
            <p:cNvSpPr/>
            <p:nvPr/>
          </p:nvSpPr>
          <p:spPr>
            <a:xfrm>
              <a:off x="-737480" y="2787593"/>
              <a:ext cx="464820" cy="464819"/>
            </a:xfrm>
            <a:custGeom>
              <a:avLst/>
              <a:gdLst>
                <a:gd name="connsiteX0" fmla="*/ 0 w 464820"/>
                <a:gd name="connsiteY0" fmla="*/ 464820 h 464819"/>
                <a:gd name="connsiteX1" fmla="*/ 0 w 464820"/>
                <a:gd name="connsiteY1" fmla="*/ 58103 h 464819"/>
                <a:gd name="connsiteX2" fmla="*/ 58103 w 464820"/>
                <a:gd name="connsiteY2" fmla="*/ 0 h 464819"/>
                <a:gd name="connsiteX3" fmla="*/ 464820 w 464820"/>
                <a:gd name="connsiteY3" fmla="*/ 0 h 464819"/>
                <a:gd name="connsiteX4" fmla="*/ 464820 w 464820"/>
                <a:gd name="connsiteY4" fmla="*/ 58103 h 464819"/>
                <a:gd name="connsiteX5" fmla="*/ 464820 w 464820"/>
                <a:gd name="connsiteY5" fmla="*/ 406718 h 46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820" h="464819">
                  <a:moveTo>
                    <a:pt x="0" y="464820"/>
                  </a:moveTo>
                  <a:lnTo>
                    <a:pt x="0" y="58103"/>
                  </a:lnTo>
                  <a:cubicBezTo>
                    <a:pt x="0" y="25718"/>
                    <a:pt x="25718" y="0"/>
                    <a:pt x="58103" y="0"/>
                  </a:cubicBezTo>
                  <a:lnTo>
                    <a:pt x="464820" y="0"/>
                  </a:lnTo>
                  <a:lnTo>
                    <a:pt x="464820" y="58103"/>
                  </a:lnTo>
                  <a:lnTo>
                    <a:pt x="464820" y="406718"/>
                  </a:lnTo>
                </a:path>
              </a:pathLst>
            </a:custGeom>
            <a:noFill/>
            <a:ln w="12700" cap="flat">
              <a:solidFill>
                <a:schemeClr val="bg1"/>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95F197C-AACE-4BA8-8E37-31127F6D887C}"/>
                </a:ext>
              </a:extLst>
            </p:cNvPr>
            <p:cNvSpPr/>
            <p:nvPr/>
          </p:nvSpPr>
          <p:spPr>
            <a:xfrm>
              <a:off x="-650802" y="2787593"/>
              <a:ext cx="9525" cy="406717"/>
            </a:xfrm>
            <a:custGeom>
              <a:avLst/>
              <a:gdLst>
                <a:gd name="connsiteX0" fmla="*/ 0 w 9525"/>
                <a:gd name="connsiteY0" fmla="*/ 406718 h 406717"/>
                <a:gd name="connsiteX1" fmla="*/ 0 w 9525"/>
                <a:gd name="connsiteY1" fmla="*/ 0 h 406717"/>
              </a:gdLst>
              <a:ahLst/>
              <a:cxnLst>
                <a:cxn ang="0">
                  <a:pos x="connsiteX0" y="connsiteY0"/>
                </a:cxn>
                <a:cxn ang="0">
                  <a:pos x="connsiteX1" y="connsiteY1"/>
                </a:cxn>
              </a:cxnLst>
              <a:rect l="l" t="t" r="r" b="b"/>
              <a:pathLst>
                <a:path w="9525" h="406717">
                  <a:moveTo>
                    <a:pt x="0" y="406718"/>
                  </a:moveTo>
                  <a:lnTo>
                    <a:pt x="0" y="0"/>
                  </a:lnTo>
                </a:path>
              </a:pathLst>
            </a:custGeom>
            <a:ln w="12700" cap="flat">
              <a:solidFill>
                <a:schemeClr val="bg1"/>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E2DF70A-3CA9-439E-BAA2-96EC1820BD8F}"/>
                </a:ext>
              </a:extLst>
            </p:cNvPr>
            <p:cNvSpPr/>
            <p:nvPr/>
          </p:nvSpPr>
          <p:spPr>
            <a:xfrm>
              <a:off x="-650802" y="3233362"/>
              <a:ext cx="155257" cy="144780"/>
            </a:xfrm>
            <a:custGeom>
              <a:avLst/>
              <a:gdLst>
                <a:gd name="connsiteX0" fmla="*/ 0 w 155257"/>
                <a:gd name="connsiteY0" fmla="*/ 0 h 144780"/>
                <a:gd name="connsiteX1" fmla="*/ 0 w 155257"/>
                <a:gd name="connsiteY1" fmla="*/ 144780 h 144780"/>
                <a:gd name="connsiteX2" fmla="*/ 78105 w 155257"/>
                <a:gd name="connsiteY2" fmla="*/ 105728 h 144780"/>
                <a:gd name="connsiteX3" fmla="*/ 155258 w 155257"/>
                <a:gd name="connsiteY3" fmla="*/ 144780 h 144780"/>
                <a:gd name="connsiteX4" fmla="*/ 155258 w 155257"/>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 h="144780">
                  <a:moveTo>
                    <a:pt x="0" y="0"/>
                  </a:moveTo>
                  <a:lnTo>
                    <a:pt x="0" y="144780"/>
                  </a:lnTo>
                  <a:lnTo>
                    <a:pt x="78105" y="105728"/>
                  </a:lnTo>
                  <a:lnTo>
                    <a:pt x="155258" y="144780"/>
                  </a:lnTo>
                  <a:lnTo>
                    <a:pt x="155258" y="0"/>
                  </a:lnTo>
                  <a:close/>
                </a:path>
              </a:pathLst>
            </a:custGeom>
            <a:noFill/>
            <a:ln w="12700" cap="flat">
              <a:solidFill>
                <a:schemeClr val="bg1"/>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6988BCB-B5B9-4528-A4FB-E1EB6E5E8615}"/>
                </a:ext>
              </a:extLst>
            </p:cNvPr>
            <p:cNvSpPr/>
            <p:nvPr/>
          </p:nvSpPr>
          <p:spPr>
            <a:xfrm>
              <a:off x="-737480" y="3194310"/>
              <a:ext cx="464820" cy="116205"/>
            </a:xfrm>
            <a:custGeom>
              <a:avLst/>
              <a:gdLst>
                <a:gd name="connsiteX0" fmla="*/ 270510 w 464820"/>
                <a:gd name="connsiteY0" fmla="*/ 116205 h 116205"/>
                <a:gd name="connsiteX1" fmla="*/ 464820 w 464820"/>
                <a:gd name="connsiteY1" fmla="*/ 116205 h 116205"/>
                <a:gd name="connsiteX2" fmla="*/ 464820 w 464820"/>
                <a:gd name="connsiteY2" fmla="*/ 0 h 116205"/>
                <a:gd name="connsiteX3" fmla="*/ 58103 w 464820"/>
                <a:gd name="connsiteY3" fmla="*/ 0 h 116205"/>
                <a:gd name="connsiteX4" fmla="*/ 0 w 464820"/>
                <a:gd name="connsiteY4" fmla="*/ 58102 h 116205"/>
                <a:gd name="connsiteX5" fmla="*/ 58103 w 464820"/>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820" h="116205">
                  <a:moveTo>
                    <a:pt x="270510" y="116205"/>
                  </a:moveTo>
                  <a:lnTo>
                    <a:pt x="464820" y="116205"/>
                  </a:lnTo>
                  <a:lnTo>
                    <a:pt x="464820" y="0"/>
                  </a:lnTo>
                  <a:lnTo>
                    <a:pt x="58103" y="0"/>
                  </a:lnTo>
                  <a:cubicBezTo>
                    <a:pt x="25718" y="0"/>
                    <a:pt x="0" y="25718"/>
                    <a:pt x="0" y="58102"/>
                  </a:cubicBezTo>
                  <a:cubicBezTo>
                    <a:pt x="0" y="90488"/>
                    <a:pt x="25718" y="116205"/>
                    <a:pt x="58103" y="116205"/>
                  </a:cubicBezTo>
                </a:path>
              </a:pathLst>
            </a:custGeom>
            <a:noFill/>
            <a:ln w="12700" cap="flat">
              <a:solidFill>
                <a:schemeClr val="bg1"/>
              </a:solidFill>
              <a:prstDash val="solid"/>
              <a:miter/>
            </a:ln>
          </p:spPr>
          <p:txBody>
            <a:bodyPr rtlCol="0" anchor="ctr"/>
            <a:lstStyle/>
            <a:p>
              <a:endParaRPr lang="en-US"/>
            </a:p>
          </p:txBody>
        </p:sp>
      </p:grpSp>
      <p:pic>
        <p:nvPicPr>
          <p:cNvPr id="54" name="CustomIcon">
            <a:extLst>
              <a:ext uri="{FF2B5EF4-FFF2-40B4-BE49-F238E27FC236}">
                <a16:creationId xmlns:a16="http://schemas.microsoft.com/office/drawing/2014/main" id="{B01068C7-EE32-4CE1-A4AF-561F2F9A40A7}"/>
              </a:ext>
            </a:extLst>
          </p:cNvPr>
          <p:cNvPicPr>
            <a:picLocks noChangeAspect="1"/>
          </p:cNvPicPr>
          <p:nvPr userDrawn="1">
            <p:custDataLst>
              <p:tags r:id="rId9"/>
            </p:custDataLst>
          </p:nvPr>
        </p:nvPicPr>
        <p:blipFill>
          <a:blip r:embed="rId18">
            <a:extLst>
              <a:ext uri="{96DAC541-7B7A-43D3-8B79-37D633B846F1}">
                <asvg:svgBlip xmlns:asvg="http://schemas.microsoft.com/office/drawing/2016/SVG/main" r:embed="rId19"/>
              </a:ext>
            </a:extLst>
          </a:blip>
          <a:stretch>
            <a:fillRect/>
          </a:stretch>
        </p:blipFill>
        <p:spPr>
          <a:xfrm>
            <a:off x="6987104" y="4615511"/>
            <a:ext cx="609600" cy="609600"/>
          </a:xfrm>
          <a:prstGeom prst="rect">
            <a:avLst/>
          </a:prstGeom>
        </p:spPr>
      </p:pic>
      <p:grpSp>
        <p:nvGrpSpPr>
          <p:cNvPr id="55" name="Group 54">
            <a:extLst>
              <a:ext uri="{FF2B5EF4-FFF2-40B4-BE49-F238E27FC236}">
                <a16:creationId xmlns:a16="http://schemas.microsoft.com/office/drawing/2014/main" id="{F84A6EAF-944B-47FF-9AA4-C4959BC6E8DD}"/>
              </a:ext>
            </a:extLst>
          </p:cNvPr>
          <p:cNvGrpSpPr/>
          <p:nvPr userDrawn="1"/>
        </p:nvGrpSpPr>
        <p:grpSpPr>
          <a:xfrm>
            <a:off x="4595296" y="4615511"/>
            <a:ext cx="609600" cy="609600"/>
            <a:chOff x="-468562" y="3789947"/>
            <a:chExt cx="609600" cy="609600"/>
          </a:xfrm>
        </p:grpSpPr>
        <p:pic>
          <p:nvPicPr>
            <p:cNvPr id="56" name="CustomIcon">
              <a:extLst>
                <a:ext uri="{FF2B5EF4-FFF2-40B4-BE49-F238E27FC236}">
                  <a16:creationId xmlns:a16="http://schemas.microsoft.com/office/drawing/2014/main" id="{9568A4CA-7A46-425D-A96A-6119DC08B8CE}"/>
                </a:ext>
              </a:extLst>
            </p:cNvPr>
            <p:cNvPicPr>
              <a:picLocks noChangeAspect="1"/>
            </p:cNvPicPr>
            <p:nvPr>
              <p:custDataLst>
                <p:tags r:id="rId11"/>
              </p:custDataLst>
            </p:nvPr>
          </p:nvPicPr>
          <p:blipFill>
            <a:blip r:embed="rId20">
              <a:extLst>
                <a:ext uri="{96DAC541-7B7A-43D3-8B79-37D633B846F1}">
                  <asvg:svgBlip xmlns:asvg="http://schemas.microsoft.com/office/drawing/2016/SVG/main" r:embed="rId21"/>
                </a:ext>
              </a:extLst>
            </a:blip>
            <a:stretch>
              <a:fillRect/>
            </a:stretch>
          </p:blipFill>
          <p:spPr>
            <a:xfrm>
              <a:off x="-468562" y="3789947"/>
              <a:ext cx="609600" cy="609600"/>
            </a:xfrm>
            <a:prstGeom prst="rect">
              <a:avLst/>
            </a:prstGeom>
          </p:spPr>
        </p:pic>
        <p:sp>
          <p:nvSpPr>
            <p:cNvPr id="57" name="Freeform: Shape 56">
              <a:extLst>
                <a:ext uri="{FF2B5EF4-FFF2-40B4-BE49-F238E27FC236}">
                  <a16:creationId xmlns:a16="http://schemas.microsoft.com/office/drawing/2014/main" id="{C50A9422-7195-4A98-9F4C-334F41A2B67A}"/>
                </a:ext>
              </a:extLst>
            </p:cNvPr>
            <p:cNvSpPr/>
            <p:nvPr/>
          </p:nvSpPr>
          <p:spPr>
            <a:xfrm>
              <a:off x="-403225" y="3931138"/>
              <a:ext cx="473563" cy="179754"/>
            </a:xfrm>
            <a:custGeom>
              <a:avLst/>
              <a:gdLst>
                <a:gd name="connsiteX0" fmla="*/ 0 w 484553"/>
                <a:gd name="connsiteY0" fmla="*/ 140677 h 179754"/>
                <a:gd name="connsiteX1" fmla="*/ 125046 w 484553"/>
                <a:gd name="connsiteY1" fmla="*/ 62524 h 179754"/>
                <a:gd name="connsiteX2" fmla="*/ 203200 w 484553"/>
                <a:gd name="connsiteY2" fmla="*/ 179754 h 179754"/>
                <a:gd name="connsiteX3" fmla="*/ 375138 w 484553"/>
                <a:gd name="connsiteY3" fmla="*/ 0 h 179754"/>
                <a:gd name="connsiteX4" fmla="*/ 484553 w 484553"/>
                <a:gd name="connsiteY4" fmla="*/ 148493 h 179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553" h="179754">
                  <a:moveTo>
                    <a:pt x="0" y="140677"/>
                  </a:moveTo>
                  <a:lnTo>
                    <a:pt x="125046" y="62524"/>
                  </a:lnTo>
                  <a:lnTo>
                    <a:pt x="203200" y="179754"/>
                  </a:lnTo>
                  <a:lnTo>
                    <a:pt x="375138" y="0"/>
                  </a:lnTo>
                  <a:lnTo>
                    <a:pt x="484553" y="148493"/>
                  </a:lnTo>
                </a:path>
              </a:pathLst>
            </a:cu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825B21C-C71D-4851-9A41-0FEC261D45C8}"/>
                </a:ext>
              </a:extLst>
            </p:cNvPr>
            <p:cNvSpPr/>
            <p:nvPr/>
          </p:nvSpPr>
          <p:spPr>
            <a:xfrm>
              <a:off x="-226627" y="3873450"/>
              <a:ext cx="107950" cy="107950"/>
            </a:xfrm>
            <a:prstGeom prst="ellipse">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sp>
        <p:nvSpPr>
          <p:cNvPr id="59" name="KeyTakeawayOF 4">
            <a:extLst>
              <a:ext uri="{FF2B5EF4-FFF2-40B4-BE49-F238E27FC236}">
                <a16:creationId xmlns:a16="http://schemas.microsoft.com/office/drawing/2014/main" id="{ED0A869E-A5C8-4D4A-A269-D05224E20005}"/>
              </a:ext>
            </a:extLst>
          </p:cNvPr>
          <p:cNvSpPr txBox="1"/>
          <p:nvPr userDrawn="1">
            <p:custDataLst>
              <p:tags r:id="rId10"/>
            </p:custDataLst>
          </p:nvPr>
        </p:nvSpPr>
        <p:spPr>
          <a:xfrm>
            <a:off x="554736" y="1326464"/>
            <a:ext cx="11082529" cy="738664"/>
          </a:xfrm>
          <a:prstGeom prst="rect">
            <a:avLst/>
          </a:prstGeom>
          <a:solidFill>
            <a:schemeClr val="accent1"/>
          </a:solidFill>
        </p:spPr>
        <p:txBody>
          <a:bodyPr vert="horz" wrap="square" lIns="182880" tIns="182880" rIns="182880" bIns="18288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200" b="1" dirty="0">
                <a:solidFill>
                  <a:schemeClr val="bg1"/>
                </a:solidFill>
              </a:rPr>
              <a:t>The Four Techniques for Crafting a Message framework helps to inspire your audience so they can understand, believe in and act on your ideas. Logic and facts can convince your audience to act, however emotion can </a:t>
            </a:r>
            <a:r>
              <a:rPr lang="en-CA" sz="1200" b="1" i="1" dirty="0">
                <a:solidFill>
                  <a:schemeClr val="bg1"/>
                </a:solidFill>
              </a:rPr>
              <a:t>inspire</a:t>
            </a:r>
            <a:r>
              <a:rPr lang="en-CA" sz="1200" b="1" dirty="0">
                <a:solidFill>
                  <a:schemeClr val="bg1"/>
                </a:solidFill>
              </a:rPr>
              <a:t> your audience to act</a:t>
            </a:r>
            <a:endParaRPr lang="en-CA" sz="1050" dirty="0">
              <a:solidFill>
                <a:schemeClr val="bg1"/>
              </a:solidFill>
            </a:endParaRPr>
          </a:p>
        </p:txBody>
      </p:sp>
    </p:spTree>
    <p:extLst>
      <p:ext uri="{BB962C8B-B14F-4D97-AF65-F5344CB8AC3E}">
        <p14:creationId xmlns:p14="http://schemas.microsoft.com/office/powerpoint/2010/main" val="372494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776" name="think-cell Slide" r:id="rId19" imgW="413" imgH="416" progId="TCLayout.ActiveDocument.1">
                  <p:embed/>
                </p:oleObj>
              </mc:Choice>
              <mc:Fallback>
                <p:oleObj name="think-cell Slide" r:id="rId19"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pic>
        <p:nvPicPr>
          <p:cNvPr id="16" name="CustomIcon">
            <a:extLst>
              <a:ext uri="{FF2B5EF4-FFF2-40B4-BE49-F238E27FC236}">
                <a16:creationId xmlns:a16="http://schemas.microsoft.com/office/drawing/2014/main" id="{9DBAC26D-AA3B-4EFB-9331-61D2541D2ABB}"/>
              </a:ext>
            </a:extLst>
          </p:cNvPr>
          <p:cNvPicPr>
            <a:picLocks noChangeAspect="1"/>
          </p:cNvPicPr>
          <p:nvPr userDrawn="1">
            <p:custDataLst>
              <p:tags r:id="rId15"/>
            </p:custDataLst>
          </p:nvPr>
        </p:nvPicPr>
        <p:blipFill>
          <a:blip r:embed="rId21">
            <a:extLst>
              <a:ext uri="{96DAC541-7B7A-43D3-8B79-37D633B846F1}">
                <asvg:svgBlip xmlns:asvg="http://schemas.microsoft.com/office/drawing/2016/SVG/main" r:embed="rId22"/>
              </a:ext>
            </a:extLst>
          </a:blip>
          <a:stretch>
            <a:fillRect/>
          </a:stretch>
        </p:blipFill>
        <p:spPr>
          <a:xfrm>
            <a:off x="9092184" y="423715"/>
            <a:ext cx="609600" cy="609600"/>
          </a:xfrm>
          <a:prstGeom prst="rect">
            <a:avLst/>
          </a:prstGeom>
        </p:spPr>
      </p:pic>
      <p:sp>
        <p:nvSpPr>
          <p:cNvPr id="21" name="Rectangle 20">
            <a:extLst>
              <a:ext uri="{FF2B5EF4-FFF2-40B4-BE49-F238E27FC236}">
                <a16:creationId xmlns:a16="http://schemas.microsoft.com/office/drawing/2014/main" id="{4BE0DCAB-CF08-48EE-84FC-237D2E1D848F}"/>
              </a:ext>
            </a:extLst>
          </p:cNvPr>
          <p:cNvSpPr/>
          <p:nvPr userDrawn="1"/>
        </p:nvSpPr>
        <p:spPr>
          <a:xfrm>
            <a:off x="9843795" y="494990"/>
            <a:ext cx="2243429" cy="467051"/>
          </a:xfrm>
          <a:prstGeom prst="rect">
            <a:avLst/>
          </a:prstGeom>
        </p:spPr>
        <p:txBody>
          <a:bodyPr wrap="square">
            <a:spAutoFit/>
          </a:bodyPr>
          <a:lstStyle/>
          <a:p>
            <a:pPr marR="0" lvl="0">
              <a:lnSpc>
                <a:spcPct val="110000"/>
              </a:lnSpc>
              <a:spcBef>
                <a:spcPts val="100"/>
              </a:spcBef>
              <a:spcAft>
                <a:spcPts val="100"/>
              </a:spcAft>
            </a:pPr>
            <a:r>
              <a:rPr lang="en-CA" sz="2400" b="1" dirty="0">
                <a:latin typeface="Arial (Body)"/>
                <a:ea typeface="Times New Roman" panose="02020603050405020304" pitchFamily="18" charset="0"/>
                <a:cs typeface="Times New Roman" panose="02020603050405020304" pitchFamily="18" charset="0"/>
              </a:rPr>
              <a:t>10 minutes</a:t>
            </a:r>
          </a:p>
        </p:txBody>
      </p:sp>
      <p:sp>
        <p:nvSpPr>
          <p:cNvPr id="26" name="TextBox 25">
            <a:extLst>
              <a:ext uri="{FF2B5EF4-FFF2-40B4-BE49-F238E27FC236}">
                <a16:creationId xmlns:a16="http://schemas.microsoft.com/office/drawing/2014/main" id="{2502F074-0376-46C7-86B7-8B0306B62181}"/>
              </a:ext>
            </a:extLst>
          </p:cNvPr>
          <p:cNvSpPr txBox="1"/>
          <p:nvPr userDrawn="1">
            <p:custDataLst>
              <p:tags r:id="rId16"/>
            </p:custDataLst>
          </p:nvPr>
        </p:nvSpPr>
        <p:spPr>
          <a:xfrm>
            <a:off x="554736" y="1667599"/>
            <a:ext cx="7918704" cy="38882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dirty="0">
                <a:cs typeface="Times New Roman" panose="02020603050405020304" pitchFamily="18" charset="0"/>
              </a:rPr>
              <a:t>You were just introduced to the Four Techniques for Crafting a Message. Achieving rhetorical excellence may seem like a lofty goal, but you can use these techniques to elevate your day-to-day communications. </a:t>
            </a:r>
          </a:p>
          <a:p>
            <a:pPr lvl="1">
              <a:spcBef>
                <a:spcPts val="2000"/>
              </a:spcBef>
            </a:pPr>
            <a:r>
              <a:rPr lang="en-US" b="1" dirty="0">
                <a:cs typeface="Times New Roman" panose="02020603050405020304" pitchFamily="18" charset="0"/>
              </a:rPr>
              <a:t>Goal: </a:t>
            </a:r>
            <a:r>
              <a:rPr lang="en-US" dirty="0">
                <a:cs typeface="Times New Roman" panose="02020603050405020304" pitchFamily="18" charset="0"/>
              </a:rPr>
              <a:t>Use the Four Techniques worksheet to craft a written or verbal message that you plan on delivering to an audience </a:t>
            </a:r>
          </a:p>
          <a:p>
            <a:pPr lvl="1">
              <a:spcBef>
                <a:spcPts val="2000"/>
              </a:spcBef>
            </a:pPr>
            <a:r>
              <a:rPr lang="en-US" b="1" dirty="0">
                <a:cs typeface="Times New Roman" panose="02020603050405020304" pitchFamily="18" charset="0"/>
              </a:rPr>
              <a:t>Logistics: </a:t>
            </a:r>
            <a:r>
              <a:rPr lang="en-US" dirty="0">
                <a:cs typeface="Times New Roman" panose="02020603050405020304" pitchFamily="18" charset="0"/>
              </a:rPr>
              <a:t>This is an individual exercise to be completed as soon as possible</a:t>
            </a:r>
          </a:p>
          <a:p>
            <a:pPr lvl="1">
              <a:spcBef>
                <a:spcPts val="2000"/>
              </a:spcBef>
            </a:pPr>
            <a:r>
              <a:rPr lang="en-US" b="1" dirty="0">
                <a:cs typeface="Times New Roman" panose="02020603050405020304" pitchFamily="18" charset="0"/>
              </a:rPr>
              <a:t>Estimated time: </a:t>
            </a:r>
            <a:r>
              <a:rPr lang="en-US" dirty="0">
                <a:cs typeface="Times New Roman" panose="02020603050405020304" pitchFamily="18" charset="0"/>
              </a:rPr>
              <a:t>10 minutes</a:t>
            </a:r>
          </a:p>
          <a:p>
            <a:pPr>
              <a:spcBef>
                <a:spcPts val="2000"/>
              </a:spcBef>
            </a:pPr>
            <a:r>
              <a:rPr lang="en-US" dirty="0">
                <a:cs typeface="Times New Roman" panose="02020603050405020304" pitchFamily="18" charset="0"/>
              </a:rPr>
              <a:t>Think about an aspirational goal that you have which requires other people to take action or try something different. Take 10 minutes to fill out the Four Techniques worksheet to plan how you will convince and, more importantly, inspire people with your message. Brainstorm examples for 1-2 techniques on the worksheet.</a:t>
            </a:r>
          </a:p>
        </p:txBody>
      </p:sp>
      <p:sp>
        <p:nvSpPr>
          <p:cNvPr id="29" name="TextBox 28">
            <a:extLst>
              <a:ext uri="{FF2B5EF4-FFF2-40B4-BE49-F238E27FC236}">
                <a16:creationId xmlns:a16="http://schemas.microsoft.com/office/drawing/2014/main" id="{C3A2DE2D-4160-4751-8373-C770787A4491}"/>
              </a:ext>
            </a:extLst>
          </p:cNvPr>
          <p:cNvSpPr txBox="1"/>
          <p:nvPr userDrawn="1">
            <p:custDataLst>
              <p:tags r:id="rId17"/>
            </p:custDataLst>
          </p:nvPr>
        </p:nvSpPr>
        <p:spPr>
          <a:xfrm>
            <a:off x="9104313" y="1667599"/>
            <a:ext cx="2532951" cy="320857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Questions to consider:</a:t>
            </a:r>
          </a:p>
          <a:p>
            <a:pPr lvl="1">
              <a:spcBef>
                <a:spcPts val="1000"/>
              </a:spcBef>
            </a:pPr>
            <a:r>
              <a:rPr lang="en-US" dirty="0">
                <a:cs typeface="Times New Roman" panose="02020603050405020304" pitchFamily="18" charset="0"/>
              </a:rPr>
              <a:t>Who is your audience? What would resonate with them? And what action would you like them to take?</a:t>
            </a:r>
          </a:p>
          <a:p>
            <a:pPr lvl="1">
              <a:spcBef>
                <a:spcPts val="1000"/>
              </a:spcBef>
            </a:pPr>
            <a:r>
              <a:rPr lang="en-US" dirty="0">
                <a:cs typeface="Times New Roman" panose="02020603050405020304" pitchFamily="18" charset="0"/>
              </a:rPr>
              <a:t>What is your purpose in delivering this message?</a:t>
            </a:r>
          </a:p>
          <a:p>
            <a:pPr lvl="1">
              <a:spcBef>
                <a:spcPts val="1000"/>
              </a:spcBef>
            </a:pPr>
            <a:r>
              <a:rPr lang="en-US" dirty="0">
                <a:cs typeface="Times New Roman" panose="02020603050405020304" pitchFamily="18" charset="0"/>
              </a:rPr>
              <a:t>Which of the four techniques would best serve your purpose?</a:t>
            </a:r>
          </a:p>
        </p:txBody>
      </p:sp>
    </p:spTree>
    <p:extLst>
      <p:ext uri="{BB962C8B-B14F-4D97-AF65-F5344CB8AC3E}">
        <p14:creationId xmlns:p14="http://schemas.microsoft.com/office/powerpoint/2010/main" val="147086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837"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330031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586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421748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9195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3725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9460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tags" Target="../tags/tag13.xml"/><Relationship Id="rId26" Type="http://schemas.openxmlformats.org/officeDocument/2006/relationships/tags" Target="../tags/tag21.xml"/><Relationship Id="rId3" Type="http://schemas.openxmlformats.org/officeDocument/2006/relationships/slideLayout" Target="../slideLayouts/slideLayout3.xml"/><Relationship Id="rId21" Type="http://schemas.openxmlformats.org/officeDocument/2006/relationships/tags" Target="../tags/tag16.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tags" Target="../tags/tag12.xml"/><Relationship Id="rId25" Type="http://schemas.openxmlformats.org/officeDocument/2006/relationships/tags" Target="../tags/tag20.xml"/><Relationship Id="rId2" Type="http://schemas.openxmlformats.org/officeDocument/2006/relationships/slideLayout" Target="../slideLayouts/slideLayout2.xml"/><Relationship Id="rId16" Type="http://schemas.openxmlformats.org/officeDocument/2006/relationships/tags" Target="../tags/tag11.xml"/><Relationship Id="rId20" Type="http://schemas.openxmlformats.org/officeDocument/2006/relationships/tags" Target="../tags/tag15.xml"/><Relationship Id="rId29" Type="http://schemas.openxmlformats.org/officeDocument/2006/relationships/tags" Target="../tags/tag24.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24" Type="http://schemas.openxmlformats.org/officeDocument/2006/relationships/tags" Target="../tags/tag19.xml"/><Relationship Id="rId5" Type="http://schemas.openxmlformats.org/officeDocument/2006/relationships/theme" Target="../theme/theme1.xml"/><Relationship Id="rId15" Type="http://schemas.openxmlformats.org/officeDocument/2006/relationships/tags" Target="../tags/tag10.xml"/><Relationship Id="rId23" Type="http://schemas.openxmlformats.org/officeDocument/2006/relationships/tags" Target="../tags/tag18.xml"/><Relationship Id="rId28" Type="http://schemas.openxmlformats.org/officeDocument/2006/relationships/tags" Target="../tags/tag23.xml"/><Relationship Id="rId10" Type="http://schemas.openxmlformats.org/officeDocument/2006/relationships/tags" Target="../tags/tag5.xml"/><Relationship Id="rId19" Type="http://schemas.openxmlformats.org/officeDocument/2006/relationships/tags" Target="../tags/tag14.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 Id="rId22" Type="http://schemas.openxmlformats.org/officeDocument/2006/relationships/tags" Target="../tags/tag17.xml"/><Relationship Id="rId27" Type="http://schemas.openxmlformats.org/officeDocument/2006/relationships/tags" Target="../tags/tag22.xml"/><Relationship Id="rId30"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tags" Target="../tags/tag72.xml"/><Relationship Id="rId39" Type="http://schemas.openxmlformats.org/officeDocument/2006/relationships/tags" Target="../tags/tag85.xml"/><Relationship Id="rId21" Type="http://schemas.openxmlformats.org/officeDocument/2006/relationships/vmlDrawing" Target="../drawings/vmlDrawing6.vml"/><Relationship Id="rId34" Type="http://schemas.openxmlformats.org/officeDocument/2006/relationships/tags" Target="../tags/tag80.xml"/><Relationship Id="rId42" Type="http://schemas.openxmlformats.org/officeDocument/2006/relationships/tags" Target="../tags/tag88.xml"/><Relationship Id="rId47" Type="http://schemas.openxmlformats.org/officeDocument/2006/relationships/image" Target="../media/image2.emf"/><Relationship Id="rId7" Type="http://schemas.openxmlformats.org/officeDocument/2006/relationships/slideLayout" Target="../slideLayouts/slideLayout1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9" Type="http://schemas.openxmlformats.org/officeDocument/2006/relationships/tags" Target="../tags/tag75.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tags" Target="../tags/tag70.xml"/><Relationship Id="rId32" Type="http://schemas.openxmlformats.org/officeDocument/2006/relationships/tags" Target="../tags/tag78.xml"/><Relationship Id="rId37" Type="http://schemas.openxmlformats.org/officeDocument/2006/relationships/tags" Target="../tags/tag83.xml"/><Relationship Id="rId40" Type="http://schemas.openxmlformats.org/officeDocument/2006/relationships/tags" Target="../tags/tag86.xml"/><Relationship Id="rId45" Type="http://schemas.openxmlformats.org/officeDocument/2006/relationships/tags" Target="../tags/tag91.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tags" Target="../tags/tag69.xml"/><Relationship Id="rId28" Type="http://schemas.openxmlformats.org/officeDocument/2006/relationships/tags" Target="../tags/tag74.xml"/><Relationship Id="rId36" Type="http://schemas.openxmlformats.org/officeDocument/2006/relationships/tags" Target="../tags/tag8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tags" Target="../tags/tag77.xml"/><Relationship Id="rId44" Type="http://schemas.openxmlformats.org/officeDocument/2006/relationships/tags" Target="../tags/tag90.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ags" Target="../tags/tag68.xml"/><Relationship Id="rId27" Type="http://schemas.openxmlformats.org/officeDocument/2006/relationships/tags" Target="../tags/tag73.xml"/><Relationship Id="rId30" Type="http://schemas.openxmlformats.org/officeDocument/2006/relationships/tags" Target="../tags/tag76.xml"/><Relationship Id="rId35" Type="http://schemas.openxmlformats.org/officeDocument/2006/relationships/tags" Target="../tags/tag81.xml"/><Relationship Id="rId43" Type="http://schemas.openxmlformats.org/officeDocument/2006/relationships/tags" Target="../tags/tag89.xml"/><Relationship Id="rId8" Type="http://schemas.openxmlformats.org/officeDocument/2006/relationships/slideLayout" Target="../slideLayouts/slideLayout12.xml"/><Relationship Id="rId3" Type="http://schemas.openxmlformats.org/officeDocument/2006/relationships/slideLayout" Target="../slideLayouts/slideLayout7.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tags" Target="../tags/tag71.xml"/><Relationship Id="rId33" Type="http://schemas.openxmlformats.org/officeDocument/2006/relationships/tags" Target="../tags/tag79.xml"/><Relationship Id="rId38" Type="http://schemas.openxmlformats.org/officeDocument/2006/relationships/tags" Target="../tags/tag84.xml"/><Relationship Id="rId46" Type="http://schemas.openxmlformats.org/officeDocument/2006/relationships/oleObject" Target="../embeddings/oleObject6.bin"/><Relationship Id="rId20" Type="http://schemas.openxmlformats.org/officeDocument/2006/relationships/theme" Target="../theme/theme2.xml"/><Relationship Id="rId41" Type="http://schemas.openxmlformats.org/officeDocument/2006/relationships/tags" Target="../tags/tag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7"/>
            </p:custDataLst>
            <p:extLst>
              <p:ext uri="{D42A27DB-BD31-4B8C-83A1-F6EECF244321}">
                <p14:modId xmlns:p14="http://schemas.microsoft.com/office/powerpoint/2010/main" val="2213112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0304" name="think-cell Slide" r:id="rId30" imgW="413" imgH="416" progId="TCLayout.ActiveDocument.1">
                  <p:embed/>
                </p:oleObj>
              </mc:Choice>
              <mc:Fallback>
                <p:oleObj name="think-cell Slide" r:id="rId30" imgW="413" imgH="416" progId="TCLayout.ActiveDocument.1">
                  <p:embed/>
                  <p:pic>
                    <p:nvPicPr>
                      <p:cNvPr id="0" name=""/>
                      <p:cNvPicPr/>
                      <p:nvPr/>
                    </p:nvPicPr>
                    <p:blipFill>
                      <a:blip r:embed="rId3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1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1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1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1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1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1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2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2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1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2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2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1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2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2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1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2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2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1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2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367929" y="3301675"/>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86" r:id="rId3"/>
    <p:sldLayoutId id="2147483882" r:id="rId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3813"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64964499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 id="2147483905" r:id="rId18"/>
    <p:sldLayoutId id="2147483906"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77.xml"/><Relationship Id="rId7" Type="http://schemas.openxmlformats.org/officeDocument/2006/relationships/image" Target="../media/image16.emf"/><Relationship Id="rId2" Type="http://schemas.openxmlformats.org/officeDocument/2006/relationships/tags" Target="../tags/tag276.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Layout" Target="../slideLayouts/slideLayout5.xml"/><Relationship Id="rId4" Type="http://schemas.openxmlformats.org/officeDocument/2006/relationships/tags" Target="../tags/tag278.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280.xml"/><Relationship Id="rId7" Type="http://schemas.openxmlformats.org/officeDocument/2006/relationships/slideLayout" Target="../slideLayouts/slideLayout4.xml"/><Relationship Id="rId2" Type="http://schemas.openxmlformats.org/officeDocument/2006/relationships/tags" Target="../tags/tag279.xml"/><Relationship Id="rId1" Type="http://schemas.openxmlformats.org/officeDocument/2006/relationships/vmlDrawing" Target="../drawings/vmlDrawing20.vml"/><Relationship Id="rId6" Type="http://schemas.openxmlformats.org/officeDocument/2006/relationships/tags" Target="../tags/tag283.xml"/><Relationship Id="rId5" Type="http://schemas.openxmlformats.org/officeDocument/2006/relationships/tags" Target="../tags/tag282.xml"/><Relationship Id="rId10" Type="http://schemas.openxmlformats.org/officeDocument/2006/relationships/image" Target="../media/image15.emf"/><Relationship Id="rId4" Type="http://schemas.openxmlformats.org/officeDocument/2006/relationships/tags" Target="../tags/tag281.xml"/><Relationship Id="rId9"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285.xml"/><Relationship Id="rId7" Type="http://schemas.openxmlformats.org/officeDocument/2006/relationships/slideLayout" Target="../slideLayouts/slideLayout2.xml"/><Relationship Id="rId2" Type="http://schemas.openxmlformats.org/officeDocument/2006/relationships/tags" Target="../tags/tag284.xml"/><Relationship Id="rId1" Type="http://schemas.openxmlformats.org/officeDocument/2006/relationships/vmlDrawing" Target="../drawings/vmlDrawing21.vml"/><Relationship Id="rId6" Type="http://schemas.openxmlformats.org/officeDocument/2006/relationships/tags" Target="../tags/tag288.xml"/><Relationship Id="rId5" Type="http://schemas.openxmlformats.org/officeDocument/2006/relationships/tags" Target="../tags/tag287.xml"/><Relationship Id="rId10" Type="http://schemas.openxmlformats.org/officeDocument/2006/relationships/image" Target="../media/image15.emf"/><Relationship Id="rId4" Type="http://schemas.openxmlformats.org/officeDocument/2006/relationships/tags" Target="../tags/tag286.xml"/><Relationship Id="rId9"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290.xml"/><Relationship Id="rId7" Type="http://schemas.openxmlformats.org/officeDocument/2006/relationships/slideLayout" Target="../slideLayouts/slideLayout3.xml"/><Relationship Id="rId2" Type="http://schemas.openxmlformats.org/officeDocument/2006/relationships/tags" Target="../tags/tag289.xml"/><Relationship Id="rId1" Type="http://schemas.openxmlformats.org/officeDocument/2006/relationships/vmlDrawing" Target="../drawings/vmlDrawing22.vml"/><Relationship Id="rId6" Type="http://schemas.openxmlformats.org/officeDocument/2006/relationships/tags" Target="../tags/tag293.xml"/><Relationship Id="rId5" Type="http://schemas.openxmlformats.org/officeDocument/2006/relationships/tags" Target="../tags/tag292.xml"/><Relationship Id="rId10" Type="http://schemas.openxmlformats.org/officeDocument/2006/relationships/image" Target="../media/image15.emf"/><Relationship Id="rId4" Type="http://schemas.openxmlformats.org/officeDocument/2006/relationships/tags" Target="../tags/tag291.xml"/><Relationship Id="rId9"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36120936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7125"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092559"/>
            <a:ext cx="6016752" cy="307777"/>
          </a:xfrm>
        </p:spPr>
        <p:txBody>
          <a:bodyPr>
            <a:noAutofit/>
          </a:bodyPr>
          <a:lstStyle/>
          <a:p>
            <a:r>
              <a:rPr lang="en-US" dirty="0"/>
              <a:t>Communicating for Impact</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551942" y="1940188"/>
            <a:ext cx="6016752" cy="2031325"/>
          </a:xfrm>
        </p:spPr>
        <p:txBody>
          <a:bodyPr>
            <a:spAutoFit/>
          </a:bodyPr>
          <a:lstStyle/>
          <a:p>
            <a:r>
              <a:rPr lang="en-US" dirty="0"/>
              <a:t>Craft inspiring communications:</a:t>
            </a:r>
            <a:br>
              <a:rPr lang="en-US" dirty="0"/>
            </a:br>
            <a:r>
              <a:rPr lang="en-US" dirty="0"/>
              <a:t>Try it now</a:t>
            </a:r>
          </a:p>
        </p:txBody>
      </p:sp>
      <p:pic>
        <p:nvPicPr>
          <p:cNvPr id="15" name="Picture 14">
            <a:extLst>
              <a:ext uri="{FF2B5EF4-FFF2-40B4-BE49-F238E27FC236}">
                <a16:creationId xmlns:a16="http://schemas.microsoft.com/office/drawing/2014/main" id="{EB96D343-E9C9-1940-A5E7-D04E83B5F82E}"/>
              </a:ext>
            </a:extLst>
          </p:cNvPr>
          <p:cNvPicPr>
            <a:picLocks noChangeAspect="1"/>
          </p:cNvPicPr>
          <p:nvPr/>
        </p:nvPicPr>
        <p:blipFill rotWithShape="1">
          <a:blip r:embed="rId8"/>
          <a:srcRect r="7448"/>
          <a:stretch/>
        </p:blipFill>
        <p:spPr>
          <a:xfrm>
            <a:off x="6947452" y="2403894"/>
            <a:ext cx="5244548" cy="3549396"/>
          </a:xfrm>
          <a:prstGeom prst="rect">
            <a:avLst/>
          </a:prstGeom>
        </p:spPr>
      </p:pic>
    </p:spTree>
    <p:extLst>
      <p:ext uri="{BB962C8B-B14F-4D97-AF65-F5344CB8AC3E}">
        <p14:creationId xmlns:p14="http://schemas.microsoft.com/office/powerpoint/2010/main" val="310616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934F24D0-CBAA-4478-94C2-366294E42B4F}"/>
              </a:ext>
            </a:extLst>
          </p:cNvPr>
          <p:cNvGraphicFramePr>
            <a:graphicFrameLocks noChangeAspect="1"/>
          </p:cNvGraphicFramePr>
          <p:nvPr>
            <p:custDataLst>
              <p:tags r:id="rId2"/>
            </p:custDataLst>
            <p:extLst>
              <p:ext uri="{D42A27DB-BD31-4B8C-83A1-F6EECF244321}">
                <p14:modId xmlns:p14="http://schemas.microsoft.com/office/powerpoint/2010/main" val="822151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898" name="think-cell Slide" r:id="rId9" imgW="473" imgH="473" progId="TCLayout.ActiveDocument.1">
                  <p:embed/>
                </p:oleObj>
              </mc:Choice>
              <mc:Fallback>
                <p:oleObj name="think-cell Slide" r:id="rId9" imgW="473" imgH="473" progId="TCLayout.ActiveDocument.1">
                  <p:embed/>
                  <p:pic>
                    <p:nvPicPr>
                      <p:cNvPr id="6" name="Object 2" hidden="1">
                        <a:extLst>
                          <a:ext uri="{FF2B5EF4-FFF2-40B4-BE49-F238E27FC236}">
                            <a16:creationId xmlns:a16="http://schemas.microsoft.com/office/drawing/2014/main" id="{934F24D0-CBAA-4478-94C2-366294E42B4F}"/>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D2527ED3-04F7-4891-8622-0CA6C20BFFA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784CAE0F-3FBB-4BBD-B4B4-3404F3C93F75}"/>
              </a:ext>
            </a:extLst>
          </p:cNvPr>
          <p:cNvSpPr>
            <a:spLocks noGrp="1"/>
          </p:cNvSpPr>
          <p:nvPr>
            <p:ph type="title"/>
            <p:custDataLst>
              <p:tags r:id="rId4"/>
            </p:custDataLst>
          </p:nvPr>
        </p:nvSpPr>
        <p:spPr>
          <a:xfrm>
            <a:off x="554736" y="519011"/>
            <a:ext cx="7918704" cy="384721"/>
          </a:xfrm>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CA" dirty="0"/>
              <a:t>Craft inspiring communications – Try it now</a:t>
            </a:r>
          </a:p>
        </p:txBody>
      </p:sp>
      <p:sp>
        <p:nvSpPr>
          <p:cNvPr id="3" name="3. Subtitle">
            <a:extLst>
              <a:ext uri="{FF2B5EF4-FFF2-40B4-BE49-F238E27FC236}">
                <a16:creationId xmlns:a16="http://schemas.microsoft.com/office/drawing/2014/main" id="{9C3B97D8-E2DD-443E-8BFE-D0913810CE8A}"/>
              </a:ext>
            </a:extLst>
          </p:cNvPr>
          <p:cNvSpPr>
            <a:spLocks noGrp="1"/>
          </p:cNvSpPr>
          <p:nvPr>
            <p:ph type="subTitle" idx="1"/>
            <p:custDataLst>
              <p:tags r:id="rId5"/>
            </p:custDataLst>
          </p:nvPr>
        </p:nvSpPr>
        <p:spPr/>
        <p:txBody>
          <a:bodyPr/>
          <a:lstStyle/>
          <a:p>
            <a:r>
              <a:rPr lang="en-CA" dirty="0"/>
              <a:t>Instructions</a:t>
            </a:r>
          </a:p>
        </p:txBody>
      </p:sp>
      <p:sp>
        <p:nvSpPr>
          <p:cNvPr id="13" name="1. On-page tracker">
            <a:extLst>
              <a:ext uri="{FF2B5EF4-FFF2-40B4-BE49-F238E27FC236}">
                <a16:creationId xmlns:a16="http://schemas.microsoft.com/office/drawing/2014/main" id="{DC69DE8F-726C-4842-B73F-B4CAB02773E5}"/>
              </a:ext>
            </a:extLst>
          </p:cNvPr>
          <p:cNvSpPr>
            <a:spLocks noGrp="1"/>
          </p:cNvSpPr>
          <p:nvPr>
            <p:ph type="body" sz="quarter" idx="17" hasCustomPrompt="1"/>
            <p:custDataLst>
              <p:tags r:id="rId6"/>
            </p:custDataLst>
          </p:nvPr>
        </p:nvSpPr>
        <p:spPr>
          <a:xfrm>
            <a:off x="7156704" y="89319"/>
            <a:ext cx="4480560" cy="123111"/>
          </a:xfrm>
        </p:spPr>
        <p:txBody>
          <a:bodyPr anchor="ctr" anchorCtr="0">
            <a:spAutoFit/>
          </a:bodyPr>
          <a:lstStyle>
            <a:lvl1pPr algn="r">
              <a:defRPr sz="800">
                <a:latin typeface="+mn-lt"/>
              </a:defRPr>
            </a:lvl1pPr>
          </a:lstStyle>
          <a:p>
            <a:pPr lvl="0"/>
            <a:r>
              <a:rPr lang="en-US" dirty="0"/>
              <a:t>Section 6 – Craft inspiring communications</a:t>
            </a:r>
          </a:p>
        </p:txBody>
      </p:sp>
    </p:spTree>
    <p:extLst>
      <p:ext uri="{BB962C8B-B14F-4D97-AF65-F5344CB8AC3E}">
        <p14:creationId xmlns:p14="http://schemas.microsoft.com/office/powerpoint/2010/main" val="369340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557CC39-C410-4B89-A643-FD7DC3398354}"/>
              </a:ext>
            </a:extLst>
          </p:cNvPr>
          <p:cNvGraphicFramePr>
            <a:graphicFrameLocks noChangeAspect="1"/>
          </p:cNvGraphicFramePr>
          <p:nvPr>
            <p:custDataLst>
              <p:tags r:id="rId2"/>
            </p:custDataLst>
            <p:extLst>
              <p:ext uri="{D42A27DB-BD31-4B8C-83A1-F6EECF244321}">
                <p14:modId xmlns:p14="http://schemas.microsoft.com/office/powerpoint/2010/main" val="953271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920" name="think-cell Slide" r:id="rId9" imgW="473" imgH="473" progId="TCLayout.ActiveDocument.1">
                  <p:embed/>
                </p:oleObj>
              </mc:Choice>
              <mc:Fallback>
                <p:oleObj name="think-cell Slide" r:id="rId9" imgW="473" imgH="473"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9674518-8368-4903-85F1-A386735448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7FAACC8E-C33C-4F49-A5CD-5E038FDEB5FE}"/>
              </a:ext>
            </a:extLst>
          </p:cNvPr>
          <p:cNvSpPr>
            <a:spLocks noGrp="1"/>
          </p:cNvSpPr>
          <p:nvPr>
            <p:ph type="title"/>
            <p:custDataLst>
              <p:tags r:id="rId4"/>
            </p:custDataLst>
          </p:nvPr>
        </p:nvSpPr>
        <p:spPr>
          <a:xfrm>
            <a:off x="554736" y="519011"/>
            <a:ext cx="11082528" cy="384721"/>
          </a:xfrm>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US" dirty="0"/>
              <a:t>Four Techniques for Crafting a Message</a:t>
            </a:r>
            <a:endParaRPr lang="en-CA" dirty="0"/>
          </a:p>
        </p:txBody>
      </p:sp>
      <p:sp>
        <p:nvSpPr>
          <p:cNvPr id="3" name="3. Subtitle">
            <a:extLst>
              <a:ext uri="{FF2B5EF4-FFF2-40B4-BE49-F238E27FC236}">
                <a16:creationId xmlns:a16="http://schemas.microsoft.com/office/drawing/2014/main" id="{84CBBCB2-372C-4599-8423-6DB60F1BCB92}"/>
              </a:ext>
            </a:extLst>
          </p:cNvPr>
          <p:cNvSpPr>
            <a:spLocks noGrp="1"/>
          </p:cNvSpPr>
          <p:nvPr>
            <p:ph type="subTitle" idx="1"/>
            <p:custDataLst>
              <p:tags r:id="rId5"/>
            </p:custDataLst>
          </p:nvPr>
        </p:nvSpPr>
        <p:spPr/>
        <p:txBody>
          <a:bodyPr/>
          <a:lstStyle/>
          <a:p>
            <a:r>
              <a:rPr lang="en-CA" dirty="0"/>
              <a:t>Worksheet</a:t>
            </a:r>
          </a:p>
        </p:txBody>
      </p:sp>
      <p:sp>
        <p:nvSpPr>
          <p:cNvPr id="49" name="1. On-page tracker">
            <a:extLst>
              <a:ext uri="{FF2B5EF4-FFF2-40B4-BE49-F238E27FC236}">
                <a16:creationId xmlns:a16="http://schemas.microsoft.com/office/drawing/2014/main" id="{BD008CC7-D5A5-49AE-A4AC-C46A28F3F771}"/>
              </a:ext>
            </a:extLst>
          </p:cNvPr>
          <p:cNvSpPr>
            <a:spLocks noGrp="1"/>
          </p:cNvSpPr>
          <p:nvPr>
            <p:ph type="body" sz="quarter" idx="17" hasCustomPrompt="1"/>
            <p:custDataLst>
              <p:tags r:id="rId6"/>
            </p:custDataLst>
          </p:nvPr>
        </p:nvSpPr>
        <p:spPr>
          <a:xfrm>
            <a:off x="7156704" y="89319"/>
            <a:ext cx="4480560" cy="123111"/>
          </a:xfrm>
        </p:spPr>
        <p:txBody>
          <a:bodyPr anchor="ctr" anchorCtr="0">
            <a:spAutoFit/>
          </a:bodyPr>
          <a:lstStyle>
            <a:lvl1pPr algn="r">
              <a:defRPr sz="800">
                <a:latin typeface="+mn-lt"/>
              </a:defRPr>
            </a:lvl1pPr>
          </a:lstStyle>
          <a:p>
            <a:pPr lvl="0"/>
            <a:r>
              <a:rPr lang="en-US" dirty="0"/>
              <a:t>Section 6 – Craft inspiring communications</a:t>
            </a:r>
          </a:p>
        </p:txBody>
      </p:sp>
      <p:sp>
        <p:nvSpPr>
          <p:cNvPr id="7" name="TextBox 6">
            <a:extLst>
              <a:ext uri="{FF2B5EF4-FFF2-40B4-BE49-F238E27FC236}">
                <a16:creationId xmlns:a16="http://schemas.microsoft.com/office/drawing/2014/main" id="{8B5672BB-A8BD-43B1-B5F2-0A11C8F9AB25}"/>
              </a:ext>
            </a:extLst>
          </p:cNvPr>
          <p:cNvSpPr txBox="1"/>
          <p:nvPr/>
        </p:nvSpPr>
        <p:spPr>
          <a:xfrm>
            <a:off x="685363" y="3428999"/>
            <a:ext cx="5024971" cy="975049"/>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i="1" dirty="0"/>
              <a:t>Enter text here…</a:t>
            </a:r>
          </a:p>
        </p:txBody>
      </p:sp>
      <p:sp>
        <p:nvSpPr>
          <p:cNvPr id="27" name="TextBox 26">
            <a:extLst>
              <a:ext uri="{FF2B5EF4-FFF2-40B4-BE49-F238E27FC236}">
                <a16:creationId xmlns:a16="http://schemas.microsoft.com/office/drawing/2014/main" id="{65DCBB16-8290-4CAD-A71C-CED815C3D14D}"/>
              </a:ext>
            </a:extLst>
          </p:cNvPr>
          <p:cNvSpPr txBox="1"/>
          <p:nvPr/>
        </p:nvSpPr>
        <p:spPr>
          <a:xfrm>
            <a:off x="685363" y="5257799"/>
            <a:ext cx="5024971" cy="975049"/>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i="1" dirty="0"/>
              <a:t>Enter text here…</a:t>
            </a:r>
          </a:p>
        </p:txBody>
      </p:sp>
      <p:sp>
        <p:nvSpPr>
          <p:cNvPr id="29" name="TextBox 28">
            <a:extLst>
              <a:ext uri="{FF2B5EF4-FFF2-40B4-BE49-F238E27FC236}">
                <a16:creationId xmlns:a16="http://schemas.microsoft.com/office/drawing/2014/main" id="{50A24BD0-2A1A-4B7F-8B31-01D5FE1D4DBB}"/>
              </a:ext>
            </a:extLst>
          </p:cNvPr>
          <p:cNvSpPr txBox="1"/>
          <p:nvPr/>
        </p:nvSpPr>
        <p:spPr>
          <a:xfrm>
            <a:off x="6612293" y="5257799"/>
            <a:ext cx="5024971" cy="975049"/>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i="1" dirty="0"/>
              <a:t>Enter text here…</a:t>
            </a:r>
          </a:p>
        </p:txBody>
      </p:sp>
      <p:sp>
        <p:nvSpPr>
          <p:cNvPr id="31" name="TextBox 30">
            <a:extLst>
              <a:ext uri="{FF2B5EF4-FFF2-40B4-BE49-F238E27FC236}">
                <a16:creationId xmlns:a16="http://schemas.microsoft.com/office/drawing/2014/main" id="{19B23FD6-FB77-4661-81C0-F69A077FA3F1}"/>
              </a:ext>
            </a:extLst>
          </p:cNvPr>
          <p:cNvSpPr txBox="1"/>
          <p:nvPr/>
        </p:nvSpPr>
        <p:spPr>
          <a:xfrm>
            <a:off x="6612293" y="3428999"/>
            <a:ext cx="5024971" cy="975049"/>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i="1" dirty="0"/>
              <a:t>Enter text here…</a:t>
            </a:r>
          </a:p>
        </p:txBody>
      </p:sp>
      <p:sp>
        <p:nvSpPr>
          <p:cNvPr id="33" name="TextBox 32">
            <a:extLst>
              <a:ext uri="{FF2B5EF4-FFF2-40B4-BE49-F238E27FC236}">
                <a16:creationId xmlns:a16="http://schemas.microsoft.com/office/drawing/2014/main" id="{EE0C4B7A-3144-4700-9FF5-5D5A39CDB8C5}"/>
              </a:ext>
            </a:extLst>
          </p:cNvPr>
          <p:cNvSpPr txBox="1"/>
          <p:nvPr/>
        </p:nvSpPr>
        <p:spPr>
          <a:xfrm>
            <a:off x="4372013" y="1549846"/>
            <a:ext cx="7265251" cy="277000"/>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i="1" dirty="0"/>
              <a:t>Enter text here…</a:t>
            </a:r>
          </a:p>
        </p:txBody>
      </p:sp>
      <p:sp>
        <p:nvSpPr>
          <p:cNvPr id="36" name="TextBox 35">
            <a:extLst>
              <a:ext uri="{FF2B5EF4-FFF2-40B4-BE49-F238E27FC236}">
                <a16:creationId xmlns:a16="http://schemas.microsoft.com/office/drawing/2014/main" id="{EA130C80-800D-48CF-A7F0-1026609EE0C2}"/>
              </a:ext>
            </a:extLst>
          </p:cNvPr>
          <p:cNvSpPr txBox="1"/>
          <p:nvPr/>
        </p:nvSpPr>
        <p:spPr>
          <a:xfrm>
            <a:off x="4372013" y="1937968"/>
            <a:ext cx="7265251" cy="277000"/>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i="1" dirty="0"/>
              <a:t>Enter text here…</a:t>
            </a:r>
          </a:p>
        </p:txBody>
      </p:sp>
      <p:sp>
        <p:nvSpPr>
          <p:cNvPr id="37" name="TextBox 36">
            <a:extLst>
              <a:ext uri="{FF2B5EF4-FFF2-40B4-BE49-F238E27FC236}">
                <a16:creationId xmlns:a16="http://schemas.microsoft.com/office/drawing/2014/main" id="{D1D191E8-F4AC-47D8-9DA1-5623FB07D182}"/>
              </a:ext>
            </a:extLst>
          </p:cNvPr>
          <p:cNvSpPr txBox="1"/>
          <p:nvPr/>
        </p:nvSpPr>
        <p:spPr>
          <a:xfrm>
            <a:off x="4372013" y="2340176"/>
            <a:ext cx="7265251" cy="277000"/>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i="1" dirty="0"/>
              <a:t>E.g., Building confidence and reassurance in the project and the insights being developed  </a:t>
            </a:r>
          </a:p>
        </p:txBody>
      </p:sp>
    </p:spTree>
    <p:extLst>
      <p:ext uri="{BB962C8B-B14F-4D97-AF65-F5344CB8AC3E}">
        <p14:creationId xmlns:p14="http://schemas.microsoft.com/office/powerpoint/2010/main" val="364960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2" hidden="1">
            <a:extLst>
              <a:ext uri="{FF2B5EF4-FFF2-40B4-BE49-F238E27FC236}">
                <a16:creationId xmlns:a16="http://schemas.microsoft.com/office/drawing/2014/main" id="{89B39E9F-96E7-499E-BA9B-2DE6C06F115A}"/>
              </a:ext>
            </a:extLst>
          </p:cNvPr>
          <p:cNvGraphicFramePr>
            <a:graphicFrameLocks noChangeAspect="1"/>
          </p:cNvGraphicFramePr>
          <p:nvPr>
            <p:custDataLst>
              <p:tags r:id="rId2"/>
            </p:custDataLst>
            <p:extLst>
              <p:ext uri="{D42A27DB-BD31-4B8C-83A1-F6EECF244321}">
                <p14:modId xmlns:p14="http://schemas.microsoft.com/office/powerpoint/2010/main" val="883936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334" name="think-cell Slide" r:id="rId9" imgW="473" imgH="473" progId="TCLayout.ActiveDocument.1">
                  <p:embed/>
                </p:oleObj>
              </mc:Choice>
              <mc:Fallback>
                <p:oleObj name="think-cell Slide" r:id="rId9" imgW="473" imgH="473" progId="TCLayout.ActiveDocument.1">
                  <p:embed/>
                  <p:pic>
                    <p:nvPicPr>
                      <p:cNvPr id="12" name="Object 2" hidden="1">
                        <a:extLst>
                          <a:ext uri="{FF2B5EF4-FFF2-40B4-BE49-F238E27FC236}">
                            <a16:creationId xmlns:a16="http://schemas.microsoft.com/office/drawing/2014/main" id="{89B39E9F-96E7-499E-BA9B-2DE6C06F115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11" name="Rectangle 1" hidden="1">
            <a:extLst>
              <a:ext uri="{FF2B5EF4-FFF2-40B4-BE49-F238E27FC236}">
                <a16:creationId xmlns:a16="http://schemas.microsoft.com/office/drawing/2014/main" id="{A213560B-155D-4090-AB2F-CED1E875E9A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98E25B50-FF28-4F3D-9EAA-E9D762FACC5B}"/>
              </a:ext>
            </a:extLst>
          </p:cNvPr>
          <p:cNvSpPr>
            <a:spLocks noGrp="1"/>
          </p:cNvSpPr>
          <p:nvPr>
            <p:ph type="title"/>
            <p:custDataLst>
              <p:tags r:id="rId4"/>
            </p:custDataLst>
          </p:nvPr>
        </p:nvSpPr>
        <p:spPr/>
        <p:txBody>
          <a:bodyPr/>
          <a:lstStyle/>
          <a:p>
            <a:r>
              <a:rPr lang="en-US" dirty="0"/>
              <a:t>Four Techniques for Crafting a Message</a:t>
            </a:r>
            <a:endParaRPr lang="en-CA" dirty="0"/>
          </a:p>
        </p:txBody>
      </p:sp>
      <p:sp>
        <p:nvSpPr>
          <p:cNvPr id="3" name="3. Subtitle">
            <a:extLst>
              <a:ext uri="{FF2B5EF4-FFF2-40B4-BE49-F238E27FC236}">
                <a16:creationId xmlns:a16="http://schemas.microsoft.com/office/drawing/2014/main" id="{6226DD47-3E11-436D-991D-0335927CD303}"/>
              </a:ext>
            </a:extLst>
          </p:cNvPr>
          <p:cNvSpPr>
            <a:spLocks noGrp="1"/>
          </p:cNvSpPr>
          <p:nvPr>
            <p:ph type="subTitle" idx="1"/>
            <p:custDataLst>
              <p:tags r:id="rId5"/>
            </p:custDataLst>
          </p:nvPr>
        </p:nvSpPr>
        <p:spPr/>
        <p:txBody>
          <a:bodyPr/>
          <a:lstStyle/>
          <a:p>
            <a:r>
              <a:rPr lang="en-CA" dirty="0"/>
              <a:t>Framework</a:t>
            </a:r>
          </a:p>
        </p:txBody>
      </p:sp>
      <p:sp>
        <p:nvSpPr>
          <p:cNvPr id="19" name="1. On-page tracker">
            <a:extLst>
              <a:ext uri="{FF2B5EF4-FFF2-40B4-BE49-F238E27FC236}">
                <a16:creationId xmlns:a16="http://schemas.microsoft.com/office/drawing/2014/main" id="{7C65D3E3-5163-49E4-879A-77C62611CCAE}"/>
              </a:ext>
            </a:extLst>
          </p:cNvPr>
          <p:cNvSpPr>
            <a:spLocks noGrp="1"/>
          </p:cNvSpPr>
          <p:nvPr>
            <p:ph type="body" sz="quarter" idx="17"/>
            <p:custDataLst>
              <p:tags r:id="rId6"/>
            </p:custDataLst>
          </p:nvPr>
        </p:nvSpPr>
        <p:spPr/>
        <p:txBody>
          <a:bodyPr anchor="ctr" anchorCtr="0">
            <a:spAutoFit/>
          </a:bodyPr>
          <a:lstStyle>
            <a:lvl1pPr algn="r">
              <a:defRPr sz="800">
                <a:latin typeface="+mn-lt"/>
              </a:defRPr>
            </a:lvl1pPr>
          </a:lstStyle>
          <a:p>
            <a:pPr lvl="0"/>
            <a:r>
              <a:rPr lang="en-US" dirty="0"/>
              <a:t>Section 6 – Craft inspiring communications</a:t>
            </a:r>
          </a:p>
        </p:txBody>
      </p:sp>
    </p:spTree>
    <p:extLst>
      <p:ext uri="{BB962C8B-B14F-4D97-AF65-F5344CB8AC3E}">
        <p14:creationId xmlns:p14="http://schemas.microsoft.com/office/powerpoint/2010/main" val="7319684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3-21 02:5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SHAPENAME" val="5. Source"/>
</p:tagLst>
</file>

<file path=ppt/tags/tag1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SHAPENAME" val="5. Source"/>
</p:tagLst>
</file>

<file path=ppt/tags/tag10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2.xml><?xml version="1.0" encoding="utf-8"?>
<p:tagLst xmlns:a="http://schemas.openxmlformats.org/drawingml/2006/main" xmlns:r="http://schemas.openxmlformats.org/officeDocument/2006/relationships" xmlns:p="http://schemas.openxmlformats.org/presentationml/2006/main">
  <p:tag name="SHAPENAME" val="5. Source"/>
</p:tagLst>
</file>

<file path=ppt/tags/tag1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5. Source"/>
</p:tagLst>
</file>

<file path=ppt/tags/tag11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1.xml><?xml version="1.0" encoding="utf-8"?>
<p:tagLst xmlns:a="http://schemas.openxmlformats.org/drawingml/2006/main" xmlns:r="http://schemas.openxmlformats.org/officeDocument/2006/relationships" xmlns:p="http://schemas.openxmlformats.org/presentationml/2006/main">
  <p:tag name="SHAPENAME" val="5. Source"/>
</p:tagLst>
</file>

<file path=ppt/tags/tag12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2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2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2.xml><?xml version="1.0" encoding="utf-8"?>
<p:tagLst xmlns:a="http://schemas.openxmlformats.org/drawingml/2006/main" xmlns:r="http://schemas.openxmlformats.org/officeDocument/2006/relationships" xmlns:p="http://schemas.openxmlformats.org/presentationml/2006/main">
  <p:tag name="SHAPENAME" val="5. Source"/>
</p:tagLst>
</file>

<file path=ppt/tags/tag1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4.xml><?xml version="1.0" encoding="utf-8"?>
<p:tagLst xmlns:a="http://schemas.openxmlformats.org/drawingml/2006/main" xmlns:r="http://schemas.openxmlformats.org/officeDocument/2006/relationships" xmlns:p="http://schemas.openxmlformats.org/presentationml/2006/main">
  <p:tag name="SHAPENAME" val="5. Source"/>
</p:tagLst>
</file>

<file path=ppt/tags/tag1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4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4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4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4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47.xml><?xml version="1.0" encoding="utf-8"?>
<p:tagLst xmlns:a="http://schemas.openxmlformats.org/drawingml/2006/main" xmlns:r="http://schemas.openxmlformats.org/officeDocument/2006/relationships" xmlns:p="http://schemas.openxmlformats.org/presentationml/2006/main">
  <p:tag name="SHAPENAME" val="5. Source"/>
</p:tagLst>
</file>

<file path=ppt/tags/tag14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9.xml><?xml version="1.0" encoding="utf-8"?>
<p:tagLst xmlns:a="http://schemas.openxmlformats.org/drawingml/2006/main" xmlns:r="http://schemas.openxmlformats.org/officeDocument/2006/relationships" xmlns:p="http://schemas.openxmlformats.org/presentationml/2006/main">
  <p:tag name="SHAPENAME" val="5. Sourc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5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5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5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5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61.xml><?xml version="1.0" encoding="utf-8"?>
<p:tagLst xmlns:a="http://schemas.openxmlformats.org/drawingml/2006/main" xmlns:r="http://schemas.openxmlformats.org/officeDocument/2006/relationships" xmlns:p="http://schemas.openxmlformats.org/presentationml/2006/main">
  <p:tag name="SHAPENAME" val="5. Source"/>
</p:tagLst>
</file>

<file path=ppt/tags/tag1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3.xml><?xml version="1.0" encoding="utf-8"?>
<p:tagLst xmlns:a="http://schemas.openxmlformats.org/drawingml/2006/main" xmlns:r="http://schemas.openxmlformats.org/officeDocument/2006/relationships" xmlns:p="http://schemas.openxmlformats.org/presentationml/2006/main">
  <p:tag name="SHAPENAME" val="5. Sourc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1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6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7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7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7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5.xml><?xml version="1.0" encoding="utf-8"?>
<p:tagLst xmlns:a="http://schemas.openxmlformats.org/drawingml/2006/main" xmlns:r="http://schemas.openxmlformats.org/officeDocument/2006/relationships" xmlns:p="http://schemas.openxmlformats.org/presentationml/2006/main">
  <p:tag name="SHAPENAME" val="5. Source"/>
</p:tagLst>
</file>

<file path=ppt/tags/tag17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7.xml><?xml version="1.0" encoding="utf-8"?>
<p:tagLst xmlns:a="http://schemas.openxmlformats.org/drawingml/2006/main" xmlns:r="http://schemas.openxmlformats.org/officeDocument/2006/relationships" xmlns:p="http://schemas.openxmlformats.org/presentationml/2006/main">
  <p:tag name="SHAPENAME" val="5. Sourc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8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9.xml><?xml version="1.0" encoding="utf-8"?>
<p:tagLst xmlns:a="http://schemas.openxmlformats.org/drawingml/2006/main" xmlns:r="http://schemas.openxmlformats.org/officeDocument/2006/relationships" xmlns:p="http://schemas.openxmlformats.org/presentationml/2006/main">
  <p:tag name="SHAPENAME" val="5. Sourc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9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98.xml><?xml version="1.0" encoding="utf-8"?>
<p:tagLst xmlns:a="http://schemas.openxmlformats.org/drawingml/2006/main" xmlns:r="http://schemas.openxmlformats.org/officeDocument/2006/relationships" xmlns:p="http://schemas.openxmlformats.org/presentationml/2006/main">
  <p:tag name="SHAPENAME" val="5. Source"/>
</p:tagLst>
</file>

<file path=ppt/tags/tag19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1.xml><?xml version="1.0" encoding="utf-8"?>
<p:tagLst xmlns:a="http://schemas.openxmlformats.org/drawingml/2006/main" xmlns:r="http://schemas.openxmlformats.org/officeDocument/2006/relationships" xmlns:p="http://schemas.openxmlformats.org/presentationml/2006/main">
  <p:tag name="SHAPENAME" val="5. Source"/>
</p:tagLst>
</file>

<file path=ppt/tags/tag20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3.xml><?xml version="1.0" encoding="utf-8"?>
<p:tagLst xmlns:a="http://schemas.openxmlformats.org/drawingml/2006/main" xmlns:r="http://schemas.openxmlformats.org/officeDocument/2006/relationships" xmlns:p="http://schemas.openxmlformats.org/presentationml/2006/main">
  <p:tag name="SHAPENAME" val="5. Source"/>
</p:tagLst>
</file>

<file path=ppt/tags/tag2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5.xml><?xml version="1.0" encoding="utf-8"?>
<p:tagLst xmlns:a="http://schemas.openxmlformats.org/drawingml/2006/main" xmlns:r="http://schemas.openxmlformats.org/officeDocument/2006/relationships" xmlns:p="http://schemas.openxmlformats.org/presentationml/2006/main">
  <p:tag name="SHAPENAME" val="5. Source"/>
</p:tagLst>
</file>

<file path=ppt/tags/tag21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5. Source"/>
</p:tagLst>
</file>

<file path=ppt/tags/tag23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SHAPENAME" val="5. Source"/>
</p:tagLst>
</file>

<file path=ppt/tags/tag24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3.xml><?xml version="1.0" encoding="utf-8"?>
<p:tagLst xmlns:a="http://schemas.openxmlformats.org/drawingml/2006/main" xmlns:r="http://schemas.openxmlformats.org/officeDocument/2006/relationships" xmlns:p="http://schemas.openxmlformats.org/presentationml/2006/main">
  <p:tag name="SHAPENAME" val="5. Source"/>
</p:tagLst>
</file>

<file path=ppt/tags/tag25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7.xml><?xml version="1.0" encoding="utf-8"?>
<p:tagLst xmlns:a="http://schemas.openxmlformats.org/drawingml/2006/main" xmlns:r="http://schemas.openxmlformats.org/officeDocument/2006/relationships" xmlns:p="http://schemas.openxmlformats.org/presentationml/2006/main">
  <p:tag name="SHAPENAME" val="5. Source"/>
</p:tagLst>
</file>

<file path=ppt/tags/tag258.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9.xml><?xml version="1.0" encoding="utf-8"?>
<p:tagLst xmlns:a="http://schemas.openxmlformats.org/drawingml/2006/main" xmlns:r="http://schemas.openxmlformats.org/officeDocument/2006/relationships" xmlns:p="http://schemas.openxmlformats.org/presentationml/2006/main">
  <p:tag name="SHAPENAME" val="TopLin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3.xml><?xml version="1.0" encoding="utf-8"?>
<p:tagLst xmlns:a="http://schemas.openxmlformats.org/drawingml/2006/main" xmlns:r="http://schemas.openxmlformats.org/officeDocument/2006/relationships" xmlns:p="http://schemas.openxmlformats.org/presentationml/2006/main">
  <p:tag name="SHAPENAME" val="5. Source"/>
</p:tagLst>
</file>

<file path=ppt/tags/tag2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8.xml><?xml version="1.0" encoding="utf-8"?>
<p:tagLst xmlns:a="http://schemas.openxmlformats.org/drawingml/2006/main" xmlns:r="http://schemas.openxmlformats.org/officeDocument/2006/relationships" xmlns:p="http://schemas.openxmlformats.org/presentationml/2006/main">
  <p:tag name="SHAPENAME" val="5. Source"/>
</p:tagLst>
</file>

<file path=ppt/tags/tag2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5. Sourc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273.xml><?xml version="1.0" encoding="utf-8"?>
<p:tagLst xmlns:a="http://schemas.openxmlformats.org/drawingml/2006/main" xmlns:r="http://schemas.openxmlformats.org/officeDocument/2006/relationships" xmlns:p="http://schemas.openxmlformats.org/presentationml/2006/main">
  <p:tag name="SHAPENAME" val="5. Source"/>
</p:tagLst>
</file>

<file path=ppt/tags/tag274.xml><?xml version="1.0" encoding="utf-8"?>
<p:tagLst xmlns:a="http://schemas.openxmlformats.org/drawingml/2006/main" xmlns:r="http://schemas.openxmlformats.org/officeDocument/2006/relationships" xmlns:p="http://schemas.openxmlformats.org/presentationml/2006/main">
  <p:tag name="SHAPENAME" val="BottomLine"/>
</p:tagLst>
</file>

<file path=ppt/tags/tag275.xml><?xml version="1.0" encoding="utf-8"?>
<p:tagLst xmlns:a="http://schemas.openxmlformats.org/drawingml/2006/main" xmlns:r="http://schemas.openxmlformats.org/officeDocument/2006/relationships" xmlns:p="http://schemas.openxmlformats.org/presentationml/2006/main">
  <p:tag name="SHAPENAME" val="TopLin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278.xml><?xml version="1.0" encoding="utf-8"?>
<p:tagLst xmlns:a="http://schemas.openxmlformats.org/drawingml/2006/main" xmlns:r="http://schemas.openxmlformats.org/officeDocument/2006/relationships" xmlns:p="http://schemas.openxmlformats.org/presentationml/2006/main">
  <p:tag name="SHAPENAME" val="Subtitl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nXxF6g0iV_aYwT9wjn6fZA"/>
</p:tagLst>
</file>

<file path=ppt/tags/tag28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6xHF7LKDHcRsg_EX62zmzQ"/>
</p:tagLst>
</file>

<file path=ppt/tags/tag2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nUcfnsjLVViVcfdTfMJcMQ"/>
</p:tagLst>
</file>

<file path=ppt/tags/tag29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NAME" val="LineBasicStron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xml><?xml version="1.0" encoding="utf-8"?>
<p:tagLst xmlns:a="http://schemas.openxmlformats.org/drawingml/2006/main" xmlns:r="http://schemas.openxmlformats.org/officeDocument/2006/relationships" xmlns:p="http://schemas.openxmlformats.org/presentationml/2006/main">
  <p:tag name="SHAPENAME" val="3. Sub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NAME" val="CustomIcon"/>
</p:tagLst>
</file>

<file path=ppt/tags/tag49.xml><?xml version="1.0" encoding="utf-8"?>
<p:tagLst xmlns:a="http://schemas.openxmlformats.org/drawingml/2006/main" xmlns:r="http://schemas.openxmlformats.org/officeDocument/2006/relationships" xmlns:p="http://schemas.openxmlformats.org/presentationml/2006/main">
  <p:tag name="NAME" val="KeyTakeawayOF"/>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NAME" val="CustomIcon"/>
</p:tagLst>
</file>

<file path=ppt/tags/tag51.xml><?xml version="1.0" encoding="utf-8"?>
<p:tagLst xmlns:a="http://schemas.openxmlformats.org/drawingml/2006/main" xmlns:r="http://schemas.openxmlformats.org/officeDocument/2006/relationships" xmlns:p="http://schemas.openxmlformats.org/presentationml/2006/main">
  <p:tag name="NAME" val="CustomIcon"/>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5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NAME" val="CustomIcon"/>
</p:tagLst>
</file>

<file path=ppt/tags/tag66.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67.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1.xml><?xml version="1.0" encoding="utf-8"?>
<p:tagLst xmlns:a="http://schemas.openxmlformats.org/drawingml/2006/main" xmlns:r="http://schemas.openxmlformats.org/officeDocument/2006/relationships" xmlns:p="http://schemas.openxmlformats.org/presentationml/2006/main">
  <p:tag name="SHAPENAME" val="BottomLine"/>
</p:tagLst>
</file>

<file path=ppt/tags/tag72.xml><?xml version="1.0" encoding="utf-8"?>
<p:tagLst xmlns:a="http://schemas.openxmlformats.org/drawingml/2006/main" xmlns:r="http://schemas.openxmlformats.org/officeDocument/2006/relationships" xmlns:p="http://schemas.openxmlformats.org/presentationml/2006/main">
  <p:tag name="SHAPENAME" val="TopLine"/>
</p:tagLst>
</file>

<file path=ppt/tags/tag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xml><?xml version="1.0" encoding="utf-8"?>
<p:tagLst xmlns:a="http://schemas.openxmlformats.org/drawingml/2006/main" xmlns:r="http://schemas.openxmlformats.org/officeDocument/2006/relationships" xmlns:p="http://schemas.openxmlformats.org/presentationml/2006/main">
  <p:tag name="SHAPENAME" val="Grid"/>
</p:tagLst>
</file>

<file path=ppt/tags/tag75.xml><?xml version="1.0" encoding="utf-8"?>
<p:tagLst xmlns:a="http://schemas.openxmlformats.org/drawingml/2006/main" xmlns:r="http://schemas.openxmlformats.org/officeDocument/2006/relationships" xmlns:p="http://schemas.openxmlformats.org/presentationml/2006/main">
  <p:tag name="SHAPENAME" val="4. Footnote"/>
</p:tagLst>
</file>

<file path=ppt/tags/tag76.xml><?xml version="1.0" encoding="utf-8"?>
<p:tagLst xmlns:a="http://schemas.openxmlformats.org/drawingml/2006/main" xmlns:r="http://schemas.openxmlformats.org/officeDocument/2006/relationships" xmlns:p="http://schemas.openxmlformats.org/presentationml/2006/main">
  <p:tag name="SHAPENAME" val="5. Source"/>
</p:tagLst>
</file>

<file path=ppt/tags/tag77.xml><?xml version="1.0" encoding="utf-8"?>
<p:tagLst xmlns:a="http://schemas.openxmlformats.org/drawingml/2006/main" xmlns:r="http://schemas.openxmlformats.org/officeDocument/2006/relationships" xmlns:p="http://schemas.openxmlformats.org/presentationml/2006/main">
  <p:tag name="NAME" val="Moon"/>
</p:tagLst>
</file>

<file path=ppt/tags/tag78.xml><?xml version="1.0" encoding="utf-8"?>
<p:tagLst xmlns:a="http://schemas.openxmlformats.org/drawingml/2006/main" xmlns:r="http://schemas.openxmlformats.org/officeDocument/2006/relationships" xmlns:p="http://schemas.openxmlformats.org/presentationml/2006/main">
  <p:tag name="NAME" val="Moon"/>
</p:tagLst>
</file>

<file path=ppt/tags/tag79.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NAME" val="Moon"/>
</p:tagLst>
</file>

<file path=ppt/tags/tag81.xml><?xml version="1.0" encoding="utf-8"?>
<p:tagLst xmlns:a="http://schemas.openxmlformats.org/drawingml/2006/main" xmlns:r="http://schemas.openxmlformats.org/officeDocument/2006/relationships" xmlns:p="http://schemas.openxmlformats.org/presentationml/2006/main">
  <p:tag name="NAME" val="Moon"/>
</p:tagLst>
</file>

<file path=ppt/tags/tag82.xml><?xml version="1.0" encoding="utf-8"?>
<p:tagLst xmlns:a="http://schemas.openxmlformats.org/drawingml/2006/main" xmlns:r="http://schemas.openxmlformats.org/officeDocument/2006/relationships" xmlns:p="http://schemas.openxmlformats.org/presentationml/2006/main">
  <p:tag name="ANGLE" val="5"/>
</p:tagLst>
</file>

<file path=ppt/tags/tag83.xml><?xml version="1.0" encoding="utf-8"?>
<p:tagLst xmlns:a="http://schemas.openxmlformats.org/drawingml/2006/main" xmlns:r="http://schemas.openxmlformats.org/officeDocument/2006/relationships" xmlns:p="http://schemas.openxmlformats.org/presentationml/2006/main">
  <p:tag name="ANGLE" val="5"/>
</p:tagLst>
</file>

<file path=ppt/tags/tag84.xml><?xml version="1.0" encoding="utf-8"?>
<p:tagLst xmlns:a="http://schemas.openxmlformats.org/drawingml/2006/main" xmlns:r="http://schemas.openxmlformats.org/officeDocument/2006/relationships" xmlns:p="http://schemas.openxmlformats.org/presentationml/2006/main">
  <p:tag name="ANGLE" val="4"/>
</p:tagLst>
</file>

<file path=ppt/tags/tag85.xml><?xml version="1.0" encoding="utf-8"?>
<p:tagLst xmlns:a="http://schemas.openxmlformats.org/drawingml/2006/main" xmlns:r="http://schemas.openxmlformats.org/officeDocument/2006/relationships" xmlns:p="http://schemas.openxmlformats.org/presentationml/2006/main">
  <p:tag name="ANGLE" val="4"/>
</p:tagLst>
</file>

<file path=ppt/tags/tag86.xml><?xml version="1.0" encoding="utf-8"?>
<p:tagLst xmlns:a="http://schemas.openxmlformats.org/drawingml/2006/main" xmlns:r="http://schemas.openxmlformats.org/officeDocument/2006/relationships" xmlns:p="http://schemas.openxmlformats.org/presentationml/2006/main">
  <p:tag name="ANGLE" val="3"/>
</p:tagLst>
</file>

<file path=ppt/tags/tag87.xml><?xml version="1.0" encoding="utf-8"?>
<p:tagLst xmlns:a="http://schemas.openxmlformats.org/drawingml/2006/main" xmlns:r="http://schemas.openxmlformats.org/officeDocument/2006/relationships" xmlns:p="http://schemas.openxmlformats.org/presentationml/2006/main">
  <p:tag name="ANGLE" val="3"/>
</p:tagLst>
</file>

<file path=ppt/tags/tag88.xml><?xml version="1.0" encoding="utf-8"?>
<p:tagLst xmlns:a="http://schemas.openxmlformats.org/drawingml/2006/main" xmlns:r="http://schemas.openxmlformats.org/officeDocument/2006/relationships" xmlns:p="http://schemas.openxmlformats.org/presentationml/2006/main">
  <p:tag name="ANGLE" val="2"/>
</p:tagLst>
</file>

<file path=ppt/tags/tag89.xml><?xml version="1.0" encoding="utf-8"?>
<p:tagLst xmlns:a="http://schemas.openxmlformats.org/drawingml/2006/main" xmlns:r="http://schemas.openxmlformats.org/officeDocument/2006/relationships" xmlns:p="http://schemas.openxmlformats.org/presentationml/2006/main">
  <p:tag name="ANGLE" val="2"/>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ANGLE" val="1"/>
</p:tagLst>
</file>

<file path=ppt/tags/tag91.xml><?xml version="1.0" encoding="utf-8"?>
<p:tagLst xmlns:a="http://schemas.openxmlformats.org/drawingml/2006/main" xmlns:r="http://schemas.openxmlformats.org/officeDocument/2006/relationships" xmlns:p="http://schemas.openxmlformats.org/presentationml/2006/main">
  <p:tag name="ANGLE" val="1"/>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94.xml><?xml version="1.0" encoding="utf-8"?>
<p:tagLst xmlns:a="http://schemas.openxmlformats.org/drawingml/2006/main" xmlns:r="http://schemas.openxmlformats.org/officeDocument/2006/relationships" xmlns:p="http://schemas.openxmlformats.org/presentationml/2006/main">
  <p:tag name="SHAPENAME" val="ClientLogo"/>
</p:tagLst>
</file>

<file path=ppt/tags/tag9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96.xml><?xml version="1.0" encoding="utf-8"?>
<p:tagLst xmlns:a="http://schemas.openxmlformats.org/drawingml/2006/main" xmlns:r="http://schemas.openxmlformats.org/officeDocument/2006/relationships" xmlns:p="http://schemas.openxmlformats.org/presentationml/2006/main">
  <p:tag name="SHAPENAME" val="Subtitle"/>
</p:tagLst>
</file>

<file path=ppt/tags/tag97.xml><?xml version="1.0" encoding="utf-8"?>
<p:tagLst xmlns:a="http://schemas.openxmlformats.org/drawingml/2006/main" xmlns:r="http://schemas.openxmlformats.org/officeDocument/2006/relationships" xmlns:p="http://schemas.openxmlformats.org/presentationml/2006/main">
  <p:tag name="SHAPENAME" val="Title"/>
</p:tagLst>
</file>

<file path=ppt/tags/tag9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a:themeElements>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E311C4B8-74AD-441A-9B7D-88C6246213BF}" vid="{6F42E404-E13C-48AC-A170-1D4DC8937465}"/>
    </a:ext>
  </a:extLst>
</a:theme>
</file>

<file path=ppt/theme/theme2.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97</Words>
  <Application>Microsoft Office PowerPoint</Application>
  <PresentationFormat>Widescreen</PresentationFormat>
  <Paragraphs>24</Paragraphs>
  <Slides>4</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2" baseType="lpstr">
      <vt:lpstr>Arial</vt:lpstr>
      <vt:lpstr>Arial (Body)</vt:lpstr>
      <vt:lpstr>Georgia</vt:lpstr>
      <vt:lpstr>Segoe UI</vt:lpstr>
      <vt:lpstr>Wingdings</vt:lpstr>
      <vt:lpstr>White</vt:lpstr>
      <vt:lpstr>1_Contrast</vt:lpstr>
      <vt:lpstr>think-cell Slide</vt:lpstr>
      <vt:lpstr>Craft inspiring communications: Try it now</vt:lpstr>
      <vt:lpstr>Craft inspiring communications – Try it now</vt:lpstr>
      <vt:lpstr>Four Techniques for Crafting a Message</vt:lpstr>
      <vt:lpstr>Four Techniques for Crafting a Message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2020-10-02T02:44:21Z</dcterms:created>
  <dcterms:modified xsi:type="dcterms:W3CDTF">2020-11-05T02:59:48Z</dcterms:modified>
  <cp:category/>
  <cp:contentStatus/>
</cp:coreProperties>
</file>