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890" r:id="rId2"/>
  </p:sldMasterIdLst>
  <p:notesMasterIdLst>
    <p:notesMasterId r:id="rId9"/>
  </p:notesMasterIdLst>
  <p:handoutMasterIdLst>
    <p:handoutMasterId r:id="rId10"/>
  </p:handoutMasterIdLst>
  <p:sldIdLst>
    <p:sldId id="3691" r:id="rId3"/>
    <p:sldId id="2134804082" r:id="rId4"/>
    <p:sldId id="2134804015" r:id="rId5"/>
    <p:sldId id="2134804030" r:id="rId6"/>
    <p:sldId id="2134804031" r:id="rId7"/>
    <p:sldId id="2134804032" r:id="rId8"/>
  </p:sldIdLst>
  <p:sldSz cx="12192000" cy="6858000"/>
  <p:notesSz cx="7102475" cy="9388475"/>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32" userDrawn="1">
          <p15:clr>
            <a:srgbClr val="A4A3A4"/>
          </p15:clr>
        </p15:guide>
        <p15:guide id="2" pos="3528"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FB4A7-C758-4D52-9302-CA037DF4A5C8}" v="199" dt="2020-10-01T20:54:06.106"/>
    <p1510:client id="{59D8A375-9F54-4D20-8E0A-B028DFE0E58D}" v="37" dt="2020-10-01T18:53:51.779"/>
    <p1510:client id="{63EC6512-1F1A-4FFB-BE6D-765EF52E98DA}" v="5575" dt="2020-09-29T05:23:06.679"/>
    <p1510:client id="{7E529936-6962-44F2-BB05-194A918F2174}" v="130" dt="2020-09-29T12:01:50.164"/>
    <p1510:client id="{C78BFD05-4912-41AD-A86C-B9D5CB79CCFB}" v="588" dt="2020-10-01T14:57:35.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8" autoAdjust="0"/>
    <p:restoredTop sz="94621" autoAdjust="0"/>
  </p:normalViewPr>
  <p:slideViewPr>
    <p:cSldViewPr snapToGrid="0" snapToObjects="1">
      <p:cViewPr varScale="1">
        <p:scale>
          <a:sx n="80" d="100"/>
          <a:sy n="80" d="100"/>
        </p:scale>
        <p:origin x="412" y="44"/>
      </p:cViewPr>
      <p:guideLst>
        <p:guide pos="2532"/>
        <p:guide pos="3528"/>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4 November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4 November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slideMaster" Target="../slideMasters/slideMaster2.xml"/><Relationship Id="rId4" Type="http://schemas.openxmlformats.org/officeDocument/2006/relationships/tags" Target="../tags/tag164.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slideMaster" Target="../slideMasters/slideMaster2.xml"/><Relationship Id="rId4" Type="http://schemas.openxmlformats.org/officeDocument/2006/relationships/tags" Target="../tags/tag168.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slideMaster" Target="../slideMasters/slideMaster2.xml"/><Relationship Id="rId5" Type="http://schemas.openxmlformats.org/officeDocument/2006/relationships/tags" Target="../tags/tag173.xml"/><Relationship Id="rId4" Type="http://schemas.openxmlformats.org/officeDocument/2006/relationships/tags" Target="../tags/tag17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tags" Target="../tags/tag185.xml"/><Relationship Id="rId18" Type="http://schemas.openxmlformats.org/officeDocument/2006/relationships/oleObject" Target="../embeddings/oleObject11.bin"/><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tags" Target="../tags/tag184.xml"/><Relationship Id="rId17" Type="http://schemas.openxmlformats.org/officeDocument/2006/relationships/slideMaster" Target="../slideMasters/slideMaster2.xml"/><Relationship Id="rId2" Type="http://schemas.openxmlformats.org/officeDocument/2006/relationships/tags" Target="../tags/tag174.xml"/><Relationship Id="rId16" Type="http://schemas.openxmlformats.org/officeDocument/2006/relationships/tags" Target="../tags/tag188.xml"/><Relationship Id="rId1" Type="http://schemas.openxmlformats.org/officeDocument/2006/relationships/vmlDrawing" Target="../drawings/vmlDrawing11.v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5" Type="http://schemas.openxmlformats.org/officeDocument/2006/relationships/tags" Target="../tags/tag187.xml"/><Relationship Id="rId10" Type="http://schemas.openxmlformats.org/officeDocument/2006/relationships/tags" Target="../tags/tag182.xml"/><Relationship Id="rId19" Type="http://schemas.openxmlformats.org/officeDocument/2006/relationships/image" Target="../media/image1.emf"/><Relationship Id="rId4" Type="http://schemas.openxmlformats.org/officeDocument/2006/relationships/tags" Target="../tags/tag176.xml"/><Relationship Id="rId9" Type="http://schemas.openxmlformats.org/officeDocument/2006/relationships/tags" Target="../tags/tag181.xml"/><Relationship Id="rId14" Type="http://schemas.openxmlformats.org/officeDocument/2006/relationships/tags" Target="../tags/tag186.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image" Target="../media/image1.emf"/><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oleObject" Target="../embeddings/oleObject12.bin"/><Relationship Id="rId2" Type="http://schemas.openxmlformats.org/officeDocument/2006/relationships/tags" Target="../tags/tag189.xml"/><Relationship Id="rId16" Type="http://schemas.openxmlformats.org/officeDocument/2006/relationships/slideMaster" Target="../slideMasters/slideMaster2.xml"/><Relationship Id="rId1" Type="http://schemas.openxmlformats.org/officeDocument/2006/relationships/vmlDrawing" Target="../drawings/vmlDrawing12.v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slideMaster" Target="../slideMasters/slideMaster2.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tags" Target="../tags/tag214.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tags" Target="../tags/tag213.xml"/><Relationship Id="rId5" Type="http://schemas.openxmlformats.org/officeDocument/2006/relationships/tags" Target="../tags/tag207.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tags" Target="../tags/tag226.xml"/><Relationship Id="rId18" Type="http://schemas.openxmlformats.org/officeDocument/2006/relationships/image" Target="../media/image1.emf"/><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tags" Target="../tags/tag225.xml"/><Relationship Id="rId17" Type="http://schemas.openxmlformats.org/officeDocument/2006/relationships/oleObject" Target="../embeddings/oleObject13.bin"/><Relationship Id="rId2" Type="http://schemas.openxmlformats.org/officeDocument/2006/relationships/tags" Target="../tags/tag215.xml"/><Relationship Id="rId16" Type="http://schemas.openxmlformats.org/officeDocument/2006/relationships/slideMaster" Target="../slideMasters/slideMaster2.xml"/><Relationship Id="rId1" Type="http://schemas.openxmlformats.org/officeDocument/2006/relationships/vmlDrawing" Target="../drawings/vmlDrawing13.vml"/><Relationship Id="rId6" Type="http://schemas.openxmlformats.org/officeDocument/2006/relationships/tags" Target="../tags/tag219.xml"/><Relationship Id="rId11" Type="http://schemas.openxmlformats.org/officeDocument/2006/relationships/tags" Target="../tags/tag224.xml"/><Relationship Id="rId5" Type="http://schemas.openxmlformats.org/officeDocument/2006/relationships/tags" Target="../tags/tag218.xml"/><Relationship Id="rId15" Type="http://schemas.openxmlformats.org/officeDocument/2006/relationships/tags" Target="../tags/tag228.xml"/><Relationship Id="rId10" Type="http://schemas.openxmlformats.org/officeDocument/2006/relationships/tags" Target="../tags/tag223.xml"/><Relationship Id="rId4" Type="http://schemas.openxmlformats.org/officeDocument/2006/relationships/tags" Target="../tags/tag217.xml"/><Relationship Id="rId9" Type="http://schemas.openxmlformats.org/officeDocument/2006/relationships/tags" Target="../tags/tag222.xml"/><Relationship Id="rId14" Type="http://schemas.openxmlformats.org/officeDocument/2006/relationships/tags" Target="../tags/tag227.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18" Type="http://schemas.openxmlformats.org/officeDocument/2006/relationships/image" Target="../media/image11.emf"/><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oleObject" Target="../embeddings/oleObject14.bin"/><Relationship Id="rId2" Type="http://schemas.openxmlformats.org/officeDocument/2006/relationships/tags" Target="../tags/tag229.xml"/><Relationship Id="rId16" Type="http://schemas.openxmlformats.org/officeDocument/2006/relationships/slideMaster" Target="../slideMasters/slideMaster2.xml"/><Relationship Id="rId1" Type="http://schemas.openxmlformats.org/officeDocument/2006/relationships/vmlDrawing" Target="../drawings/vmlDrawing14.v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tags" Target="../tags/tag242.xml"/><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1.emf"/><Relationship Id="rId2" Type="http://schemas.openxmlformats.org/officeDocument/2006/relationships/tags" Target="../tags/tag243.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tags" Target="../tags/tag267.xml"/><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tags" Target="../tags/tag266.xml"/><Relationship Id="rId17" Type="http://schemas.openxmlformats.org/officeDocument/2006/relationships/image" Target="../media/image1.emf"/><Relationship Id="rId2" Type="http://schemas.openxmlformats.org/officeDocument/2006/relationships/tags" Target="../tags/tag256.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60.xml"/><Relationship Id="rId11" Type="http://schemas.openxmlformats.org/officeDocument/2006/relationships/tags" Target="../tags/tag265.xml"/><Relationship Id="rId5" Type="http://schemas.openxmlformats.org/officeDocument/2006/relationships/tags" Target="../tags/tag259.xml"/><Relationship Id="rId15" Type="http://schemas.openxmlformats.org/officeDocument/2006/relationships/slideMaster" Target="../slideMasters/slideMaster2.xml"/><Relationship Id="rId10" Type="http://schemas.openxmlformats.org/officeDocument/2006/relationships/tags" Target="../tags/tag264.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tags" Target="../tags/tag268.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oleObject" Target="../embeddings/oleObject3.bin"/><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slideMaster" Target="../slideMasters/slideMaster1.xml"/><Relationship Id="rId2" Type="http://schemas.openxmlformats.org/officeDocument/2006/relationships/tags" Target="../tags/tag33.xml"/><Relationship Id="rId16" Type="http://schemas.openxmlformats.org/officeDocument/2006/relationships/tags" Target="../tags/tag47.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image" Target="../media/image1.emf"/><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tags" Target="../tags/tag280.xml"/><Relationship Id="rId3" Type="http://schemas.openxmlformats.org/officeDocument/2006/relationships/tags" Target="../tags/tag270.xml"/><Relationship Id="rId7" Type="http://schemas.openxmlformats.org/officeDocument/2006/relationships/tags" Target="../tags/tag274.xml"/><Relationship Id="rId12" Type="http://schemas.openxmlformats.org/officeDocument/2006/relationships/tags" Target="../tags/tag279.xml"/><Relationship Id="rId17" Type="http://schemas.openxmlformats.org/officeDocument/2006/relationships/image" Target="../media/image12.emf"/><Relationship Id="rId2" Type="http://schemas.openxmlformats.org/officeDocument/2006/relationships/tags" Target="../tags/tag269.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73.xml"/><Relationship Id="rId11" Type="http://schemas.openxmlformats.org/officeDocument/2006/relationships/tags" Target="../tags/tag278.xml"/><Relationship Id="rId5" Type="http://schemas.openxmlformats.org/officeDocument/2006/relationships/tags" Target="../tags/tag272.xml"/><Relationship Id="rId15" Type="http://schemas.openxmlformats.org/officeDocument/2006/relationships/slideMaster" Target="../slideMasters/slideMaster2.xml"/><Relationship Id="rId10" Type="http://schemas.openxmlformats.org/officeDocument/2006/relationships/tags" Target="../tags/tag277.xml"/><Relationship Id="rId4" Type="http://schemas.openxmlformats.org/officeDocument/2006/relationships/tags" Target="../tags/tag271.xml"/><Relationship Id="rId9" Type="http://schemas.openxmlformats.org/officeDocument/2006/relationships/tags" Target="../tags/tag276.xml"/><Relationship Id="rId14" Type="http://schemas.openxmlformats.org/officeDocument/2006/relationships/tags" Target="../tags/tag28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88.xml"/><Relationship Id="rId13" Type="http://schemas.openxmlformats.org/officeDocument/2006/relationships/tags" Target="../tags/tag293.xml"/><Relationship Id="rId3" Type="http://schemas.openxmlformats.org/officeDocument/2006/relationships/tags" Target="../tags/tag283.xml"/><Relationship Id="rId7" Type="http://schemas.openxmlformats.org/officeDocument/2006/relationships/tags" Target="../tags/tag287.xml"/><Relationship Id="rId12" Type="http://schemas.openxmlformats.org/officeDocument/2006/relationships/tags" Target="../tags/tag292.xml"/><Relationship Id="rId17" Type="http://schemas.openxmlformats.org/officeDocument/2006/relationships/image" Target="../media/image1.emf"/><Relationship Id="rId2" Type="http://schemas.openxmlformats.org/officeDocument/2006/relationships/tags" Target="../tags/tag282.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86.xml"/><Relationship Id="rId11" Type="http://schemas.openxmlformats.org/officeDocument/2006/relationships/tags" Target="../tags/tag291.xml"/><Relationship Id="rId5" Type="http://schemas.openxmlformats.org/officeDocument/2006/relationships/tags" Target="../tags/tag285.xml"/><Relationship Id="rId15" Type="http://schemas.openxmlformats.org/officeDocument/2006/relationships/slideMaster" Target="../slideMasters/slideMaster2.xml"/><Relationship Id="rId10" Type="http://schemas.openxmlformats.org/officeDocument/2006/relationships/tags" Target="../tags/tag290.xml"/><Relationship Id="rId4" Type="http://schemas.openxmlformats.org/officeDocument/2006/relationships/tags" Target="../tags/tag284.xml"/><Relationship Id="rId9" Type="http://schemas.openxmlformats.org/officeDocument/2006/relationships/tags" Target="../tags/tag289.xml"/><Relationship Id="rId14" Type="http://schemas.openxmlformats.org/officeDocument/2006/relationships/tags" Target="../tags/tag294.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301.xml"/><Relationship Id="rId13" Type="http://schemas.openxmlformats.org/officeDocument/2006/relationships/tags" Target="../tags/tag306.xml"/><Relationship Id="rId18" Type="http://schemas.openxmlformats.org/officeDocument/2006/relationships/image" Target="../media/image11.emf"/><Relationship Id="rId3" Type="http://schemas.openxmlformats.org/officeDocument/2006/relationships/tags" Target="../tags/tag296.xml"/><Relationship Id="rId7" Type="http://schemas.openxmlformats.org/officeDocument/2006/relationships/tags" Target="../tags/tag300.xml"/><Relationship Id="rId12" Type="http://schemas.openxmlformats.org/officeDocument/2006/relationships/tags" Target="../tags/tag305.xml"/><Relationship Id="rId17" Type="http://schemas.openxmlformats.org/officeDocument/2006/relationships/oleObject" Target="../embeddings/oleObject19.bin"/><Relationship Id="rId2" Type="http://schemas.openxmlformats.org/officeDocument/2006/relationships/tags" Target="../tags/tag295.xml"/><Relationship Id="rId16" Type="http://schemas.openxmlformats.org/officeDocument/2006/relationships/slideMaster" Target="../slideMasters/slideMaster2.xml"/><Relationship Id="rId1" Type="http://schemas.openxmlformats.org/officeDocument/2006/relationships/vmlDrawing" Target="../drawings/vmlDrawing19.vml"/><Relationship Id="rId6" Type="http://schemas.openxmlformats.org/officeDocument/2006/relationships/tags" Target="../tags/tag299.xml"/><Relationship Id="rId11" Type="http://schemas.openxmlformats.org/officeDocument/2006/relationships/tags" Target="../tags/tag304.xml"/><Relationship Id="rId5" Type="http://schemas.openxmlformats.org/officeDocument/2006/relationships/tags" Target="../tags/tag298.xml"/><Relationship Id="rId15" Type="http://schemas.openxmlformats.org/officeDocument/2006/relationships/tags" Target="../tags/tag308.xml"/><Relationship Id="rId10" Type="http://schemas.openxmlformats.org/officeDocument/2006/relationships/tags" Target="../tags/tag303.xml"/><Relationship Id="rId4" Type="http://schemas.openxmlformats.org/officeDocument/2006/relationships/tags" Target="../tags/tag297.xml"/><Relationship Id="rId9" Type="http://schemas.openxmlformats.org/officeDocument/2006/relationships/tags" Target="../tags/tag302.xml"/><Relationship Id="rId14" Type="http://schemas.openxmlformats.org/officeDocument/2006/relationships/tags" Target="../tags/tag30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316.xml"/><Relationship Id="rId3" Type="http://schemas.openxmlformats.org/officeDocument/2006/relationships/tags" Target="../tags/tag311.xml"/><Relationship Id="rId7" Type="http://schemas.openxmlformats.org/officeDocument/2006/relationships/tags" Target="../tags/tag315.xml"/><Relationship Id="rId2" Type="http://schemas.openxmlformats.org/officeDocument/2006/relationships/tags" Target="../tags/tag310.xml"/><Relationship Id="rId1" Type="http://schemas.openxmlformats.org/officeDocument/2006/relationships/tags" Target="../tags/tag309.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slideMaster" Target="../slideMasters/slideMaster2.xml"/><Relationship Id="rId5" Type="http://schemas.openxmlformats.org/officeDocument/2006/relationships/tags" Target="../tags/tag321.xml"/><Relationship Id="rId4" Type="http://schemas.openxmlformats.org/officeDocument/2006/relationships/tags" Target="../tags/tag320.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3.xml"/><Relationship Id="rId7" Type="http://schemas.openxmlformats.org/officeDocument/2006/relationships/slideMaster" Target="../slideMasters/slideMaster2.xml"/><Relationship Id="rId2" Type="http://schemas.openxmlformats.org/officeDocument/2006/relationships/tags" Target="../tags/tag322.xml"/><Relationship Id="rId1" Type="http://schemas.openxmlformats.org/officeDocument/2006/relationships/vmlDrawing" Target="../drawings/vmlDrawing20.vml"/><Relationship Id="rId6" Type="http://schemas.openxmlformats.org/officeDocument/2006/relationships/tags" Target="../tags/tag326.xml"/><Relationship Id="rId5" Type="http://schemas.openxmlformats.org/officeDocument/2006/relationships/tags" Target="../tags/tag325.xml"/><Relationship Id="rId10" Type="http://schemas.openxmlformats.org/officeDocument/2006/relationships/image" Target="../media/image2.emf"/><Relationship Id="rId4" Type="http://schemas.openxmlformats.org/officeDocument/2006/relationships/tags" Target="../tags/tag324.xml"/><Relationship Id="rId9" Type="http://schemas.openxmlformats.org/officeDocument/2006/relationships/oleObject" Target="../embeddings/oleObject20.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tags" Target="../tags/tag64.xml"/><Relationship Id="rId3" Type="http://schemas.openxmlformats.org/officeDocument/2006/relationships/tags" Target="../tags/tag49.xml"/><Relationship Id="rId21" Type="http://schemas.openxmlformats.org/officeDocument/2006/relationships/image" Target="../media/image1.emf"/><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19" Type="http://schemas.openxmlformats.org/officeDocument/2006/relationships/slideMaster" Target="../slideMasters/slideMaster1.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tags" Target="../tags/tag81.xml"/><Relationship Id="rId3" Type="http://schemas.openxmlformats.org/officeDocument/2006/relationships/tags" Target="../tags/tag66.xml"/><Relationship Id="rId21" Type="http://schemas.openxmlformats.org/officeDocument/2006/relationships/oleObject" Target="../embeddings/oleObject5.bin"/><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image" Target="../media/image5.png"/><Relationship Id="rId10" Type="http://schemas.openxmlformats.org/officeDocument/2006/relationships/tags" Target="../tags/tag73.xml"/><Relationship Id="rId19" Type="http://schemas.openxmlformats.org/officeDocument/2006/relationships/tags" Target="../tags/tag8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3" Type="http://schemas.openxmlformats.org/officeDocument/2006/relationships/tags" Target="../tags/tag84.xml"/><Relationship Id="rId21" Type="http://schemas.openxmlformats.org/officeDocument/2006/relationships/oleObject" Target="../embeddings/oleObject6.bin"/><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image" Target="../media/image6.png"/><Relationship Id="rId10" Type="http://schemas.openxmlformats.org/officeDocument/2006/relationships/tags" Target="../tags/tag91.xml"/><Relationship Id="rId19" Type="http://schemas.openxmlformats.org/officeDocument/2006/relationships/tags" Target="../tags/tag100.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tags" Target="../tags/tag117.xml"/><Relationship Id="rId3" Type="http://schemas.openxmlformats.org/officeDocument/2006/relationships/tags" Target="../tags/tag102.xml"/><Relationship Id="rId21" Type="http://schemas.openxmlformats.org/officeDocument/2006/relationships/oleObject" Target="../embeddings/oleObject7.bin"/><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tags" Target="../tags/tag116.xml"/><Relationship Id="rId2" Type="http://schemas.openxmlformats.org/officeDocument/2006/relationships/tags" Target="../tags/tag101.xml"/><Relationship Id="rId16" Type="http://schemas.openxmlformats.org/officeDocument/2006/relationships/tags" Target="../tags/tag115.xml"/><Relationship Id="rId20"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23" Type="http://schemas.openxmlformats.org/officeDocument/2006/relationships/image" Target="../media/image7.png"/><Relationship Id="rId10" Type="http://schemas.openxmlformats.org/officeDocument/2006/relationships/tags" Target="../tags/tag109.xml"/><Relationship Id="rId19" Type="http://schemas.openxmlformats.org/officeDocument/2006/relationships/tags" Target="../tags/tag118.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 Id="rId2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image" Target="../media/image9.png"/><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image" Target="../media/image2.emf"/><Relationship Id="rId2" Type="http://schemas.openxmlformats.org/officeDocument/2006/relationships/tags" Target="../tags/tag143.xml"/><Relationship Id="rId1" Type="http://schemas.openxmlformats.org/officeDocument/2006/relationships/vmlDrawing" Target="../drawings/vmlDrawing9.vml"/><Relationship Id="rId6" Type="http://schemas.openxmlformats.org/officeDocument/2006/relationships/tags" Target="../tags/tag147.xml"/><Relationship Id="rId11" Type="http://schemas.openxmlformats.org/officeDocument/2006/relationships/oleObject" Target="../embeddings/oleObject9.bin"/><Relationship Id="rId5" Type="http://schemas.openxmlformats.org/officeDocument/2006/relationships/tags" Target="../tags/tag146.xml"/><Relationship Id="rId10" Type="http://schemas.openxmlformats.org/officeDocument/2006/relationships/image" Target="../media/image8.png"/><Relationship Id="rId4" Type="http://schemas.openxmlformats.org/officeDocument/2006/relationships/tags" Target="../tags/tag145.xml"/><Relationship Id="rId9" Type="http://schemas.openxmlformats.org/officeDocument/2006/relationships/slideMaster" Target="../slideMasters/slideMaster2.xml"/><Relationship Id="rId1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vmlDrawing" Target="../drawings/vmlDrawing10.vml"/><Relationship Id="rId6" Type="http://schemas.openxmlformats.org/officeDocument/2006/relationships/tags" Target="../tags/tag154.xml"/><Relationship Id="rId11" Type="http://schemas.openxmlformats.org/officeDocument/2006/relationships/image" Target="../media/image1.emf"/><Relationship Id="rId5" Type="http://schemas.openxmlformats.org/officeDocument/2006/relationships/tags" Target="../tags/tag153.xml"/><Relationship Id="rId10" Type="http://schemas.openxmlformats.org/officeDocument/2006/relationships/oleObject" Target="../embeddings/oleObject10.bin"/><Relationship Id="rId4" Type="http://schemas.openxmlformats.org/officeDocument/2006/relationships/tags" Target="../tags/tag152.xml"/><Relationship Id="rId9"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slideMaster" Target="../slideMasters/slideMaster2.xml"/><Relationship Id="rId4" Type="http://schemas.openxmlformats.org/officeDocument/2006/relationships/tags" Target="../tags/tag16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7816"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5829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2310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74081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1541"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95294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65"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045076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4022091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3589"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851743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4613"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587287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563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252249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6661"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315149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776"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Rectangle 15">
            <a:extLst>
              <a:ext uri="{FF2B5EF4-FFF2-40B4-BE49-F238E27FC236}">
                <a16:creationId xmlns:a16="http://schemas.microsoft.com/office/drawing/2014/main" id="{E9F771EA-9D7E-4463-8412-081841428508}"/>
              </a:ext>
            </a:extLst>
          </p:cNvPr>
          <p:cNvSpPr/>
          <p:nvPr userDrawn="1"/>
        </p:nvSpPr>
        <p:spPr>
          <a:xfrm>
            <a:off x="554736" y="3892062"/>
            <a:ext cx="7796162" cy="2340786"/>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21" name="TextBox 20">
            <a:extLst>
              <a:ext uri="{FF2B5EF4-FFF2-40B4-BE49-F238E27FC236}">
                <a16:creationId xmlns:a16="http://schemas.microsoft.com/office/drawing/2014/main" id="{31F08EC7-697A-4727-8FE8-A276CA05CBF6}"/>
              </a:ext>
            </a:extLst>
          </p:cNvPr>
          <p:cNvSpPr txBox="1"/>
          <p:nvPr userDrawn="1">
            <p:custDataLst>
              <p:tags r:id="rId15"/>
            </p:custDataLst>
          </p:nvPr>
        </p:nvSpPr>
        <p:spPr>
          <a:xfrm>
            <a:off x="554736" y="1699212"/>
            <a:ext cx="7796161" cy="2056973"/>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1">
              <a:spcBef>
                <a:spcPts val="1000"/>
              </a:spcBef>
            </a:pPr>
            <a:r>
              <a:rPr lang="en-CA" dirty="0"/>
              <a:t>In the space below, </a:t>
            </a:r>
            <a:r>
              <a:rPr lang="en-CA" b="1" dirty="0"/>
              <a:t>write 3-5 sentences describing a situation where you did a great job communicating. </a:t>
            </a:r>
            <a:r>
              <a:rPr lang="en-CA" dirty="0"/>
              <a:t>Diagnose which part of EPIC you did well. For example, did you make a strong emotional connection with your audience?</a:t>
            </a:r>
          </a:p>
          <a:p>
            <a:pPr lvl="1">
              <a:spcBef>
                <a:spcPts val="1000"/>
              </a:spcBef>
            </a:pPr>
            <a:r>
              <a:rPr lang="en-CA" dirty="0"/>
              <a:t>Then, </a:t>
            </a:r>
            <a:r>
              <a:rPr lang="en-CA" b="1" dirty="0"/>
              <a:t>write 3-5 sentences describing a situation where you faced challenges communicating.</a:t>
            </a:r>
            <a:r>
              <a:rPr lang="en-CA" dirty="0"/>
              <a:t> Which part of EPIC might have helped you in the moment?</a:t>
            </a:r>
          </a:p>
          <a:p>
            <a:pPr marL="3175" lvl="1" indent="0">
              <a:spcBef>
                <a:spcPts val="1000"/>
              </a:spcBef>
              <a:buNone/>
            </a:pPr>
            <a:r>
              <a:rPr lang="en-CA" dirty="0"/>
              <a:t>Choose a professional or personal context. Give concrete examples of each situation, and most importantly—be honest with yourself</a:t>
            </a:r>
          </a:p>
        </p:txBody>
      </p:sp>
      <p:sp>
        <p:nvSpPr>
          <p:cNvPr id="26" name="TextBox 25">
            <a:extLst>
              <a:ext uri="{FF2B5EF4-FFF2-40B4-BE49-F238E27FC236}">
                <a16:creationId xmlns:a16="http://schemas.microsoft.com/office/drawing/2014/main" id="{D1CD2FC9-D759-41D9-A14C-83B4AECC80F6}"/>
              </a:ext>
            </a:extLst>
          </p:cNvPr>
          <p:cNvSpPr txBox="1"/>
          <p:nvPr userDrawn="1">
            <p:custDataLst>
              <p:tags r:id="rId16"/>
            </p:custDataLst>
          </p:nvPr>
        </p:nvSpPr>
        <p:spPr>
          <a:xfrm>
            <a:off x="9098662" y="1699212"/>
            <a:ext cx="2536126" cy="4016663"/>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1100"/>
              </a:spcBef>
            </a:pPr>
            <a:r>
              <a:rPr lang="en-CA" b="1" dirty="0"/>
              <a:t>Pro tip</a:t>
            </a:r>
          </a:p>
          <a:p>
            <a:pPr>
              <a:spcBef>
                <a:spcPts val="1100"/>
              </a:spcBef>
            </a:pPr>
            <a:r>
              <a:rPr lang="en-CA" dirty="0"/>
              <a:t>Set a calendar reminder for the end of course to come back and revisit your reflection. Consider the following questions:</a:t>
            </a:r>
          </a:p>
          <a:p>
            <a:pPr marL="411163" indent="-285750">
              <a:spcBef>
                <a:spcPts val="550"/>
              </a:spcBef>
              <a:buFont typeface="Courier New" panose="02070309020205020404" pitchFamily="49" charset="0"/>
              <a:buChar char="­"/>
            </a:pPr>
            <a:r>
              <a:rPr lang="en-CA" dirty="0"/>
              <a:t>Where have you improved over the duration of the course? </a:t>
            </a:r>
          </a:p>
          <a:p>
            <a:pPr marL="411163" indent="-285750">
              <a:spcBef>
                <a:spcPts val="550"/>
              </a:spcBef>
              <a:buFont typeface="Courier New" panose="02070309020205020404" pitchFamily="49" charset="0"/>
              <a:buChar char="­"/>
            </a:pPr>
            <a:r>
              <a:rPr lang="en-CA" dirty="0"/>
              <a:t>Where do you still face challenges? </a:t>
            </a:r>
          </a:p>
          <a:p>
            <a:pPr marL="411163" indent="-285750">
              <a:spcBef>
                <a:spcPts val="550"/>
              </a:spcBef>
              <a:buFont typeface="Courier New" panose="02070309020205020404" pitchFamily="49" charset="0"/>
              <a:buChar char="­"/>
            </a:pPr>
            <a:r>
              <a:rPr lang="en-CA" dirty="0"/>
              <a:t>What will you do to address those challenges?</a:t>
            </a:r>
          </a:p>
        </p:txBody>
      </p:sp>
    </p:spTree>
    <p:extLst>
      <p:ext uri="{BB962C8B-B14F-4D97-AF65-F5344CB8AC3E}">
        <p14:creationId xmlns:p14="http://schemas.microsoft.com/office/powerpoint/2010/main" val="1470861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7685"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912012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870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299420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9733"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4025057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7380044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592623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0757"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16947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4379" name="think-cell Slide" r:id="rId20" imgW="413" imgH="416" progId="TCLayout.ActiveDocument.1">
                  <p:embed/>
                </p:oleObj>
              </mc:Choice>
              <mc:Fallback>
                <p:oleObj name="think-cell Slide" r:id="rId2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4" name="TopLineRight">
            <a:extLst>
              <a:ext uri="{FF2B5EF4-FFF2-40B4-BE49-F238E27FC236}">
                <a16:creationId xmlns:a16="http://schemas.microsoft.com/office/drawing/2014/main" id="{9DD5C457-8894-4C00-BE39-CE61754727F6}"/>
              </a:ext>
            </a:extLst>
          </p:cNvPr>
          <p:cNvCxnSpPr/>
          <p:nvPr userDrawn="1">
            <p:custDataLst>
              <p:tags r:id="rId7"/>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9"/>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0"/>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29" name="TextBox 28">
            <a:extLst>
              <a:ext uri="{FF2B5EF4-FFF2-40B4-BE49-F238E27FC236}">
                <a16:creationId xmlns:a16="http://schemas.microsoft.com/office/drawing/2014/main" id="{C64423C2-9957-411F-AE03-7D06D678797F}"/>
              </a:ext>
            </a:extLst>
          </p:cNvPr>
          <p:cNvSpPr txBox="1">
            <a:spLocks/>
          </p:cNvSpPr>
          <p:nvPr userDrawn="1">
            <p:custDataLst>
              <p:tags r:id="rId13"/>
            </p:custDataLst>
          </p:nvPr>
        </p:nvSpPr>
        <p:spPr>
          <a:xfrm>
            <a:off x="554735" y="3515437"/>
            <a:ext cx="7924114"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What will you do? </a:t>
            </a:r>
            <a:r>
              <a:rPr lang="en-CA" sz="1400" dirty="0"/>
              <a:t>Pick an idea from the “Actions to explore” list or think of your own</a:t>
            </a:r>
          </a:p>
        </p:txBody>
      </p:sp>
      <p:sp>
        <p:nvSpPr>
          <p:cNvPr id="30" name="TextBox 29">
            <a:extLst>
              <a:ext uri="{FF2B5EF4-FFF2-40B4-BE49-F238E27FC236}">
                <a16:creationId xmlns:a16="http://schemas.microsoft.com/office/drawing/2014/main" id="{029142CD-A7EA-4E4B-AD58-98290F15AAC5}"/>
              </a:ext>
            </a:extLst>
          </p:cNvPr>
          <p:cNvSpPr txBox="1">
            <a:spLocks/>
          </p:cNvSpPr>
          <p:nvPr userDrawn="1">
            <p:custDataLst>
              <p:tags r:id="rId14"/>
            </p:custDataLst>
          </p:nvPr>
        </p:nvSpPr>
        <p:spPr>
          <a:xfrm>
            <a:off x="554735" y="4834523"/>
            <a:ext cx="7924114"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H</a:t>
            </a:r>
            <a:r>
              <a:rPr lang="en-CA" sz="1400" b="1" dirty="0"/>
              <a:t>ow did it go? </a:t>
            </a:r>
            <a:r>
              <a:rPr lang="en-CA" sz="1400" dirty="0"/>
              <a:t>Once you’ve taken that action, reflect on the experience</a:t>
            </a:r>
          </a:p>
        </p:txBody>
      </p:sp>
      <p:sp>
        <p:nvSpPr>
          <p:cNvPr id="31" name="Rectangle 30">
            <a:extLst>
              <a:ext uri="{FF2B5EF4-FFF2-40B4-BE49-F238E27FC236}">
                <a16:creationId xmlns:a16="http://schemas.microsoft.com/office/drawing/2014/main" id="{C55085ED-BA32-4BCD-A55B-9E2596A1F221}"/>
              </a:ext>
            </a:extLst>
          </p:cNvPr>
          <p:cNvSpPr>
            <a:spLocks/>
          </p:cNvSpPr>
          <p:nvPr userDrawn="1"/>
        </p:nvSpPr>
        <p:spPr>
          <a:xfrm>
            <a:off x="554736" y="3934577"/>
            <a:ext cx="7924114" cy="757805"/>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32" name="Rectangle 31">
            <a:extLst>
              <a:ext uri="{FF2B5EF4-FFF2-40B4-BE49-F238E27FC236}">
                <a16:creationId xmlns:a16="http://schemas.microsoft.com/office/drawing/2014/main" id="{43ED2436-BEAE-4E4A-9891-F5942126C56C}"/>
              </a:ext>
            </a:extLst>
          </p:cNvPr>
          <p:cNvSpPr>
            <a:spLocks/>
          </p:cNvSpPr>
          <p:nvPr userDrawn="1"/>
        </p:nvSpPr>
        <p:spPr>
          <a:xfrm>
            <a:off x="554736" y="5192107"/>
            <a:ext cx="7924114" cy="990194"/>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33" name="TextBox 32">
            <a:extLst>
              <a:ext uri="{FF2B5EF4-FFF2-40B4-BE49-F238E27FC236}">
                <a16:creationId xmlns:a16="http://schemas.microsoft.com/office/drawing/2014/main" id="{AABCC51C-42C4-4296-B7A7-8DED4BC88879}"/>
              </a:ext>
            </a:extLst>
          </p:cNvPr>
          <p:cNvSpPr txBox="1">
            <a:spLocks/>
          </p:cNvSpPr>
          <p:nvPr userDrawn="1">
            <p:custDataLst>
              <p:tags r:id="rId15"/>
            </p:custDataLst>
          </p:nvPr>
        </p:nvSpPr>
        <p:spPr>
          <a:xfrm>
            <a:off x="9098662" y="1780951"/>
            <a:ext cx="2538601" cy="646331"/>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Actions to explore </a:t>
            </a:r>
            <a:br>
              <a:rPr lang="en-CA" sz="1400" b="1" dirty="0"/>
            </a:br>
            <a:r>
              <a:rPr lang="en-CA" sz="1400" dirty="0"/>
              <a:t>Ideas for bringing your learning intention to life</a:t>
            </a:r>
          </a:p>
        </p:txBody>
      </p:sp>
      <p:sp>
        <p:nvSpPr>
          <p:cNvPr id="34" name="TextBox 33">
            <a:extLst>
              <a:ext uri="{FF2B5EF4-FFF2-40B4-BE49-F238E27FC236}">
                <a16:creationId xmlns:a16="http://schemas.microsoft.com/office/drawing/2014/main" id="{E135064D-C218-4155-978C-A4AEC6ECC607}"/>
              </a:ext>
            </a:extLst>
          </p:cNvPr>
          <p:cNvSpPr txBox="1">
            <a:spLocks/>
          </p:cNvSpPr>
          <p:nvPr userDrawn="1">
            <p:custDataLst>
              <p:tags r:id="rId16"/>
            </p:custDataLst>
          </p:nvPr>
        </p:nvSpPr>
        <p:spPr>
          <a:xfrm>
            <a:off x="9098662" y="2743188"/>
            <a:ext cx="2538601" cy="1107996"/>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t>Next week, try to integrate a mindset goal into your morning routine (e.g., "Today I'm going to actively recognize when I’m in an "over here" mindset and move to an "over there" mindset”)</a:t>
            </a:r>
          </a:p>
        </p:txBody>
      </p:sp>
      <p:sp>
        <p:nvSpPr>
          <p:cNvPr id="35" name="TextBox 34">
            <a:extLst>
              <a:ext uri="{FF2B5EF4-FFF2-40B4-BE49-F238E27FC236}">
                <a16:creationId xmlns:a16="http://schemas.microsoft.com/office/drawing/2014/main" id="{46B4981C-D562-446F-9359-DAC598F1BCCA}"/>
              </a:ext>
            </a:extLst>
          </p:cNvPr>
          <p:cNvSpPr txBox="1">
            <a:spLocks/>
          </p:cNvSpPr>
          <p:nvPr userDrawn="1">
            <p:custDataLst>
              <p:tags r:id="rId17"/>
            </p:custDataLst>
          </p:nvPr>
        </p:nvSpPr>
        <p:spPr>
          <a:xfrm>
            <a:off x="9098662" y="3986232"/>
            <a:ext cx="2538601" cy="192360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t>Find an accountability buddy at work. Ask them to observe the ways they see you demonstrating/not demonstrating an "over there"  mindset and offer to do the same for them</a:t>
            </a:r>
          </a:p>
          <a:p>
            <a:pPr>
              <a:buNone/>
            </a:pPr>
            <a:r>
              <a:rPr lang="en-CA" sz="1200" dirty="0"/>
              <a:t>Schedule a quick coffee chat to debrief–or ask them to send you an email/message when they notice something that stands out</a:t>
            </a:r>
          </a:p>
        </p:txBody>
      </p:sp>
      <p:pic>
        <p:nvPicPr>
          <p:cNvPr id="36" name="Picture 35">
            <a:extLst>
              <a:ext uri="{FF2B5EF4-FFF2-40B4-BE49-F238E27FC236}">
                <a16:creationId xmlns:a16="http://schemas.microsoft.com/office/drawing/2014/main" id="{2A90B9D5-F728-4727-9514-F902BF7E0A5D}"/>
              </a:ext>
            </a:extLst>
          </p:cNvPr>
          <p:cNvPicPr>
            <a:picLocks noChangeAspect="1"/>
          </p:cNvPicPr>
          <p:nvPr userDrawn="1"/>
        </p:nvPicPr>
        <p:blipFill>
          <a:blip r:embed="rId22"/>
          <a:stretch>
            <a:fillRect/>
          </a:stretch>
        </p:blipFill>
        <p:spPr>
          <a:xfrm>
            <a:off x="9098662" y="212950"/>
            <a:ext cx="2590800" cy="974889"/>
          </a:xfrm>
          <a:prstGeom prst="rect">
            <a:avLst/>
          </a:prstGeom>
        </p:spPr>
      </p:pic>
      <p:sp>
        <p:nvSpPr>
          <p:cNvPr id="37" name="TextBox 36">
            <a:extLst>
              <a:ext uri="{FF2B5EF4-FFF2-40B4-BE49-F238E27FC236}">
                <a16:creationId xmlns:a16="http://schemas.microsoft.com/office/drawing/2014/main" id="{1CC8618D-FCBC-4023-B1E3-580EBEBA75CE}"/>
              </a:ext>
            </a:extLst>
          </p:cNvPr>
          <p:cNvSpPr txBox="1">
            <a:spLocks/>
          </p:cNvSpPr>
          <p:nvPr userDrawn="1">
            <p:custDataLst>
              <p:tags r:id="rId18"/>
            </p:custDataLst>
          </p:nvPr>
        </p:nvSpPr>
        <p:spPr>
          <a:xfrm>
            <a:off x="554737" y="1481092"/>
            <a:ext cx="7924114" cy="1708160"/>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600"/>
              </a:spcBef>
            </a:pPr>
            <a:r>
              <a:rPr lang="en-US" sz="1200" dirty="0">
                <a:cs typeface="Arial"/>
              </a:rPr>
              <a:t>Learning intentions are most useful when it’s time to build new skills and knowledge—and they’re crucial in the rapidly changing world of work. You will </a:t>
            </a:r>
            <a:r>
              <a:rPr lang="en-US" sz="1200" b="1" dirty="0">
                <a:cs typeface="Arial"/>
              </a:rPr>
              <a:t>get more out of a learning experience </a:t>
            </a:r>
            <a:r>
              <a:rPr lang="en-US" sz="1200" dirty="0">
                <a:cs typeface="Arial"/>
              </a:rPr>
              <a:t>if you go in with a </a:t>
            </a:r>
            <a:r>
              <a:rPr lang="en-US" sz="1200" b="1" dirty="0">
                <a:cs typeface="Arial"/>
              </a:rPr>
              <a:t>clear intention</a:t>
            </a:r>
            <a:endParaRPr lang="en-US" sz="1200" dirty="0"/>
          </a:p>
          <a:p>
            <a:pPr>
              <a:spcBef>
                <a:spcPts val="600"/>
              </a:spcBef>
            </a:pPr>
            <a:r>
              <a:rPr lang="en-US" sz="1200" dirty="0"/>
              <a:t>In order to shape that intention, consider what you want to </a:t>
            </a:r>
            <a:r>
              <a:rPr lang="en-US" sz="1200" b="1" dirty="0"/>
              <a:t>celebrate in the future when it comes to Empathy</a:t>
            </a:r>
            <a:r>
              <a:rPr lang="en-US" sz="1200" dirty="0"/>
              <a:t>. Take a moment to consider</a:t>
            </a:r>
          </a:p>
          <a:p>
            <a:pPr lvl="1">
              <a:spcBef>
                <a:spcPts val="300"/>
              </a:spcBef>
            </a:pPr>
            <a:r>
              <a:rPr lang="en-US" sz="1200" dirty="0"/>
              <a:t>What might be </a:t>
            </a:r>
            <a:r>
              <a:rPr lang="en-US" sz="1200" b="1" dirty="0"/>
              <a:t>meaningful or important </a:t>
            </a:r>
            <a:r>
              <a:rPr lang="en-US" sz="1200" dirty="0"/>
              <a:t>for you to accomplish in the next six months?</a:t>
            </a:r>
          </a:p>
          <a:p>
            <a:pPr lvl="1">
              <a:spcBef>
                <a:spcPts val="300"/>
              </a:spcBef>
            </a:pPr>
            <a:r>
              <a:rPr lang="en-US" sz="1200" dirty="0"/>
              <a:t>What type of </a:t>
            </a:r>
            <a:r>
              <a:rPr lang="en-US" sz="1200" b="1" dirty="0"/>
              <a:t>capability or mindset </a:t>
            </a:r>
            <a:r>
              <a:rPr lang="en-US" sz="1200" dirty="0"/>
              <a:t>do you want to practice, learn, discover, or develop?</a:t>
            </a:r>
          </a:p>
          <a:p>
            <a:pPr>
              <a:spcBef>
                <a:spcPts val="600"/>
              </a:spcBef>
            </a:pPr>
            <a:r>
              <a:rPr lang="en-US" sz="1200" dirty="0">
                <a:cs typeface="Arial"/>
              </a:rPr>
              <a:t>An example of an Empathy intention: “Because building stronger relationships is important to me, I want to practice digging deeper in conversations by asking open-ended questions”</a:t>
            </a:r>
          </a:p>
        </p:txBody>
      </p:sp>
    </p:spTree>
    <p:extLst>
      <p:ext uri="{BB962C8B-B14F-4D97-AF65-F5344CB8AC3E}">
        <p14:creationId xmlns:p14="http://schemas.microsoft.com/office/powerpoint/2010/main" val="267755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5403" name="think-cell Slide" r:id="rId21" imgW="413" imgH="416" progId="TCLayout.ActiveDocument.1">
                  <p:embed/>
                </p:oleObj>
              </mc:Choice>
              <mc:Fallback>
                <p:oleObj name="think-cell Slide" r:id="rId2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4" name="TopLineRight">
            <a:extLst>
              <a:ext uri="{FF2B5EF4-FFF2-40B4-BE49-F238E27FC236}">
                <a16:creationId xmlns:a16="http://schemas.microsoft.com/office/drawing/2014/main" id="{9DD5C457-8894-4C00-BE39-CE61754727F6}"/>
              </a:ext>
            </a:extLst>
          </p:cNvPr>
          <p:cNvCxnSpPr/>
          <p:nvPr userDrawn="1">
            <p:custDataLst>
              <p:tags r:id="rId7"/>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9"/>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0"/>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45" name="TextBox 44">
            <a:extLst>
              <a:ext uri="{FF2B5EF4-FFF2-40B4-BE49-F238E27FC236}">
                <a16:creationId xmlns:a16="http://schemas.microsoft.com/office/drawing/2014/main" id="{1DB6F2E6-7815-4C51-AD5C-B79071B21C7E}"/>
              </a:ext>
            </a:extLst>
          </p:cNvPr>
          <p:cNvSpPr txBox="1">
            <a:spLocks/>
          </p:cNvSpPr>
          <p:nvPr userDrawn="1">
            <p:custDataLst>
              <p:tags r:id="rId13"/>
            </p:custDataLst>
          </p:nvPr>
        </p:nvSpPr>
        <p:spPr>
          <a:xfrm>
            <a:off x="9098662" y="1780951"/>
            <a:ext cx="2538601" cy="646331"/>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Actions to explore </a:t>
            </a:r>
            <a:br>
              <a:rPr lang="en-CA" sz="1400" b="1" dirty="0"/>
            </a:br>
            <a:r>
              <a:rPr lang="en-CA" sz="1400" dirty="0"/>
              <a:t>Ideas for bringing your learning intention to life</a:t>
            </a:r>
          </a:p>
        </p:txBody>
      </p:sp>
      <p:sp>
        <p:nvSpPr>
          <p:cNvPr id="46" name="TextBox 45">
            <a:extLst>
              <a:ext uri="{FF2B5EF4-FFF2-40B4-BE49-F238E27FC236}">
                <a16:creationId xmlns:a16="http://schemas.microsoft.com/office/drawing/2014/main" id="{92139FE8-11D7-452D-9B75-870E36E41D92}"/>
              </a:ext>
            </a:extLst>
          </p:cNvPr>
          <p:cNvSpPr txBox="1">
            <a:spLocks/>
          </p:cNvSpPr>
          <p:nvPr userDrawn="1">
            <p:custDataLst>
              <p:tags r:id="rId14"/>
            </p:custDataLst>
          </p:nvPr>
        </p:nvSpPr>
        <p:spPr>
          <a:xfrm>
            <a:off x="9098662" y="2814407"/>
            <a:ext cx="2538601" cy="923330"/>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t>Set a calendar reminder for 2-3 weeks from now and include your learning intention. When that alarm goes off, check in with yourself about your progress</a:t>
            </a:r>
          </a:p>
        </p:txBody>
      </p:sp>
      <p:sp>
        <p:nvSpPr>
          <p:cNvPr id="47" name="TextBox 46">
            <a:extLst>
              <a:ext uri="{FF2B5EF4-FFF2-40B4-BE49-F238E27FC236}">
                <a16:creationId xmlns:a16="http://schemas.microsoft.com/office/drawing/2014/main" id="{D2012555-3F27-434E-B2C6-6345CCA95C94}"/>
              </a:ext>
            </a:extLst>
          </p:cNvPr>
          <p:cNvSpPr txBox="1">
            <a:spLocks/>
          </p:cNvSpPr>
          <p:nvPr userDrawn="1">
            <p:custDataLst>
              <p:tags r:id="rId15"/>
            </p:custDataLst>
          </p:nvPr>
        </p:nvSpPr>
        <p:spPr>
          <a:xfrm>
            <a:off x="9098662" y="4124862"/>
            <a:ext cx="2538601" cy="757805"/>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cs typeface="Arial"/>
              </a:rPr>
              <a:t>Try to eliminate or reduce the length of your next meeting by seeing how many agenda items you can handle offline via email beforehand</a:t>
            </a:r>
            <a:endParaRPr lang="en-CA" sz="1200" dirty="0"/>
          </a:p>
        </p:txBody>
      </p:sp>
      <p:sp>
        <p:nvSpPr>
          <p:cNvPr id="48" name="TextBox 47">
            <a:extLst>
              <a:ext uri="{FF2B5EF4-FFF2-40B4-BE49-F238E27FC236}">
                <a16:creationId xmlns:a16="http://schemas.microsoft.com/office/drawing/2014/main" id="{BC68469B-2DCB-46A4-9E98-028B30EBBB52}"/>
              </a:ext>
            </a:extLst>
          </p:cNvPr>
          <p:cNvSpPr txBox="1">
            <a:spLocks/>
          </p:cNvSpPr>
          <p:nvPr userDrawn="1">
            <p:custDataLst>
              <p:tags r:id="rId16"/>
            </p:custDataLst>
          </p:nvPr>
        </p:nvSpPr>
        <p:spPr>
          <a:xfrm>
            <a:off x="9098662" y="5269793"/>
            <a:ext cx="2538601" cy="738664"/>
          </a:xfrm>
          <a:prstGeom prst="rect">
            <a:avLst/>
          </a:prstGeom>
        </p:spPr>
        <p:txBody>
          <a:bodyPr vert="horz" wrap="square" lIns="0" tIns="0" rIns="0" bIns="0" rtlCol="0" anchor="t">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cs typeface="Arial"/>
              </a:rPr>
              <a:t>Circulate your next meeting agenda at least 24 hours prior to the meeting and ask for suggestions from attendees</a:t>
            </a:r>
            <a:endParaRPr lang="en-CA" sz="1200" dirty="0"/>
          </a:p>
        </p:txBody>
      </p:sp>
      <p:sp>
        <p:nvSpPr>
          <p:cNvPr id="49" name="TextBox 48">
            <a:extLst>
              <a:ext uri="{FF2B5EF4-FFF2-40B4-BE49-F238E27FC236}">
                <a16:creationId xmlns:a16="http://schemas.microsoft.com/office/drawing/2014/main" id="{7CB116E6-035D-429C-8119-A61B86A8D7DF}"/>
              </a:ext>
            </a:extLst>
          </p:cNvPr>
          <p:cNvSpPr txBox="1"/>
          <p:nvPr userDrawn="1">
            <p:custDataLst>
              <p:tags r:id="rId17"/>
            </p:custDataLst>
          </p:nvPr>
        </p:nvSpPr>
        <p:spPr>
          <a:xfrm>
            <a:off x="554735" y="4834523"/>
            <a:ext cx="7796161"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H</a:t>
            </a:r>
            <a:r>
              <a:rPr lang="en-CA" sz="1400" b="1" dirty="0"/>
              <a:t>ow did it go? </a:t>
            </a:r>
            <a:r>
              <a:rPr lang="en-CA" sz="1400" dirty="0"/>
              <a:t>Once you’ve taken that action, reflect on the experience</a:t>
            </a:r>
          </a:p>
        </p:txBody>
      </p:sp>
      <p:pic>
        <p:nvPicPr>
          <p:cNvPr id="50" name="Picture 49">
            <a:extLst>
              <a:ext uri="{FF2B5EF4-FFF2-40B4-BE49-F238E27FC236}">
                <a16:creationId xmlns:a16="http://schemas.microsoft.com/office/drawing/2014/main" id="{A46DDD7C-2ECE-4DA1-8A21-A4CC48DD3DD7}"/>
              </a:ext>
            </a:extLst>
          </p:cNvPr>
          <p:cNvPicPr>
            <a:picLocks/>
          </p:cNvPicPr>
          <p:nvPr userDrawn="1"/>
        </p:nvPicPr>
        <p:blipFill>
          <a:blip r:embed="rId23"/>
          <a:stretch>
            <a:fillRect/>
          </a:stretch>
        </p:blipFill>
        <p:spPr>
          <a:xfrm>
            <a:off x="9098662" y="212950"/>
            <a:ext cx="2590800" cy="974889"/>
          </a:xfrm>
          <a:prstGeom prst="rect">
            <a:avLst/>
          </a:prstGeom>
        </p:spPr>
      </p:pic>
      <p:sp>
        <p:nvSpPr>
          <p:cNvPr id="51" name="TextBox 50">
            <a:extLst>
              <a:ext uri="{FF2B5EF4-FFF2-40B4-BE49-F238E27FC236}">
                <a16:creationId xmlns:a16="http://schemas.microsoft.com/office/drawing/2014/main" id="{A4EB48A8-54A4-4B5B-BEC0-0964222B03B6}"/>
              </a:ext>
            </a:extLst>
          </p:cNvPr>
          <p:cNvSpPr txBox="1"/>
          <p:nvPr userDrawn="1">
            <p:custDataLst>
              <p:tags r:id="rId18"/>
            </p:custDataLst>
          </p:nvPr>
        </p:nvSpPr>
        <p:spPr>
          <a:xfrm>
            <a:off x="554735" y="3515437"/>
            <a:ext cx="7796161"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What will you do? </a:t>
            </a:r>
            <a:r>
              <a:rPr lang="en-CA" sz="1400" dirty="0"/>
              <a:t>Pick an idea from the “Actions to explore” list or think of your own</a:t>
            </a:r>
          </a:p>
        </p:txBody>
      </p:sp>
      <p:sp>
        <p:nvSpPr>
          <p:cNvPr id="52" name="TextBox 51">
            <a:extLst>
              <a:ext uri="{FF2B5EF4-FFF2-40B4-BE49-F238E27FC236}">
                <a16:creationId xmlns:a16="http://schemas.microsoft.com/office/drawing/2014/main" id="{81E8CB09-93D1-46A0-92B3-026FD3F0AB93}"/>
              </a:ext>
            </a:extLst>
          </p:cNvPr>
          <p:cNvSpPr txBox="1"/>
          <p:nvPr userDrawn="1">
            <p:custDataLst>
              <p:tags r:id="rId19"/>
            </p:custDataLst>
          </p:nvPr>
        </p:nvSpPr>
        <p:spPr>
          <a:xfrm>
            <a:off x="554737" y="1481092"/>
            <a:ext cx="7924114" cy="185281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ct val="40000"/>
              </a:spcBef>
            </a:pPr>
            <a:r>
              <a:rPr lang="en-US" sz="1200" dirty="0"/>
              <a:t>Learning intentions are most useful when it’s time to build new skills and knowledge—and they’re crucial in the rapidly changing world of work. You will </a:t>
            </a:r>
            <a:r>
              <a:rPr lang="en-US" sz="1200" b="1" dirty="0"/>
              <a:t>get more out of a learning experience </a:t>
            </a:r>
            <a:r>
              <a:rPr lang="en-US" sz="1200" dirty="0"/>
              <a:t>if you go in with a </a:t>
            </a:r>
            <a:r>
              <a:rPr lang="en-US" sz="1200" b="1" dirty="0"/>
              <a:t>clear intention</a:t>
            </a:r>
            <a:endParaRPr lang="en-US" sz="1200" dirty="0"/>
          </a:p>
          <a:p>
            <a:pPr>
              <a:spcBef>
                <a:spcPct val="40000"/>
              </a:spcBef>
            </a:pPr>
            <a:r>
              <a:rPr lang="en-US" sz="1200" dirty="0"/>
              <a:t>In order to shape that intention, consider what you want to </a:t>
            </a:r>
            <a:r>
              <a:rPr lang="en-US" sz="1200" b="1" dirty="0"/>
              <a:t>celebrate in the future when it comes to Purpose</a:t>
            </a:r>
            <a:r>
              <a:rPr lang="en-US" sz="1200" dirty="0"/>
              <a:t>. Take a moment to consider</a:t>
            </a:r>
          </a:p>
          <a:p>
            <a:pPr lvl="1">
              <a:spcBef>
                <a:spcPct val="20000"/>
              </a:spcBef>
            </a:pPr>
            <a:r>
              <a:rPr lang="en-US" sz="1200" dirty="0"/>
              <a:t>What might be </a:t>
            </a:r>
            <a:r>
              <a:rPr lang="en-US" sz="1200" b="1" dirty="0"/>
              <a:t>meaningful or important </a:t>
            </a:r>
            <a:r>
              <a:rPr lang="en-US" sz="1200" dirty="0"/>
              <a:t>for you to accomplish in the next six months?</a:t>
            </a:r>
          </a:p>
          <a:p>
            <a:pPr lvl="1">
              <a:spcBef>
                <a:spcPct val="20000"/>
              </a:spcBef>
            </a:pPr>
            <a:r>
              <a:rPr lang="en-US" sz="1200" dirty="0"/>
              <a:t>What type of </a:t>
            </a:r>
            <a:r>
              <a:rPr lang="en-US" sz="1200" b="1" dirty="0"/>
              <a:t>capability or mindset </a:t>
            </a:r>
            <a:r>
              <a:rPr lang="en-US" sz="1200" dirty="0"/>
              <a:t>do you want to practice, learn, discover, or develop?</a:t>
            </a:r>
          </a:p>
          <a:p>
            <a:pPr>
              <a:spcBef>
                <a:spcPct val="40000"/>
              </a:spcBef>
            </a:pPr>
            <a:r>
              <a:rPr lang="en-US" sz="1200" dirty="0"/>
              <a:t>An example of a Purpose intention: “Because creating a shared purpose is important to me, I want to discover how to align with my team prior to meetings to ensure we’re all engaged”</a:t>
            </a:r>
          </a:p>
        </p:txBody>
      </p:sp>
      <p:sp>
        <p:nvSpPr>
          <p:cNvPr id="53" name="Rectangle 52">
            <a:extLst>
              <a:ext uri="{FF2B5EF4-FFF2-40B4-BE49-F238E27FC236}">
                <a16:creationId xmlns:a16="http://schemas.microsoft.com/office/drawing/2014/main" id="{93AA7EA3-9DB6-41C4-87FD-5D512AB72537}"/>
              </a:ext>
            </a:extLst>
          </p:cNvPr>
          <p:cNvSpPr>
            <a:spLocks/>
          </p:cNvSpPr>
          <p:nvPr userDrawn="1"/>
        </p:nvSpPr>
        <p:spPr>
          <a:xfrm>
            <a:off x="554736" y="3934577"/>
            <a:ext cx="7924114" cy="757805"/>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54" name="Rectangle 53">
            <a:extLst>
              <a:ext uri="{FF2B5EF4-FFF2-40B4-BE49-F238E27FC236}">
                <a16:creationId xmlns:a16="http://schemas.microsoft.com/office/drawing/2014/main" id="{89FB38B8-4B0C-4F59-8747-7A256226BC51}"/>
              </a:ext>
            </a:extLst>
          </p:cNvPr>
          <p:cNvSpPr>
            <a:spLocks/>
          </p:cNvSpPr>
          <p:nvPr userDrawn="1"/>
        </p:nvSpPr>
        <p:spPr>
          <a:xfrm>
            <a:off x="554736" y="5192107"/>
            <a:ext cx="7924114" cy="990194"/>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Tree>
    <p:extLst>
      <p:ext uri="{BB962C8B-B14F-4D97-AF65-F5344CB8AC3E}">
        <p14:creationId xmlns:p14="http://schemas.microsoft.com/office/powerpoint/2010/main" val="42491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6427" name="think-cell Slide" r:id="rId21" imgW="413" imgH="416" progId="TCLayout.ActiveDocument.1">
                  <p:embed/>
                </p:oleObj>
              </mc:Choice>
              <mc:Fallback>
                <p:oleObj name="think-cell Slide" r:id="rId2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4" name="TopLineRight">
            <a:extLst>
              <a:ext uri="{FF2B5EF4-FFF2-40B4-BE49-F238E27FC236}">
                <a16:creationId xmlns:a16="http://schemas.microsoft.com/office/drawing/2014/main" id="{9DD5C457-8894-4C00-BE39-CE61754727F6}"/>
              </a:ext>
            </a:extLst>
          </p:cNvPr>
          <p:cNvCxnSpPr/>
          <p:nvPr userDrawn="1">
            <p:custDataLst>
              <p:tags r:id="rId7"/>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9"/>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0"/>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26" name="TextBox 25">
            <a:extLst>
              <a:ext uri="{FF2B5EF4-FFF2-40B4-BE49-F238E27FC236}">
                <a16:creationId xmlns:a16="http://schemas.microsoft.com/office/drawing/2014/main" id="{19EB9D60-F34F-44FF-9284-A26534679E57}"/>
              </a:ext>
            </a:extLst>
          </p:cNvPr>
          <p:cNvSpPr txBox="1">
            <a:spLocks/>
          </p:cNvSpPr>
          <p:nvPr userDrawn="1">
            <p:custDataLst>
              <p:tags r:id="rId13"/>
            </p:custDataLst>
          </p:nvPr>
        </p:nvSpPr>
        <p:spPr>
          <a:xfrm>
            <a:off x="9098662" y="1780951"/>
            <a:ext cx="2536126" cy="646331"/>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Actions to explore </a:t>
            </a:r>
            <a:br>
              <a:rPr lang="en-CA" sz="1400" b="1" dirty="0"/>
            </a:br>
            <a:r>
              <a:rPr lang="en-CA" sz="1400" dirty="0"/>
              <a:t>Ideas for bringing your learning intention to life</a:t>
            </a:r>
          </a:p>
        </p:txBody>
      </p:sp>
      <p:sp>
        <p:nvSpPr>
          <p:cNvPr id="27" name="TextBox 26">
            <a:extLst>
              <a:ext uri="{FF2B5EF4-FFF2-40B4-BE49-F238E27FC236}">
                <a16:creationId xmlns:a16="http://schemas.microsoft.com/office/drawing/2014/main" id="{B5B8298B-8BD8-417B-AA00-27FA5EA6AB78}"/>
              </a:ext>
            </a:extLst>
          </p:cNvPr>
          <p:cNvSpPr txBox="1">
            <a:spLocks/>
          </p:cNvSpPr>
          <p:nvPr userDrawn="1">
            <p:custDataLst>
              <p:tags r:id="rId14"/>
            </p:custDataLst>
          </p:nvPr>
        </p:nvSpPr>
        <p:spPr>
          <a:xfrm>
            <a:off x="9098662" y="2752852"/>
            <a:ext cx="2536126" cy="1107996"/>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t>Have a coffee chat with a colleague and tell them about your learning intentions and the meaning behind them. Share some ways you plan to act on the learning intentions and see if they have any other suggestions</a:t>
            </a:r>
          </a:p>
        </p:txBody>
      </p:sp>
      <p:sp>
        <p:nvSpPr>
          <p:cNvPr id="28" name="TextBox 27">
            <a:extLst>
              <a:ext uri="{FF2B5EF4-FFF2-40B4-BE49-F238E27FC236}">
                <a16:creationId xmlns:a16="http://schemas.microsoft.com/office/drawing/2014/main" id="{35430F3B-9BAE-4F74-971C-BA98FE535D02}"/>
              </a:ext>
            </a:extLst>
          </p:cNvPr>
          <p:cNvSpPr txBox="1">
            <a:spLocks/>
          </p:cNvSpPr>
          <p:nvPr userDrawn="1">
            <p:custDataLst>
              <p:tags r:id="rId15"/>
            </p:custDataLst>
          </p:nvPr>
        </p:nvSpPr>
        <p:spPr>
          <a:xfrm>
            <a:off x="9098662" y="4186418"/>
            <a:ext cx="2536126" cy="923330"/>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cs typeface="Arial"/>
              </a:rPr>
              <a:t>Start your next email with the 'so what' governing thought in the very first sentence with supporting points to follow. Ask your colleagues for feedback</a:t>
            </a:r>
            <a:endParaRPr lang="en-CA" sz="1200" dirty="0"/>
          </a:p>
        </p:txBody>
      </p:sp>
      <p:sp>
        <p:nvSpPr>
          <p:cNvPr id="29" name="TextBox 28">
            <a:extLst>
              <a:ext uri="{FF2B5EF4-FFF2-40B4-BE49-F238E27FC236}">
                <a16:creationId xmlns:a16="http://schemas.microsoft.com/office/drawing/2014/main" id="{FB98CE43-B10A-4CA5-AB05-9FC69DD427B7}"/>
              </a:ext>
            </a:extLst>
          </p:cNvPr>
          <p:cNvSpPr txBox="1">
            <a:spLocks/>
          </p:cNvSpPr>
          <p:nvPr userDrawn="1">
            <p:custDataLst>
              <p:tags r:id="rId16"/>
            </p:custDataLst>
          </p:nvPr>
        </p:nvSpPr>
        <p:spPr>
          <a:xfrm>
            <a:off x="9098662" y="5269793"/>
            <a:ext cx="2536126" cy="73866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t>Reach out to someone you know who has mastered the skill you’re working on. Get their feedback and ask for their ideas on how to improve</a:t>
            </a:r>
          </a:p>
        </p:txBody>
      </p:sp>
      <p:sp>
        <p:nvSpPr>
          <p:cNvPr id="30" name="TextBox 29">
            <a:extLst>
              <a:ext uri="{FF2B5EF4-FFF2-40B4-BE49-F238E27FC236}">
                <a16:creationId xmlns:a16="http://schemas.microsoft.com/office/drawing/2014/main" id="{7282FA21-9B30-49A7-B578-57A1B646E4D4}"/>
              </a:ext>
            </a:extLst>
          </p:cNvPr>
          <p:cNvSpPr txBox="1"/>
          <p:nvPr userDrawn="1">
            <p:custDataLst>
              <p:tags r:id="rId17"/>
            </p:custDataLst>
          </p:nvPr>
        </p:nvSpPr>
        <p:spPr>
          <a:xfrm>
            <a:off x="554735" y="4834523"/>
            <a:ext cx="7796161"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H</a:t>
            </a:r>
            <a:r>
              <a:rPr lang="en-CA" sz="1400" b="1" dirty="0"/>
              <a:t>ow did it go? </a:t>
            </a:r>
            <a:r>
              <a:rPr lang="en-CA" sz="1400" dirty="0"/>
              <a:t>Once you’ve taken that action, reflect on the experience</a:t>
            </a:r>
          </a:p>
        </p:txBody>
      </p:sp>
      <p:pic>
        <p:nvPicPr>
          <p:cNvPr id="31" name="Picture 30">
            <a:extLst>
              <a:ext uri="{FF2B5EF4-FFF2-40B4-BE49-F238E27FC236}">
                <a16:creationId xmlns:a16="http://schemas.microsoft.com/office/drawing/2014/main" id="{7C7659AE-4DD7-4285-AC78-141F462557C0}"/>
              </a:ext>
            </a:extLst>
          </p:cNvPr>
          <p:cNvPicPr>
            <a:picLocks/>
          </p:cNvPicPr>
          <p:nvPr userDrawn="1"/>
        </p:nvPicPr>
        <p:blipFill>
          <a:blip r:embed="rId23"/>
          <a:stretch>
            <a:fillRect/>
          </a:stretch>
        </p:blipFill>
        <p:spPr>
          <a:xfrm>
            <a:off x="9098662" y="212950"/>
            <a:ext cx="2590800" cy="974889"/>
          </a:xfrm>
          <a:prstGeom prst="rect">
            <a:avLst/>
          </a:prstGeom>
        </p:spPr>
      </p:pic>
      <p:sp>
        <p:nvSpPr>
          <p:cNvPr id="32" name="TextBox 31">
            <a:extLst>
              <a:ext uri="{FF2B5EF4-FFF2-40B4-BE49-F238E27FC236}">
                <a16:creationId xmlns:a16="http://schemas.microsoft.com/office/drawing/2014/main" id="{280E2BF5-8809-4545-9BEB-2FBB58E5B3C1}"/>
              </a:ext>
            </a:extLst>
          </p:cNvPr>
          <p:cNvSpPr txBox="1"/>
          <p:nvPr userDrawn="1">
            <p:custDataLst>
              <p:tags r:id="rId18"/>
            </p:custDataLst>
          </p:nvPr>
        </p:nvSpPr>
        <p:spPr>
          <a:xfrm>
            <a:off x="554735" y="3515437"/>
            <a:ext cx="7796161"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What will you do? </a:t>
            </a:r>
            <a:r>
              <a:rPr lang="en-CA" sz="1400" dirty="0"/>
              <a:t>Pick an idea from the “Actions to explore” list or think of your own</a:t>
            </a:r>
          </a:p>
        </p:txBody>
      </p:sp>
      <p:sp>
        <p:nvSpPr>
          <p:cNvPr id="33" name="TextBox 32">
            <a:extLst>
              <a:ext uri="{FF2B5EF4-FFF2-40B4-BE49-F238E27FC236}">
                <a16:creationId xmlns:a16="http://schemas.microsoft.com/office/drawing/2014/main" id="{05C836DF-FEC2-49E1-B13F-D6AC3F383408}"/>
              </a:ext>
            </a:extLst>
          </p:cNvPr>
          <p:cNvSpPr txBox="1"/>
          <p:nvPr userDrawn="1">
            <p:custDataLst>
              <p:tags r:id="rId19"/>
            </p:custDataLst>
          </p:nvPr>
        </p:nvSpPr>
        <p:spPr>
          <a:xfrm>
            <a:off x="554737" y="1481092"/>
            <a:ext cx="7924114" cy="186204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640"/>
              </a:spcBef>
            </a:pPr>
            <a:r>
              <a:rPr lang="en-US" sz="1200" dirty="0"/>
              <a:t>Learning intentions are most useful when it’s time to build new skills and knowledge—and they’re crucial in the rapidly changing world of work. You will </a:t>
            </a:r>
            <a:r>
              <a:rPr lang="en-US" sz="1200" b="1" dirty="0"/>
              <a:t>get more out of a learning experience </a:t>
            </a:r>
            <a:r>
              <a:rPr lang="en-US" sz="1200" dirty="0"/>
              <a:t>if you go in with a </a:t>
            </a:r>
            <a:r>
              <a:rPr lang="en-US" sz="1200" b="1" dirty="0"/>
              <a:t>clear intention</a:t>
            </a:r>
            <a:endParaRPr lang="en-US" sz="1200" dirty="0"/>
          </a:p>
          <a:p>
            <a:pPr>
              <a:spcBef>
                <a:spcPts val="640"/>
              </a:spcBef>
            </a:pPr>
            <a:r>
              <a:rPr lang="en-US" sz="1200" dirty="0">
                <a:cs typeface="Arial"/>
              </a:rPr>
              <a:t>In order to shape that intention, consider what you want to </a:t>
            </a:r>
            <a:r>
              <a:rPr lang="en-US" sz="1200" b="1">
                <a:cs typeface="Arial"/>
              </a:rPr>
              <a:t>celebrate in the future when it comes to Insight</a:t>
            </a:r>
            <a:r>
              <a:rPr lang="en-US" sz="1200" dirty="0">
                <a:cs typeface="Arial"/>
              </a:rPr>
              <a:t>. Take a moment to consider</a:t>
            </a:r>
          </a:p>
          <a:p>
            <a:pPr lvl="1">
              <a:spcBef>
                <a:spcPts val="320"/>
              </a:spcBef>
            </a:pPr>
            <a:r>
              <a:rPr lang="en-US" sz="1200" dirty="0"/>
              <a:t>What might be </a:t>
            </a:r>
            <a:r>
              <a:rPr lang="en-US" sz="1200" b="1" dirty="0"/>
              <a:t>meaningful or important </a:t>
            </a:r>
            <a:r>
              <a:rPr lang="en-US" sz="1200" dirty="0"/>
              <a:t>for you to accomplish in the next six months?</a:t>
            </a:r>
          </a:p>
          <a:p>
            <a:pPr lvl="1">
              <a:spcBef>
                <a:spcPts val="320"/>
              </a:spcBef>
            </a:pPr>
            <a:r>
              <a:rPr lang="en-US" sz="1200" dirty="0"/>
              <a:t>What type of </a:t>
            </a:r>
            <a:r>
              <a:rPr lang="en-US" sz="1200" b="1" dirty="0"/>
              <a:t>capability or mindset </a:t>
            </a:r>
            <a:r>
              <a:rPr lang="en-US" sz="1200" dirty="0"/>
              <a:t>do you want to practice, learn, discover, or develop?</a:t>
            </a:r>
          </a:p>
          <a:p>
            <a:pPr>
              <a:spcBef>
                <a:spcPts val="640"/>
              </a:spcBef>
            </a:pPr>
            <a:r>
              <a:rPr lang="en-US" sz="1200" dirty="0"/>
              <a:t>An example of an Insight intention: “Because it is important to me to be clear and concise about my ideas, I want to practice structuring my information so I can more clearly articulate my perspective”</a:t>
            </a:r>
          </a:p>
        </p:txBody>
      </p:sp>
      <p:sp>
        <p:nvSpPr>
          <p:cNvPr id="34" name="Rectangle 33">
            <a:extLst>
              <a:ext uri="{FF2B5EF4-FFF2-40B4-BE49-F238E27FC236}">
                <a16:creationId xmlns:a16="http://schemas.microsoft.com/office/drawing/2014/main" id="{DD32EFE4-79CE-47D7-8A31-93586E376305}"/>
              </a:ext>
            </a:extLst>
          </p:cNvPr>
          <p:cNvSpPr>
            <a:spLocks/>
          </p:cNvSpPr>
          <p:nvPr userDrawn="1"/>
        </p:nvSpPr>
        <p:spPr>
          <a:xfrm>
            <a:off x="554736" y="3934577"/>
            <a:ext cx="7924114" cy="757805"/>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35" name="Rectangle 34">
            <a:extLst>
              <a:ext uri="{FF2B5EF4-FFF2-40B4-BE49-F238E27FC236}">
                <a16:creationId xmlns:a16="http://schemas.microsoft.com/office/drawing/2014/main" id="{1C4D6883-B4C0-41C1-8A2E-E4A5AF403D60}"/>
              </a:ext>
            </a:extLst>
          </p:cNvPr>
          <p:cNvSpPr>
            <a:spLocks/>
          </p:cNvSpPr>
          <p:nvPr userDrawn="1"/>
        </p:nvSpPr>
        <p:spPr>
          <a:xfrm>
            <a:off x="554736" y="5192107"/>
            <a:ext cx="7924114" cy="990194"/>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Tree>
    <p:extLst>
      <p:ext uri="{BB962C8B-B14F-4D97-AF65-F5344CB8AC3E}">
        <p14:creationId xmlns:p14="http://schemas.microsoft.com/office/powerpoint/2010/main" val="376462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7451" name="think-cell Slide" r:id="rId21" imgW="413" imgH="416" progId="TCLayout.ActiveDocument.1">
                  <p:embed/>
                </p:oleObj>
              </mc:Choice>
              <mc:Fallback>
                <p:oleObj name="think-cell Slide" r:id="rId2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4" name="TopLineRight">
            <a:extLst>
              <a:ext uri="{FF2B5EF4-FFF2-40B4-BE49-F238E27FC236}">
                <a16:creationId xmlns:a16="http://schemas.microsoft.com/office/drawing/2014/main" id="{9DD5C457-8894-4C00-BE39-CE61754727F6}"/>
              </a:ext>
            </a:extLst>
          </p:cNvPr>
          <p:cNvCxnSpPr/>
          <p:nvPr userDrawn="1">
            <p:custDataLst>
              <p:tags r:id="rId7"/>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9"/>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0"/>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36" name="TextBox 35">
            <a:extLst>
              <a:ext uri="{FF2B5EF4-FFF2-40B4-BE49-F238E27FC236}">
                <a16:creationId xmlns:a16="http://schemas.microsoft.com/office/drawing/2014/main" id="{A023F74A-5260-4E45-A233-F2402EA2980F}"/>
              </a:ext>
            </a:extLst>
          </p:cNvPr>
          <p:cNvSpPr txBox="1"/>
          <p:nvPr userDrawn="1">
            <p:custDataLst>
              <p:tags r:id="rId13"/>
            </p:custDataLst>
          </p:nvPr>
        </p:nvSpPr>
        <p:spPr>
          <a:xfrm>
            <a:off x="9098662" y="1780951"/>
            <a:ext cx="2538601" cy="646331"/>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Actions to explore </a:t>
            </a:r>
            <a:br>
              <a:rPr lang="en-CA" sz="1400" b="1" dirty="0"/>
            </a:br>
            <a:r>
              <a:rPr lang="en-CA" sz="1400" dirty="0"/>
              <a:t>Ideas for bringing your learning intention to life</a:t>
            </a:r>
          </a:p>
        </p:txBody>
      </p:sp>
      <p:sp>
        <p:nvSpPr>
          <p:cNvPr id="37" name="TextBox 36">
            <a:extLst>
              <a:ext uri="{FF2B5EF4-FFF2-40B4-BE49-F238E27FC236}">
                <a16:creationId xmlns:a16="http://schemas.microsoft.com/office/drawing/2014/main" id="{7FE360B8-0ADA-4B78-B589-E4E70D33922D}"/>
              </a:ext>
            </a:extLst>
          </p:cNvPr>
          <p:cNvSpPr txBox="1"/>
          <p:nvPr userDrawn="1">
            <p:custDataLst>
              <p:tags r:id="rId14"/>
            </p:custDataLst>
          </p:nvPr>
        </p:nvSpPr>
        <p:spPr>
          <a:xfrm>
            <a:off x="9098662" y="2817365"/>
            <a:ext cx="2538601" cy="73866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cs typeface="Arial"/>
              </a:rPr>
              <a:t>At your next meeting, try focusing on improving just one of the elements of style (e.g., vocal emphasis). Rotate practicing one element every meeting</a:t>
            </a:r>
            <a:endParaRPr lang="en-CA" sz="1200" dirty="0"/>
          </a:p>
        </p:txBody>
      </p:sp>
      <p:sp>
        <p:nvSpPr>
          <p:cNvPr id="38" name="TextBox 37">
            <a:extLst>
              <a:ext uri="{FF2B5EF4-FFF2-40B4-BE49-F238E27FC236}">
                <a16:creationId xmlns:a16="http://schemas.microsoft.com/office/drawing/2014/main" id="{ACF64250-096C-4140-9A6E-76DFB0C77390}"/>
              </a:ext>
            </a:extLst>
          </p:cNvPr>
          <p:cNvSpPr txBox="1"/>
          <p:nvPr userDrawn="1">
            <p:custDataLst>
              <p:tags r:id="rId15"/>
            </p:custDataLst>
          </p:nvPr>
        </p:nvSpPr>
        <p:spPr>
          <a:xfrm>
            <a:off x="9098662" y="4140097"/>
            <a:ext cx="2538601" cy="369332"/>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cs typeface="Arial"/>
              </a:rPr>
              <a:t>Volunteer to present something at your next meeting among leadership</a:t>
            </a:r>
          </a:p>
        </p:txBody>
      </p:sp>
      <p:sp>
        <p:nvSpPr>
          <p:cNvPr id="39" name="TextBox 38">
            <a:extLst>
              <a:ext uri="{FF2B5EF4-FFF2-40B4-BE49-F238E27FC236}">
                <a16:creationId xmlns:a16="http://schemas.microsoft.com/office/drawing/2014/main" id="{3776F8EB-ABE1-4701-8540-4098CF7E0E3D}"/>
              </a:ext>
            </a:extLst>
          </p:cNvPr>
          <p:cNvSpPr txBox="1"/>
          <p:nvPr userDrawn="1">
            <p:custDataLst>
              <p:tags r:id="rId16"/>
            </p:custDataLst>
          </p:nvPr>
        </p:nvSpPr>
        <p:spPr>
          <a:xfrm>
            <a:off x="9098662" y="5269793"/>
            <a:ext cx="2538601" cy="553998"/>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dirty="0"/>
              <a:t>Close your meetings by following up with a team member to hear their reflections</a:t>
            </a:r>
          </a:p>
        </p:txBody>
      </p:sp>
      <p:sp>
        <p:nvSpPr>
          <p:cNvPr id="40" name="TextBox 39">
            <a:extLst>
              <a:ext uri="{FF2B5EF4-FFF2-40B4-BE49-F238E27FC236}">
                <a16:creationId xmlns:a16="http://schemas.microsoft.com/office/drawing/2014/main" id="{76446C7B-2ACF-45D6-A81E-ECCB4286778A}"/>
              </a:ext>
            </a:extLst>
          </p:cNvPr>
          <p:cNvSpPr txBox="1"/>
          <p:nvPr userDrawn="1">
            <p:custDataLst>
              <p:tags r:id="rId17"/>
            </p:custDataLst>
          </p:nvPr>
        </p:nvSpPr>
        <p:spPr>
          <a:xfrm>
            <a:off x="554735" y="4834523"/>
            <a:ext cx="7796161"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H</a:t>
            </a:r>
            <a:r>
              <a:rPr lang="en-CA" sz="1400" b="1" dirty="0"/>
              <a:t>ow did it go? </a:t>
            </a:r>
            <a:r>
              <a:rPr lang="en-CA" sz="1400" dirty="0"/>
              <a:t>Once you’ve taken that action, reflect on the experience</a:t>
            </a:r>
          </a:p>
        </p:txBody>
      </p:sp>
      <p:pic>
        <p:nvPicPr>
          <p:cNvPr id="41" name="Picture 40">
            <a:extLst>
              <a:ext uri="{FF2B5EF4-FFF2-40B4-BE49-F238E27FC236}">
                <a16:creationId xmlns:a16="http://schemas.microsoft.com/office/drawing/2014/main" id="{759700A0-15C3-40AF-99A9-A0BFD7F8682B}"/>
              </a:ext>
            </a:extLst>
          </p:cNvPr>
          <p:cNvPicPr>
            <a:picLocks/>
          </p:cNvPicPr>
          <p:nvPr userDrawn="1"/>
        </p:nvPicPr>
        <p:blipFill>
          <a:blip r:embed="rId23"/>
          <a:stretch>
            <a:fillRect/>
          </a:stretch>
        </p:blipFill>
        <p:spPr>
          <a:xfrm>
            <a:off x="9098662" y="212950"/>
            <a:ext cx="2590800" cy="974889"/>
          </a:xfrm>
          <a:prstGeom prst="rect">
            <a:avLst/>
          </a:prstGeom>
        </p:spPr>
      </p:pic>
      <p:sp>
        <p:nvSpPr>
          <p:cNvPr id="42" name="TextBox 41">
            <a:extLst>
              <a:ext uri="{FF2B5EF4-FFF2-40B4-BE49-F238E27FC236}">
                <a16:creationId xmlns:a16="http://schemas.microsoft.com/office/drawing/2014/main" id="{9BBA848C-8172-450B-AECE-9FC1D5BF23C0}"/>
              </a:ext>
            </a:extLst>
          </p:cNvPr>
          <p:cNvSpPr txBox="1"/>
          <p:nvPr userDrawn="1">
            <p:custDataLst>
              <p:tags r:id="rId18"/>
            </p:custDataLst>
          </p:nvPr>
        </p:nvSpPr>
        <p:spPr>
          <a:xfrm>
            <a:off x="554735" y="3515437"/>
            <a:ext cx="7796161" cy="21544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What will you do? </a:t>
            </a:r>
            <a:r>
              <a:rPr lang="en-CA" sz="1400" dirty="0"/>
              <a:t>Pick an idea from the “Actions to explore” list or think of your own</a:t>
            </a:r>
          </a:p>
        </p:txBody>
      </p:sp>
      <p:sp>
        <p:nvSpPr>
          <p:cNvPr id="43" name="TextBox 42">
            <a:extLst>
              <a:ext uri="{FF2B5EF4-FFF2-40B4-BE49-F238E27FC236}">
                <a16:creationId xmlns:a16="http://schemas.microsoft.com/office/drawing/2014/main" id="{A8D544A5-B98B-4E7F-82C9-E6274A6EA672}"/>
              </a:ext>
            </a:extLst>
          </p:cNvPr>
          <p:cNvSpPr txBox="1"/>
          <p:nvPr userDrawn="1">
            <p:custDataLst>
              <p:tags r:id="rId19"/>
            </p:custDataLst>
          </p:nvPr>
        </p:nvSpPr>
        <p:spPr>
          <a:xfrm>
            <a:off x="554737" y="1481092"/>
            <a:ext cx="7924114" cy="185281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ct val="40000"/>
              </a:spcBef>
            </a:pPr>
            <a:r>
              <a:rPr lang="en-US" sz="1200" dirty="0"/>
              <a:t>Learning intentions are most useful when it’s time to build new skills and knowledge—and they’re crucial in the rapidly changing world of work. You will </a:t>
            </a:r>
            <a:r>
              <a:rPr lang="en-US" sz="1200" b="1" dirty="0"/>
              <a:t>get more out of a learning experience </a:t>
            </a:r>
            <a:r>
              <a:rPr lang="en-US" sz="1200" dirty="0"/>
              <a:t>if you go in with a </a:t>
            </a:r>
            <a:r>
              <a:rPr lang="en-US" sz="1200" b="1" dirty="0"/>
              <a:t>clear intention</a:t>
            </a:r>
            <a:endParaRPr lang="en-US" sz="1200" dirty="0"/>
          </a:p>
          <a:p>
            <a:pPr>
              <a:spcBef>
                <a:spcPct val="40000"/>
              </a:spcBef>
            </a:pPr>
            <a:r>
              <a:rPr lang="en-US" sz="1200" dirty="0">
                <a:cs typeface="Arial"/>
              </a:rPr>
              <a:t>In order to shape that intention, consider what you want to </a:t>
            </a:r>
            <a:r>
              <a:rPr lang="en-US" sz="1200" b="1" dirty="0">
                <a:cs typeface="Arial"/>
              </a:rPr>
              <a:t>celebrate in the future when it comes to Conversation</a:t>
            </a:r>
            <a:r>
              <a:rPr lang="en-US" sz="1200" dirty="0">
                <a:cs typeface="Arial"/>
              </a:rPr>
              <a:t>. Take a moment to consider</a:t>
            </a:r>
          </a:p>
          <a:p>
            <a:pPr lvl="1">
              <a:spcBef>
                <a:spcPct val="20000"/>
              </a:spcBef>
            </a:pPr>
            <a:r>
              <a:rPr lang="en-US" sz="1200" dirty="0"/>
              <a:t>What might be </a:t>
            </a:r>
            <a:r>
              <a:rPr lang="en-US" sz="1200" b="1" dirty="0"/>
              <a:t>meaningful or important </a:t>
            </a:r>
            <a:r>
              <a:rPr lang="en-US" sz="1200" dirty="0"/>
              <a:t>for you to accomplish in the next six months?</a:t>
            </a:r>
          </a:p>
          <a:p>
            <a:pPr lvl="1">
              <a:spcBef>
                <a:spcPct val="20000"/>
              </a:spcBef>
            </a:pPr>
            <a:r>
              <a:rPr lang="en-US" sz="1200" dirty="0"/>
              <a:t>What type of </a:t>
            </a:r>
            <a:r>
              <a:rPr lang="en-US" sz="1200" b="1" dirty="0"/>
              <a:t>capability or mindset </a:t>
            </a:r>
            <a:r>
              <a:rPr lang="en-US" sz="1200" dirty="0"/>
              <a:t>do you want to practice, learn, discover, or develop?</a:t>
            </a:r>
          </a:p>
          <a:p>
            <a:pPr>
              <a:spcBef>
                <a:spcPct val="40000"/>
              </a:spcBef>
            </a:pPr>
            <a:r>
              <a:rPr lang="en-US" sz="1200" dirty="0"/>
              <a:t>An example of a Conversation intention: “Because it is important to me bring all of myself to my work, I want to develop my ability to incorporate and tell personal stories to strengthen my messages”</a:t>
            </a:r>
          </a:p>
        </p:txBody>
      </p:sp>
      <p:sp>
        <p:nvSpPr>
          <p:cNvPr id="44" name="Rectangle 43">
            <a:extLst>
              <a:ext uri="{FF2B5EF4-FFF2-40B4-BE49-F238E27FC236}">
                <a16:creationId xmlns:a16="http://schemas.microsoft.com/office/drawing/2014/main" id="{66AC7E25-14E7-486F-A1C6-B97A79F88590}"/>
              </a:ext>
            </a:extLst>
          </p:cNvPr>
          <p:cNvSpPr>
            <a:spLocks/>
          </p:cNvSpPr>
          <p:nvPr userDrawn="1"/>
        </p:nvSpPr>
        <p:spPr>
          <a:xfrm>
            <a:off x="554736" y="3934577"/>
            <a:ext cx="7924114" cy="757805"/>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45" name="Rectangle 44">
            <a:extLst>
              <a:ext uri="{FF2B5EF4-FFF2-40B4-BE49-F238E27FC236}">
                <a16:creationId xmlns:a16="http://schemas.microsoft.com/office/drawing/2014/main" id="{2CDAFE9B-BDEB-4CC7-9C67-8F207A3B39B0}"/>
              </a:ext>
            </a:extLst>
          </p:cNvPr>
          <p:cNvSpPr>
            <a:spLocks/>
          </p:cNvSpPr>
          <p:nvPr userDrawn="1"/>
        </p:nvSpPr>
        <p:spPr>
          <a:xfrm>
            <a:off x="554736" y="5192107"/>
            <a:ext cx="7924114" cy="990194"/>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Tree>
    <p:extLst>
      <p:ext uri="{BB962C8B-B14F-4D97-AF65-F5344CB8AC3E}">
        <p14:creationId xmlns:p14="http://schemas.microsoft.com/office/powerpoint/2010/main" val="385525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9493"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233642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051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73275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710299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tags" Target="../tags/tag6.xml"/><Relationship Id="rId18" Type="http://schemas.openxmlformats.org/officeDocument/2006/relationships/tags" Target="../tags/tag11.xml"/><Relationship Id="rId26" Type="http://schemas.openxmlformats.org/officeDocument/2006/relationships/tags" Target="../tags/tag19.xml"/><Relationship Id="rId3" Type="http://schemas.openxmlformats.org/officeDocument/2006/relationships/slideLayout" Target="../slideLayouts/slideLayout3.xml"/><Relationship Id="rId21" Type="http://schemas.openxmlformats.org/officeDocument/2006/relationships/tags" Target="../tags/tag14.xml"/><Relationship Id="rId7" Type="http://schemas.openxmlformats.org/officeDocument/2006/relationships/theme" Target="../theme/theme1.xml"/><Relationship Id="rId12" Type="http://schemas.openxmlformats.org/officeDocument/2006/relationships/tags" Target="../tags/tag5.xml"/><Relationship Id="rId17" Type="http://schemas.openxmlformats.org/officeDocument/2006/relationships/tags" Target="../tags/tag10.xml"/><Relationship Id="rId25" Type="http://schemas.openxmlformats.org/officeDocument/2006/relationships/tags" Target="../tags/tag18.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9.xml"/><Relationship Id="rId20" Type="http://schemas.openxmlformats.org/officeDocument/2006/relationships/tags" Target="../tags/tag13.xml"/><Relationship Id="rId29" Type="http://schemas.openxmlformats.org/officeDocument/2006/relationships/tags" Target="../tags/tag2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24" Type="http://schemas.openxmlformats.org/officeDocument/2006/relationships/tags" Target="../tags/tag17.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8.xml"/><Relationship Id="rId23" Type="http://schemas.openxmlformats.org/officeDocument/2006/relationships/tags" Target="../tags/tag16.xml"/><Relationship Id="rId28" Type="http://schemas.openxmlformats.org/officeDocument/2006/relationships/tags" Target="../tags/tag21.xml"/><Relationship Id="rId10" Type="http://schemas.openxmlformats.org/officeDocument/2006/relationships/tags" Target="../tags/tag3.xml"/><Relationship Id="rId19" Type="http://schemas.openxmlformats.org/officeDocument/2006/relationships/tags" Target="../tags/tag12.xml"/><Relationship Id="rId31" Type="http://schemas.openxmlformats.org/officeDocument/2006/relationships/tags" Target="../tags/tag24.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tags" Target="../tags/tag7.xml"/><Relationship Id="rId22" Type="http://schemas.openxmlformats.org/officeDocument/2006/relationships/tags" Target="../tags/tag15.xml"/><Relationship Id="rId27" Type="http://schemas.openxmlformats.org/officeDocument/2006/relationships/tags" Target="../tags/tag20.xml"/><Relationship Id="rId30" Type="http://schemas.openxmlformats.org/officeDocument/2006/relationships/tags" Target="../tags/tag23.xml"/><Relationship Id="rId8"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tags" Target="../tags/tag123.xml"/><Relationship Id="rId39" Type="http://schemas.openxmlformats.org/officeDocument/2006/relationships/tags" Target="../tags/tag136.xml"/><Relationship Id="rId21" Type="http://schemas.openxmlformats.org/officeDocument/2006/relationships/vmlDrawing" Target="../drawings/vmlDrawing8.vml"/><Relationship Id="rId34" Type="http://schemas.openxmlformats.org/officeDocument/2006/relationships/tags" Target="../tags/tag131.xml"/><Relationship Id="rId42" Type="http://schemas.openxmlformats.org/officeDocument/2006/relationships/tags" Target="../tags/tag139.xml"/><Relationship Id="rId47" Type="http://schemas.openxmlformats.org/officeDocument/2006/relationships/image" Target="../media/image2.emf"/><Relationship Id="rId7" Type="http://schemas.openxmlformats.org/officeDocument/2006/relationships/slideLayout" Target="../slideLayouts/slideLayout1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9" Type="http://schemas.openxmlformats.org/officeDocument/2006/relationships/tags" Target="../tags/tag1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tags" Target="../tags/tag121.xml"/><Relationship Id="rId32" Type="http://schemas.openxmlformats.org/officeDocument/2006/relationships/tags" Target="../tags/tag129.xml"/><Relationship Id="rId37" Type="http://schemas.openxmlformats.org/officeDocument/2006/relationships/tags" Target="../tags/tag134.xml"/><Relationship Id="rId40" Type="http://schemas.openxmlformats.org/officeDocument/2006/relationships/tags" Target="../tags/tag137.xml"/><Relationship Id="rId45" Type="http://schemas.openxmlformats.org/officeDocument/2006/relationships/tags" Target="../tags/tag142.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tags" Target="../tags/tag120.xml"/><Relationship Id="rId28" Type="http://schemas.openxmlformats.org/officeDocument/2006/relationships/tags" Target="../tags/tag125.xml"/><Relationship Id="rId36" Type="http://schemas.openxmlformats.org/officeDocument/2006/relationships/tags" Target="../tags/tag133.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tags" Target="../tags/tag128.xml"/><Relationship Id="rId44" Type="http://schemas.openxmlformats.org/officeDocument/2006/relationships/tags" Target="../tags/tag141.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tags" Target="../tags/tag119.xml"/><Relationship Id="rId27" Type="http://schemas.openxmlformats.org/officeDocument/2006/relationships/tags" Target="../tags/tag124.xml"/><Relationship Id="rId30" Type="http://schemas.openxmlformats.org/officeDocument/2006/relationships/tags" Target="../tags/tag127.xml"/><Relationship Id="rId35" Type="http://schemas.openxmlformats.org/officeDocument/2006/relationships/tags" Target="../tags/tag132.xml"/><Relationship Id="rId43" Type="http://schemas.openxmlformats.org/officeDocument/2006/relationships/tags" Target="../tags/tag140.xml"/><Relationship Id="rId8" Type="http://schemas.openxmlformats.org/officeDocument/2006/relationships/slideLayout" Target="../slideLayouts/slideLayout14.xml"/><Relationship Id="rId3" Type="http://schemas.openxmlformats.org/officeDocument/2006/relationships/slideLayout" Target="../slideLayouts/slideLayout9.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ags" Target="../tags/tag122.xml"/><Relationship Id="rId33" Type="http://schemas.openxmlformats.org/officeDocument/2006/relationships/tags" Target="../tags/tag130.xml"/><Relationship Id="rId38" Type="http://schemas.openxmlformats.org/officeDocument/2006/relationships/tags" Target="../tags/tag135.xml"/><Relationship Id="rId46" Type="http://schemas.openxmlformats.org/officeDocument/2006/relationships/oleObject" Target="../embeddings/oleObject8.bin"/><Relationship Id="rId20" Type="http://schemas.openxmlformats.org/officeDocument/2006/relationships/theme" Target="../theme/theme2.xml"/><Relationship Id="rId41" Type="http://schemas.openxmlformats.org/officeDocument/2006/relationships/tags" Target="../tags/tag1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9"/>
            </p:custDataLst>
            <p:extLst>
              <p:ext uri="{D42A27DB-BD31-4B8C-83A1-F6EECF244321}">
                <p14:modId xmlns:p14="http://schemas.microsoft.com/office/powerpoint/2010/main" val="221311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0305" name="think-cell Slide" r:id="rId32" imgW="413" imgH="416" progId="TCLayout.ActiveDocument.1">
                  <p:embed/>
                </p:oleObj>
              </mc:Choice>
              <mc:Fallback>
                <p:oleObj name="think-cell Slide" r:id="rId32" imgW="413" imgH="416" progId="TCLayout.ActiveDocument.1">
                  <p:embed/>
                  <p:pic>
                    <p:nvPicPr>
                      <p:cNvPr id="0" name=""/>
                      <p:cNvPicPr/>
                      <p:nvPr/>
                    </p:nvPicPr>
                    <p:blipFill>
                      <a:blip r:embed="rId3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0"/>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1"/>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12"/>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13"/>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1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15"/>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16"/>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17"/>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1"/>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18"/>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29"/>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19"/>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2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27"/>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0"/>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2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25"/>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1"/>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23"/>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367929" y="3301675"/>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882" r:id="rId2"/>
    <p:sldLayoutId id="2147483886" r:id="rId3"/>
    <p:sldLayoutId id="2147483887" r:id="rId4"/>
    <p:sldLayoutId id="2147483888" r:id="rId5"/>
    <p:sldLayoutId id="2147483889" r:id="rId6"/>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8469"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19100062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28.xml"/><Relationship Id="rId7" Type="http://schemas.openxmlformats.org/officeDocument/2006/relationships/image" Target="../media/image12.emf"/><Relationship Id="rId2" Type="http://schemas.openxmlformats.org/officeDocument/2006/relationships/tags" Target="../tags/tag327.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Layout" Target="../slideLayouts/slideLayout7.xml"/><Relationship Id="rId4" Type="http://schemas.openxmlformats.org/officeDocument/2006/relationships/tags" Target="../tags/tag329.xml"/></Relationships>
</file>

<file path=ppt/slides/_rels/slide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331.xml"/><Relationship Id="rId7" Type="http://schemas.openxmlformats.org/officeDocument/2006/relationships/oleObject" Target="../embeddings/oleObject22.bin"/><Relationship Id="rId2" Type="http://schemas.openxmlformats.org/officeDocument/2006/relationships/tags" Target="../tags/tag330.xml"/><Relationship Id="rId1" Type="http://schemas.openxmlformats.org/officeDocument/2006/relationships/vmlDrawing" Target="../drawings/vmlDrawing22.vml"/><Relationship Id="rId6" Type="http://schemas.openxmlformats.org/officeDocument/2006/relationships/slideLayout" Target="../slideLayouts/slideLayout2.xml"/><Relationship Id="rId5" Type="http://schemas.openxmlformats.org/officeDocument/2006/relationships/tags" Target="../tags/tag333.xml"/><Relationship Id="rId4" Type="http://schemas.openxmlformats.org/officeDocument/2006/relationships/tags" Target="../tags/tag332.xml"/></Relationships>
</file>

<file path=ppt/slides/_rels/slide3.xml.rels><?xml version="1.0" encoding="UTF-8" standalone="yes"?>
<Relationships xmlns="http://schemas.openxmlformats.org/package/2006/relationships"><Relationship Id="rId3" Type="http://schemas.openxmlformats.org/officeDocument/2006/relationships/tags" Target="../tags/tag335.xml"/><Relationship Id="rId7" Type="http://schemas.openxmlformats.org/officeDocument/2006/relationships/image" Target="../media/image11.emf"/><Relationship Id="rId2" Type="http://schemas.openxmlformats.org/officeDocument/2006/relationships/tags" Target="../tags/tag334.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Layout" Target="../slideLayouts/slideLayout3.xml"/><Relationship Id="rId4" Type="http://schemas.openxmlformats.org/officeDocument/2006/relationships/tags" Target="../tags/tag336.xml"/></Relationships>
</file>

<file path=ppt/slides/_rels/slide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338.xml"/><Relationship Id="rId7" Type="http://schemas.openxmlformats.org/officeDocument/2006/relationships/oleObject" Target="../embeddings/oleObject24.bin"/><Relationship Id="rId2" Type="http://schemas.openxmlformats.org/officeDocument/2006/relationships/tags" Target="../tags/tag337.xml"/><Relationship Id="rId1" Type="http://schemas.openxmlformats.org/officeDocument/2006/relationships/vmlDrawing" Target="../drawings/vmlDrawing24.vml"/><Relationship Id="rId6" Type="http://schemas.openxmlformats.org/officeDocument/2006/relationships/slideLayout" Target="../slideLayouts/slideLayout4.xml"/><Relationship Id="rId5" Type="http://schemas.openxmlformats.org/officeDocument/2006/relationships/tags" Target="../tags/tag340.xml"/><Relationship Id="rId4" Type="http://schemas.openxmlformats.org/officeDocument/2006/relationships/tags" Target="../tags/tag339.xml"/></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342.xml"/><Relationship Id="rId7" Type="http://schemas.openxmlformats.org/officeDocument/2006/relationships/oleObject" Target="../embeddings/oleObject25.bin"/><Relationship Id="rId2" Type="http://schemas.openxmlformats.org/officeDocument/2006/relationships/tags" Target="../tags/tag341.xml"/><Relationship Id="rId1" Type="http://schemas.openxmlformats.org/officeDocument/2006/relationships/vmlDrawing" Target="../drawings/vmlDrawing25.vml"/><Relationship Id="rId6" Type="http://schemas.openxmlformats.org/officeDocument/2006/relationships/slideLayout" Target="../slideLayouts/slideLayout5.xml"/><Relationship Id="rId5" Type="http://schemas.openxmlformats.org/officeDocument/2006/relationships/tags" Target="../tags/tag344.xml"/><Relationship Id="rId4" Type="http://schemas.openxmlformats.org/officeDocument/2006/relationships/tags" Target="../tags/tag343.xml"/></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346.xml"/><Relationship Id="rId7" Type="http://schemas.openxmlformats.org/officeDocument/2006/relationships/oleObject" Target="../embeddings/oleObject26.bin"/><Relationship Id="rId2" Type="http://schemas.openxmlformats.org/officeDocument/2006/relationships/tags" Target="../tags/tag345.xml"/><Relationship Id="rId1" Type="http://schemas.openxmlformats.org/officeDocument/2006/relationships/vmlDrawing" Target="../drawings/vmlDrawing26.vml"/><Relationship Id="rId6" Type="http://schemas.openxmlformats.org/officeDocument/2006/relationships/slideLayout" Target="../slideLayouts/slideLayout6.xml"/><Relationship Id="rId5" Type="http://schemas.openxmlformats.org/officeDocument/2006/relationships/tags" Target="../tags/tag348.xml"/><Relationship Id="rId4" Type="http://schemas.openxmlformats.org/officeDocument/2006/relationships/tags" Target="../tags/tag34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2095137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1781"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092559"/>
            <a:ext cx="6016752" cy="307777"/>
          </a:xfrm>
        </p:spPr>
        <p:txBody>
          <a:bodyPr>
            <a:noAutofit/>
          </a:bodyPr>
          <a:lstStyle/>
          <a:p>
            <a:r>
              <a:rPr lang="en-US" dirty="0"/>
              <a:t>Communicating for Impact</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2" y="2617296"/>
            <a:ext cx="6016752" cy="1354217"/>
          </a:xfrm>
        </p:spPr>
        <p:txBody>
          <a:bodyPr>
            <a:spAutoFit/>
          </a:bodyPr>
          <a:lstStyle/>
          <a:p>
            <a:r>
              <a:rPr lang="en-US" dirty="0"/>
              <a:t>CFI learning intentions workbook</a:t>
            </a:r>
          </a:p>
        </p:txBody>
      </p:sp>
      <p:pic>
        <p:nvPicPr>
          <p:cNvPr id="15" name="Picture 14">
            <a:extLst>
              <a:ext uri="{FF2B5EF4-FFF2-40B4-BE49-F238E27FC236}">
                <a16:creationId xmlns:a16="http://schemas.microsoft.com/office/drawing/2014/main" id="{EB96D343-E9C9-1940-A5E7-D04E83B5F82E}"/>
              </a:ext>
            </a:extLst>
          </p:cNvPr>
          <p:cNvPicPr>
            <a:picLocks noChangeAspect="1"/>
          </p:cNvPicPr>
          <p:nvPr/>
        </p:nvPicPr>
        <p:blipFill rotWithShape="1">
          <a:blip r:embed="rId8"/>
          <a:srcRect r="7448"/>
          <a:stretch/>
        </p:blipFill>
        <p:spPr>
          <a:xfrm>
            <a:off x="6947452" y="2403894"/>
            <a:ext cx="5244548" cy="3549396"/>
          </a:xfrm>
          <a:prstGeom prst="rect">
            <a:avLst/>
          </a:prstGeom>
        </p:spPr>
      </p:pic>
    </p:spTree>
    <p:extLst>
      <p:ext uri="{BB962C8B-B14F-4D97-AF65-F5344CB8AC3E}">
        <p14:creationId xmlns:p14="http://schemas.microsoft.com/office/powerpoint/2010/main" val="310616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A09245B5-9FF7-4C5F-A44F-CA6AB1CB012E}"/>
              </a:ext>
            </a:extLst>
          </p:cNvPr>
          <p:cNvGraphicFramePr>
            <a:graphicFrameLocks noChangeAspect="1"/>
          </p:cNvGraphicFramePr>
          <p:nvPr>
            <p:custDataLst>
              <p:tags r:id="rId2"/>
            </p:custDataLst>
            <p:extLst>
              <p:ext uri="{D42A27DB-BD31-4B8C-83A1-F6EECF244321}">
                <p14:modId xmlns:p14="http://schemas.microsoft.com/office/powerpoint/2010/main" val="22576720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276" name="think-cell Slide" r:id="rId7" imgW="473" imgH="473" progId="TCLayout.ActiveDocument.1">
                  <p:embed/>
                </p:oleObj>
              </mc:Choice>
              <mc:Fallback>
                <p:oleObj name="think-cell Slide" r:id="rId7" imgW="473" imgH="473" progId="TCLayout.ActiveDocument.1">
                  <p:embed/>
                  <p:pic>
                    <p:nvPicPr>
                      <p:cNvPr id="6" name="Object 2" hidden="1">
                        <a:extLst>
                          <a:ext uri="{FF2B5EF4-FFF2-40B4-BE49-F238E27FC236}">
                            <a16:creationId xmlns:a16="http://schemas.microsoft.com/office/drawing/2014/main" id="{A09245B5-9FF7-4C5F-A44F-CA6AB1CB012E}"/>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4C141346-AAE8-4E07-BB7A-0475624EE09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7915833-63DF-4587-B5BD-66C005748DFD}"/>
              </a:ext>
            </a:extLst>
          </p:cNvPr>
          <p:cNvSpPr>
            <a:spLocks noGrp="1"/>
          </p:cNvSpPr>
          <p:nvPr>
            <p:ph type="title"/>
            <p:custDataLst>
              <p:tags r:id="rId4"/>
            </p:custDataLst>
          </p:nvPr>
        </p:nvSpPr>
        <p:spPr>
          <a:xfrm>
            <a:off x="554736" y="519011"/>
            <a:ext cx="7918704"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CA" dirty="0"/>
              <a:t>Reflecting on the past before moving forward</a:t>
            </a:r>
          </a:p>
        </p:txBody>
      </p:sp>
      <p:sp>
        <p:nvSpPr>
          <p:cNvPr id="4" name="3. Subtitle">
            <a:extLst>
              <a:ext uri="{FF2B5EF4-FFF2-40B4-BE49-F238E27FC236}">
                <a16:creationId xmlns:a16="http://schemas.microsoft.com/office/drawing/2014/main" id="{B49257B7-11E3-4347-8B52-D83734B37034}"/>
              </a:ext>
            </a:extLst>
          </p:cNvPr>
          <p:cNvSpPr>
            <a:spLocks noGrp="1"/>
          </p:cNvSpPr>
          <p:nvPr>
            <p:ph type="subTitle" idx="1"/>
            <p:custDataLst>
              <p:tags r:id="rId5"/>
            </p:custDataLst>
          </p:nvPr>
        </p:nvSpPr>
        <p:spPr>
          <a:xfrm>
            <a:off x="554736" y="884725"/>
            <a:ext cx="7918704" cy="630942"/>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a:p>
            <a:endParaRPr lang="en-CA" dirty="0"/>
          </a:p>
        </p:txBody>
      </p:sp>
      <p:sp>
        <p:nvSpPr>
          <p:cNvPr id="3" name="TextBox 2">
            <a:extLst>
              <a:ext uri="{FF2B5EF4-FFF2-40B4-BE49-F238E27FC236}">
                <a16:creationId xmlns:a16="http://schemas.microsoft.com/office/drawing/2014/main" id="{3FE96E55-C10F-4EE6-89BD-31B33621B0A9}"/>
              </a:ext>
            </a:extLst>
          </p:cNvPr>
          <p:cNvSpPr txBox="1"/>
          <p:nvPr/>
        </p:nvSpPr>
        <p:spPr>
          <a:xfrm>
            <a:off x="657371" y="3991169"/>
            <a:ext cx="7581559" cy="2120382"/>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i="1" dirty="0"/>
              <a:t>Enter text here…</a:t>
            </a:r>
          </a:p>
        </p:txBody>
      </p:sp>
    </p:spTree>
    <p:extLst>
      <p:ext uri="{BB962C8B-B14F-4D97-AF65-F5344CB8AC3E}">
        <p14:creationId xmlns:p14="http://schemas.microsoft.com/office/powerpoint/2010/main" val="271225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A09245B5-9FF7-4C5F-A44F-CA6AB1CB012E}"/>
              </a:ext>
            </a:extLst>
          </p:cNvPr>
          <p:cNvGraphicFramePr>
            <a:graphicFrameLocks noChangeAspect="1"/>
          </p:cNvGraphicFramePr>
          <p:nvPr>
            <p:custDataLst>
              <p:tags r:id="rId2"/>
            </p:custDataLst>
            <p:extLst>
              <p:ext uri="{D42A27DB-BD31-4B8C-83A1-F6EECF244321}">
                <p14:modId xmlns:p14="http://schemas.microsoft.com/office/powerpoint/2010/main" val="3199837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0603" name="think-cell Slide" r:id="rId6" imgW="473" imgH="473" progId="TCLayout.ActiveDocument.1">
                  <p:embed/>
                </p:oleObj>
              </mc:Choice>
              <mc:Fallback>
                <p:oleObj name="think-cell Slide" r:id="rId6" imgW="473" imgH="473" progId="TCLayout.ActiveDocument.1">
                  <p:embed/>
                  <p:pic>
                    <p:nvPicPr>
                      <p:cNvPr id="6" name="Object 5" hidden="1">
                        <a:extLst>
                          <a:ext uri="{FF2B5EF4-FFF2-40B4-BE49-F238E27FC236}">
                            <a16:creationId xmlns:a16="http://schemas.microsoft.com/office/drawing/2014/main" id="{A09245B5-9FF7-4C5F-A44F-CA6AB1CB012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4C141346-AAE8-4E07-BB7A-0475624EE09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7915833-63DF-4587-B5BD-66C005748DFD}"/>
              </a:ext>
            </a:extLst>
          </p:cNvPr>
          <p:cNvSpPr>
            <a:spLocks noGrp="1"/>
          </p:cNvSpPr>
          <p:nvPr>
            <p:ph type="title"/>
            <p:custDataLst>
              <p:tags r:id="rId4"/>
            </p:custDataLst>
          </p:nvPr>
        </p:nvSpPr>
        <p:spPr/>
        <p:txBody>
          <a:bodyPr/>
          <a:lstStyle/>
          <a:p>
            <a:r>
              <a:rPr lang="en-CA" dirty="0"/>
              <a:t>Setting learning intentions – Empathy</a:t>
            </a:r>
          </a:p>
        </p:txBody>
      </p:sp>
      <p:sp>
        <p:nvSpPr>
          <p:cNvPr id="4" name="Subtitle 3">
            <a:extLst>
              <a:ext uri="{FF2B5EF4-FFF2-40B4-BE49-F238E27FC236}">
                <a16:creationId xmlns:a16="http://schemas.microsoft.com/office/drawing/2014/main" id="{B49257B7-11E3-4347-8B52-D83734B37034}"/>
              </a:ext>
            </a:extLst>
          </p:cNvPr>
          <p:cNvSpPr>
            <a:spLocks noGrp="1"/>
          </p:cNvSpPr>
          <p:nvPr>
            <p:ph type="subTitle" idx="1"/>
          </p:nvPr>
        </p:nvSpPr>
        <p:spPr>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
        <p:nvSpPr>
          <p:cNvPr id="19" name="TextBox 18">
            <a:extLst>
              <a:ext uri="{FF2B5EF4-FFF2-40B4-BE49-F238E27FC236}">
                <a16:creationId xmlns:a16="http://schemas.microsoft.com/office/drawing/2014/main" id="{34CE3666-4713-468B-A367-116CF90581BA}"/>
              </a:ext>
            </a:extLst>
          </p:cNvPr>
          <p:cNvSpPr txBox="1"/>
          <p:nvPr/>
        </p:nvSpPr>
        <p:spPr>
          <a:xfrm>
            <a:off x="657371" y="3991169"/>
            <a:ext cx="7581559" cy="608823"/>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i="1" dirty="0"/>
              <a:t>Enter text here…</a:t>
            </a:r>
          </a:p>
        </p:txBody>
      </p:sp>
      <p:sp>
        <p:nvSpPr>
          <p:cNvPr id="20" name="TextBox 19">
            <a:extLst>
              <a:ext uri="{FF2B5EF4-FFF2-40B4-BE49-F238E27FC236}">
                <a16:creationId xmlns:a16="http://schemas.microsoft.com/office/drawing/2014/main" id="{4E969CD4-3147-4B1B-A834-5DC79EA8D177}"/>
              </a:ext>
            </a:extLst>
          </p:cNvPr>
          <p:cNvSpPr txBox="1"/>
          <p:nvPr/>
        </p:nvSpPr>
        <p:spPr>
          <a:xfrm>
            <a:off x="657371" y="5260132"/>
            <a:ext cx="7581559" cy="832758"/>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i="1" dirty="0"/>
              <a:t>Enter text here…</a:t>
            </a:r>
          </a:p>
        </p:txBody>
      </p:sp>
    </p:spTree>
    <p:extLst>
      <p:ext uri="{BB962C8B-B14F-4D97-AF65-F5344CB8AC3E}">
        <p14:creationId xmlns:p14="http://schemas.microsoft.com/office/powerpoint/2010/main" val="426820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A09245B5-9FF7-4C5F-A44F-CA6AB1CB012E}"/>
              </a:ext>
            </a:extLst>
          </p:cNvPr>
          <p:cNvGraphicFramePr>
            <a:graphicFrameLocks noChangeAspect="1"/>
          </p:cNvGraphicFramePr>
          <p:nvPr>
            <p:custDataLst>
              <p:tags r:id="rId2"/>
            </p:custDataLst>
            <p:extLst>
              <p:ext uri="{D42A27DB-BD31-4B8C-83A1-F6EECF244321}">
                <p14:modId xmlns:p14="http://schemas.microsoft.com/office/powerpoint/2010/main" val="19886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1125" name="think-cell Slide" r:id="rId7" imgW="473" imgH="473" progId="TCLayout.ActiveDocument.1">
                  <p:embed/>
                </p:oleObj>
              </mc:Choice>
              <mc:Fallback>
                <p:oleObj name="think-cell Slide" r:id="rId7" imgW="473" imgH="473" progId="TCLayout.ActiveDocument.1">
                  <p:embed/>
                  <p:pic>
                    <p:nvPicPr>
                      <p:cNvPr id="6" name="Object 2" hidden="1">
                        <a:extLst>
                          <a:ext uri="{FF2B5EF4-FFF2-40B4-BE49-F238E27FC236}">
                            <a16:creationId xmlns:a16="http://schemas.microsoft.com/office/drawing/2014/main" id="{A09245B5-9FF7-4C5F-A44F-CA6AB1CB012E}"/>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4C141346-AAE8-4E07-BB7A-0475624EE09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7915833-63DF-4587-B5BD-66C005748DFD}"/>
              </a:ext>
            </a:extLst>
          </p:cNvPr>
          <p:cNvSpPr>
            <a:spLocks noGrp="1"/>
          </p:cNvSpPr>
          <p:nvPr>
            <p:ph type="title"/>
            <p:custDataLst>
              <p:tags r:id="rId4"/>
            </p:custDataLst>
          </p:nvPr>
        </p:nvSpPr>
        <p:spPr/>
        <p:txBody>
          <a:bodyPr/>
          <a:lstStyle/>
          <a:p>
            <a:r>
              <a:rPr lang="en-CA" dirty="0"/>
              <a:t>Setting learning intentions – Purpose</a:t>
            </a:r>
          </a:p>
        </p:txBody>
      </p:sp>
      <p:sp>
        <p:nvSpPr>
          <p:cNvPr id="4" name="3. Subtitle">
            <a:extLst>
              <a:ext uri="{FF2B5EF4-FFF2-40B4-BE49-F238E27FC236}">
                <a16:creationId xmlns:a16="http://schemas.microsoft.com/office/drawing/2014/main" id="{B49257B7-11E3-4347-8B52-D83734B37034}"/>
              </a:ext>
            </a:extLst>
          </p:cNvPr>
          <p:cNvSpPr>
            <a:spLocks noGrp="1"/>
          </p:cNvSpPr>
          <p:nvPr>
            <p:ph type="subTitle" idx="1"/>
            <p:custDataLst>
              <p:tags r:id="rId5"/>
            </p:custDataLst>
          </p:nvPr>
        </p:nvSpPr>
        <p:spPr>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a:p>
            <a:endParaRPr lang="en-CA" dirty="0"/>
          </a:p>
        </p:txBody>
      </p:sp>
      <p:sp>
        <p:nvSpPr>
          <p:cNvPr id="22" name="TextBox 21">
            <a:extLst>
              <a:ext uri="{FF2B5EF4-FFF2-40B4-BE49-F238E27FC236}">
                <a16:creationId xmlns:a16="http://schemas.microsoft.com/office/drawing/2014/main" id="{170DAA06-F718-420D-95BA-8F74E2E2CA12}"/>
              </a:ext>
            </a:extLst>
          </p:cNvPr>
          <p:cNvSpPr txBox="1"/>
          <p:nvPr/>
        </p:nvSpPr>
        <p:spPr>
          <a:xfrm>
            <a:off x="657371" y="3991169"/>
            <a:ext cx="7581559" cy="608823"/>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i="1" dirty="0"/>
              <a:t>Enter text here…</a:t>
            </a:r>
          </a:p>
        </p:txBody>
      </p:sp>
      <p:sp>
        <p:nvSpPr>
          <p:cNvPr id="23" name="TextBox 22">
            <a:extLst>
              <a:ext uri="{FF2B5EF4-FFF2-40B4-BE49-F238E27FC236}">
                <a16:creationId xmlns:a16="http://schemas.microsoft.com/office/drawing/2014/main" id="{47587F1D-2D51-4D3E-A370-CF2F5795A816}"/>
              </a:ext>
            </a:extLst>
          </p:cNvPr>
          <p:cNvSpPr txBox="1"/>
          <p:nvPr/>
        </p:nvSpPr>
        <p:spPr>
          <a:xfrm>
            <a:off x="657371" y="5260132"/>
            <a:ext cx="7581559" cy="832758"/>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i="1" dirty="0"/>
              <a:t>Enter text here…</a:t>
            </a:r>
          </a:p>
        </p:txBody>
      </p:sp>
    </p:spTree>
    <p:extLst>
      <p:ext uri="{BB962C8B-B14F-4D97-AF65-F5344CB8AC3E}">
        <p14:creationId xmlns:p14="http://schemas.microsoft.com/office/powerpoint/2010/main" val="266838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A09245B5-9FF7-4C5F-A44F-CA6AB1CB012E}"/>
              </a:ext>
            </a:extLst>
          </p:cNvPr>
          <p:cNvGraphicFramePr>
            <a:graphicFrameLocks noChangeAspect="1"/>
          </p:cNvGraphicFramePr>
          <p:nvPr>
            <p:custDataLst>
              <p:tags r:id="rId2"/>
            </p:custDataLst>
            <p:extLst>
              <p:ext uri="{D42A27DB-BD31-4B8C-83A1-F6EECF244321}">
                <p14:modId xmlns:p14="http://schemas.microsoft.com/office/powerpoint/2010/main" val="26930608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195" name="think-cell Slide" r:id="rId7" imgW="473" imgH="473" progId="TCLayout.ActiveDocument.1">
                  <p:embed/>
                </p:oleObj>
              </mc:Choice>
              <mc:Fallback>
                <p:oleObj name="think-cell Slide" r:id="rId7" imgW="473" imgH="473" progId="TCLayout.ActiveDocument.1">
                  <p:embed/>
                  <p:pic>
                    <p:nvPicPr>
                      <p:cNvPr id="6" name="Object 2" hidden="1">
                        <a:extLst>
                          <a:ext uri="{FF2B5EF4-FFF2-40B4-BE49-F238E27FC236}">
                            <a16:creationId xmlns:a16="http://schemas.microsoft.com/office/drawing/2014/main" id="{A09245B5-9FF7-4C5F-A44F-CA6AB1CB012E}"/>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4C141346-AAE8-4E07-BB7A-0475624EE09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7915833-63DF-4587-B5BD-66C005748DFD}"/>
              </a:ext>
            </a:extLst>
          </p:cNvPr>
          <p:cNvSpPr>
            <a:spLocks noGrp="1"/>
          </p:cNvSpPr>
          <p:nvPr>
            <p:ph type="title"/>
            <p:custDataLst>
              <p:tags r:id="rId4"/>
            </p:custDataLst>
          </p:nvPr>
        </p:nvSpPr>
        <p:spPr/>
        <p:txBody>
          <a:bodyPr/>
          <a:lstStyle/>
          <a:p>
            <a:r>
              <a:rPr lang="en-CA" dirty="0"/>
              <a:t>Setting learning intentions – Insight</a:t>
            </a:r>
          </a:p>
        </p:txBody>
      </p:sp>
      <p:sp>
        <p:nvSpPr>
          <p:cNvPr id="4" name="3. Subtitle">
            <a:extLst>
              <a:ext uri="{FF2B5EF4-FFF2-40B4-BE49-F238E27FC236}">
                <a16:creationId xmlns:a16="http://schemas.microsoft.com/office/drawing/2014/main" id="{B49257B7-11E3-4347-8B52-D83734B37034}"/>
              </a:ext>
            </a:extLst>
          </p:cNvPr>
          <p:cNvSpPr>
            <a:spLocks noGrp="1"/>
          </p:cNvSpPr>
          <p:nvPr>
            <p:ph type="subTitle" idx="1"/>
            <p:custDataLst>
              <p:tags r:id="rId5"/>
            </p:custDataLst>
          </p:nvPr>
        </p:nvSpPr>
        <p:spPr>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a:p>
            <a:endParaRPr lang="en-CA" dirty="0"/>
          </a:p>
        </p:txBody>
      </p:sp>
      <p:sp>
        <p:nvSpPr>
          <p:cNvPr id="22" name="TextBox 21">
            <a:extLst>
              <a:ext uri="{FF2B5EF4-FFF2-40B4-BE49-F238E27FC236}">
                <a16:creationId xmlns:a16="http://schemas.microsoft.com/office/drawing/2014/main" id="{4DDAC62C-A423-4F74-94DF-4148DCE8DBE3}"/>
              </a:ext>
            </a:extLst>
          </p:cNvPr>
          <p:cNvSpPr txBox="1"/>
          <p:nvPr/>
        </p:nvSpPr>
        <p:spPr>
          <a:xfrm>
            <a:off x="657371" y="3991169"/>
            <a:ext cx="7581559" cy="608823"/>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i="1" dirty="0"/>
              <a:t>Enter text here…</a:t>
            </a:r>
          </a:p>
        </p:txBody>
      </p:sp>
      <p:sp>
        <p:nvSpPr>
          <p:cNvPr id="23" name="TextBox 22">
            <a:extLst>
              <a:ext uri="{FF2B5EF4-FFF2-40B4-BE49-F238E27FC236}">
                <a16:creationId xmlns:a16="http://schemas.microsoft.com/office/drawing/2014/main" id="{D3539FF9-2137-4552-BBB4-5054EDB4BC65}"/>
              </a:ext>
            </a:extLst>
          </p:cNvPr>
          <p:cNvSpPr txBox="1"/>
          <p:nvPr/>
        </p:nvSpPr>
        <p:spPr>
          <a:xfrm>
            <a:off x="657371" y="5260132"/>
            <a:ext cx="7581559" cy="832758"/>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i="1" dirty="0"/>
              <a:t>Enter text here…</a:t>
            </a:r>
          </a:p>
        </p:txBody>
      </p:sp>
    </p:spTree>
    <p:extLst>
      <p:ext uri="{BB962C8B-B14F-4D97-AF65-F5344CB8AC3E}">
        <p14:creationId xmlns:p14="http://schemas.microsoft.com/office/powerpoint/2010/main" val="180552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A09245B5-9FF7-4C5F-A44F-CA6AB1CB012E}"/>
              </a:ext>
            </a:extLst>
          </p:cNvPr>
          <p:cNvGraphicFramePr>
            <a:graphicFrameLocks noChangeAspect="1"/>
          </p:cNvGraphicFramePr>
          <p:nvPr>
            <p:custDataLst>
              <p:tags r:id="rId2"/>
            </p:custDataLst>
            <p:extLst>
              <p:ext uri="{D42A27DB-BD31-4B8C-83A1-F6EECF244321}">
                <p14:modId xmlns:p14="http://schemas.microsoft.com/office/powerpoint/2010/main" val="20285856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5219" name="think-cell Slide" r:id="rId7" imgW="473" imgH="473" progId="TCLayout.ActiveDocument.1">
                  <p:embed/>
                </p:oleObj>
              </mc:Choice>
              <mc:Fallback>
                <p:oleObj name="think-cell Slide" r:id="rId7" imgW="473" imgH="473" progId="TCLayout.ActiveDocument.1">
                  <p:embed/>
                  <p:pic>
                    <p:nvPicPr>
                      <p:cNvPr id="6" name="Object 2" hidden="1">
                        <a:extLst>
                          <a:ext uri="{FF2B5EF4-FFF2-40B4-BE49-F238E27FC236}">
                            <a16:creationId xmlns:a16="http://schemas.microsoft.com/office/drawing/2014/main" id="{A09245B5-9FF7-4C5F-A44F-CA6AB1CB012E}"/>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4C141346-AAE8-4E07-BB7A-0475624EE09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7915833-63DF-4587-B5BD-66C005748DFD}"/>
              </a:ext>
            </a:extLst>
          </p:cNvPr>
          <p:cNvSpPr>
            <a:spLocks noGrp="1"/>
          </p:cNvSpPr>
          <p:nvPr>
            <p:ph type="title"/>
            <p:custDataLst>
              <p:tags r:id="rId4"/>
            </p:custDataLst>
          </p:nvPr>
        </p:nvSpPr>
        <p:spPr>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CA" dirty="0"/>
              <a:t>Setting learning intentions – Conversation</a:t>
            </a:r>
          </a:p>
        </p:txBody>
      </p:sp>
      <p:sp>
        <p:nvSpPr>
          <p:cNvPr id="4" name="3. Subtitle">
            <a:extLst>
              <a:ext uri="{FF2B5EF4-FFF2-40B4-BE49-F238E27FC236}">
                <a16:creationId xmlns:a16="http://schemas.microsoft.com/office/drawing/2014/main" id="{B49257B7-11E3-4347-8B52-D83734B37034}"/>
              </a:ext>
            </a:extLst>
          </p:cNvPr>
          <p:cNvSpPr>
            <a:spLocks noGrp="1"/>
          </p:cNvSpPr>
          <p:nvPr>
            <p:ph type="subTitle" idx="1"/>
            <p:custDataLst>
              <p:tags r:id="rId5"/>
            </p:custDataLst>
          </p:nvPr>
        </p:nvSpPr>
        <p:spPr>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a:p>
            <a:endParaRPr lang="en-CA" dirty="0"/>
          </a:p>
        </p:txBody>
      </p:sp>
      <p:sp>
        <p:nvSpPr>
          <p:cNvPr id="19" name="TextBox 18">
            <a:extLst>
              <a:ext uri="{FF2B5EF4-FFF2-40B4-BE49-F238E27FC236}">
                <a16:creationId xmlns:a16="http://schemas.microsoft.com/office/drawing/2014/main" id="{75B1A655-0207-4D13-B1B8-13124A3B8217}"/>
              </a:ext>
            </a:extLst>
          </p:cNvPr>
          <p:cNvSpPr txBox="1"/>
          <p:nvPr/>
        </p:nvSpPr>
        <p:spPr>
          <a:xfrm>
            <a:off x="657371" y="3991169"/>
            <a:ext cx="7581559" cy="608823"/>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i="1" dirty="0"/>
              <a:t>Enter text here…</a:t>
            </a:r>
          </a:p>
        </p:txBody>
      </p:sp>
      <p:sp>
        <p:nvSpPr>
          <p:cNvPr id="22" name="TextBox 21">
            <a:extLst>
              <a:ext uri="{FF2B5EF4-FFF2-40B4-BE49-F238E27FC236}">
                <a16:creationId xmlns:a16="http://schemas.microsoft.com/office/drawing/2014/main" id="{B27CE12E-BFB9-48EA-948A-3A63CC14D9CA}"/>
              </a:ext>
            </a:extLst>
          </p:cNvPr>
          <p:cNvSpPr txBox="1"/>
          <p:nvPr/>
        </p:nvSpPr>
        <p:spPr>
          <a:xfrm>
            <a:off x="657371" y="5260132"/>
            <a:ext cx="7581559" cy="832758"/>
          </a:xfrm>
          <a:prstGeom prst="rect">
            <a:avLst/>
          </a:prstGeom>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i="1" dirty="0"/>
              <a:t>Enter text here…</a:t>
            </a:r>
          </a:p>
        </p:txBody>
      </p:sp>
    </p:spTree>
    <p:extLst>
      <p:ext uri="{BB962C8B-B14F-4D97-AF65-F5344CB8AC3E}">
        <p14:creationId xmlns:p14="http://schemas.microsoft.com/office/powerpoint/2010/main" val="10100380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3-21 02:5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1LEVEL" val="6.4"/>
  <p:tag name="2LEVEL" val="3.2"/>
  <p:tag name="3LEVEL" val="1.6"/>
  <p:tag name="4LEVEL" val="0.8"/>
  <p:tag name="5LEVEL" val="0.4"/>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5. Source"/>
</p:tagLst>
</file>

<file path=ppt/tags/tag1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2.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113.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114.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115.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116.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117.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118.xml><?xml version="1.0" encoding="utf-8"?>
<p:tagLst xmlns:a="http://schemas.openxmlformats.org/drawingml/2006/main" xmlns:r="http://schemas.openxmlformats.org/officeDocument/2006/relationships" xmlns:p="http://schemas.openxmlformats.org/presentationml/2006/main">
  <p:tag name="1LEVEL" val="0.4"/>
  <p:tag name="2LEVEL" val="0.2"/>
  <p:tag name="3LEVEL" val="0.1"/>
  <p:tag name="4LEVEL" val="0.05"/>
  <p:tag name="5LEVEL" val="0.03"/>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2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2.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3.xml><?xml version="1.0" encoding="utf-8"?>
<p:tagLst xmlns:a="http://schemas.openxmlformats.org/drawingml/2006/main" xmlns:r="http://schemas.openxmlformats.org/officeDocument/2006/relationships" xmlns:p="http://schemas.openxmlformats.org/presentationml/2006/main">
  <p:tag name="SHAPENAME" val="TopLine"/>
</p:tagLst>
</file>

<file path=ppt/tags/tag12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5.xml><?xml version="1.0" encoding="utf-8"?>
<p:tagLst xmlns:a="http://schemas.openxmlformats.org/drawingml/2006/main" xmlns:r="http://schemas.openxmlformats.org/officeDocument/2006/relationships" xmlns:p="http://schemas.openxmlformats.org/presentationml/2006/main">
  <p:tag name="SHAPENAME" val="Grid"/>
</p:tagLst>
</file>

<file path=ppt/tags/tag126.xml><?xml version="1.0" encoding="utf-8"?>
<p:tagLst xmlns:a="http://schemas.openxmlformats.org/drawingml/2006/main" xmlns:r="http://schemas.openxmlformats.org/officeDocument/2006/relationships" xmlns:p="http://schemas.openxmlformats.org/presentationml/2006/main">
  <p:tag name="SHAPENAME" val="4. Footnote"/>
</p:tagLst>
</file>

<file path=ppt/tags/tag127.xml><?xml version="1.0" encoding="utf-8"?>
<p:tagLst xmlns:a="http://schemas.openxmlformats.org/drawingml/2006/main" xmlns:r="http://schemas.openxmlformats.org/officeDocument/2006/relationships" xmlns:p="http://schemas.openxmlformats.org/presentationml/2006/main">
  <p:tag name="SHAPENAME" val="5. Source"/>
</p:tagLst>
</file>

<file path=ppt/tags/tag128.xml><?xml version="1.0" encoding="utf-8"?>
<p:tagLst xmlns:a="http://schemas.openxmlformats.org/drawingml/2006/main" xmlns:r="http://schemas.openxmlformats.org/officeDocument/2006/relationships" xmlns:p="http://schemas.openxmlformats.org/presentationml/2006/main">
  <p:tag name="NAME" val="Moon"/>
</p:tagLst>
</file>

<file path=ppt/tags/tag129.xml><?xml version="1.0" encoding="utf-8"?>
<p:tagLst xmlns:a="http://schemas.openxmlformats.org/drawingml/2006/main" xmlns:r="http://schemas.openxmlformats.org/officeDocument/2006/relationships" xmlns:p="http://schemas.openxmlformats.org/presentationml/2006/main">
  <p:tag name="NAME" val="Moon"/>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NAME" val="Moon"/>
</p:tagLst>
</file>

<file path=ppt/tags/tag131.xml><?xml version="1.0" encoding="utf-8"?>
<p:tagLst xmlns:a="http://schemas.openxmlformats.org/drawingml/2006/main" xmlns:r="http://schemas.openxmlformats.org/officeDocument/2006/relationships" xmlns:p="http://schemas.openxmlformats.org/presentationml/2006/main">
  <p:tag name="NAME" val="Moon"/>
</p:tagLst>
</file>

<file path=ppt/tags/tag132.xml><?xml version="1.0" encoding="utf-8"?>
<p:tagLst xmlns:a="http://schemas.openxmlformats.org/drawingml/2006/main" xmlns:r="http://schemas.openxmlformats.org/officeDocument/2006/relationships" xmlns:p="http://schemas.openxmlformats.org/presentationml/2006/main">
  <p:tag name="NAME" val="Moon"/>
</p:tagLst>
</file>

<file path=ppt/tags/tag133.xml><?xml version="1.0" encoding="utf-8"?>
<p:tagLst xmlns:a="http://schemas.openxmlformats.org/drawingml/2006/main" xmlns:r="http://schemas.openxmlformats.org/officeDocument/2006/relationships" xmlns:p="http://schemas.openxmlformats.org/presentationml/2006/main">
  <p:tag name="ANGLE" val="5"/>
</p:tagLst>
</file>

<file path=ppt/tags/tag134.xml><?xml version="1.0" encoding="utf-8"?>
<p:tagLst xmlns:a="http://schemas.openxmlformats.org/drawingml/2006/main" xmlns:r="http://schemas.openxmlformats.org/officeDocument/2006/relationships" xmlns:p="http://schemas.openxmlformats.org/presentationml/2006/main">
  <p:tag name="ANGLE" val="5"/>
</p:tagLst>
</file>

<file path=ppt/tags/tag135.xml><?xml version="1.0" encoding="utf-8"?>
<p:tagLst xmlns:a="http://schemas.openxmlformats.org/drawingml/2006/main" xmlns:r="http://schemas.openxmlformats.org/officeDocument/2006/relationships" xmlns:p="http://schemas.openxmlformats.org/presentationml/2006/main">
  <p:tag name="ANGLE" val="4"/>
</p:tagLst>
</file>

<file path=ppt/tags/tag136.xml><?xml version="1.0" encoding="utf-8"?>
<p:tagLst xmlns:a="http://schemas.openxmlformats.org/drawingml/2006/main" xmlns:r="http://schemas.openxmlformats.org/officeDocument/2006/relationships" xmlns:p="http://schemas.openxmlformats.org/presentationml/2006/main">
  <p:tag name="ANGLE" val="4"/>
</p:tagLst>
</file>

<file path=ppt/tags/tag137.xml><?xml version="1.0" encoding="utf-8"?>
<p:tagLst xmlns:a="http://schemas.openxmlformats.org/drawingml/2006/main" xmlns:r="http://schemas.openxmlformats.org/officeDocument/2006/relationships" xmlns:p="http://schemas.openxmlformats.org/presentationml/2006/main">
  <p:tag name="ANGLE" val="3"/>
</p:tagLst>
</file>

<file path=ppt/tags/tag138.xml><?xml version="1.0" encoding="utf-8"?>
<p:tagLst xmlns:a="http://schemas.openxmlformats.org/drawingml/2006/main" xmlns:r="http://schemas.openxmlformats.org/officeDocument/2006/relationships" xmlns:p="http://schemas.openxmlformats.org/presentationml/2006/main">
  <p:tag name="ANGLE" val="3"/>
</p:tagLst>
</file>

<file path=ppt/tags/tag139.xml><?xml version="1.0" encoding="utf-8"?>
<p:tagLst xmlns:a="http://schemas.openxmlformats.org/drawingml/2006/main" xmlns:r="http://schemas.openxmlformats.org/officeDocument/2006/relationships" xmlns:p="http://schemas.openxmlformats.org/presentationml/2006/main">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ANGLE" val="2"/>
</p:tagLst>
</file>

<file path=ppt/tags/tag141.xml><?xml version="1.0" encoding="utf-8"?>
<p:tagLst xmlns:a="http://schemas.openxmlformats.org/drawingml/2006/main" xmlns:r="http://schemas.openxmlformats.org/officeDocument/2006/relationships" xmlns:p="http://schemas.openxmlformats.org/presentationml/2006/main">
  <p:tag name="ANGLE" val="1"/>
</p:tagLst>
</file>

<file path=ppt/tags/tag142.xml><?xml version="1.0" encoding="utf-8"?>
<p:tagLst xmlns:a="http://schemas.openxmlformats.org/drawingml/2006/main" xmlns:r="http://schemas.openxmlformats.org/officeDocument/2006/relationships" xmlns:p="http://schemas.openxmlformats.org/presentationml/2006/main">
  <p:tag name="ANGLE" val="1"/>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45.xml><?xml version="1.0" encoding="utf-8"?>
<p:tagLst xmlns:a="http://schemas.openxmlformats.org/drawingml/2006/main" xmlns:r="http://schemas.openxmlformats.org/officeDocument/2006/relationships" xmlns:p="http://schemas.openxmlformats.org/presentationml/2006/main">
  <p:tag name="SHAPENAME" val="ClientLogo"/>
</p:tagLst>
</file>

<file path=ppt/tags/tag146.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47.xml><?xml version="1.0" encoding="utf-8"?>
<p:tagLst xmlns:a="http://schemas.openxmlformats.org/drawingml/2006/main" xmlns:r="http://schemas.openxmlformats.org/officeDocument/2006/relationships" xmlns:p="http://schemas.openxmlformats.org/presentationml/2006/main">
  <p:tag name="SHAPENAME" val="Subtitle"/>
</p:tagLst>
</file>

<file path=ppt/tags/tag148.xml><?xml version="1.0" encoding="utf-8"?>
<p:tagLst xmlns:a="http://schemas.openxmlformats.org/drawingml/2006/main" xmlns:r="http://schemas.openxmlformats.org/officeDocument/2006/relationships" xmlns:p="http://schemas.openxmlformats.org/presentationml/2006/main">
  <p:tag name="SHAPENAME" val="Title"/>
</p:tagLst>
</file>

<file path=ppt/tags/tag149.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5.xml><?xml version="1.0" encoding="utf-8"?>
<p:tagLst xmlns:a="http://schemas.openxmlformats.org/drawingml/2006/main" xmlns:r="http://schemas.openxmlformats.org/officeDocument/2006/relationships" xmlns:p="http://schemas.openxmlformats.org/presentationml/2006/main">
  <p:tag name="SHAPENAME" val="5. Source"/>
</p:tagLst>
</file>

<file path=ppt/tags/tag1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9.xml><?xml version="1.0" encoding="utf-8"?>
<p:tagLst xmlns:a="http://schemas.openxmlformats.org/drawingml/2006/main" xmlns:r="http://schemas.openxmlformats.org/officeDocument/2006/relationships" xmlns:p="http://schemas.openxmlformats.org/presentationml/2006/main">
  <p:tag name="SHAPENAME" val="5. Source"/>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3.xml><?xml version="1.0" encoding="utf-8"?>
<p:tagLst xmlns:a="http://schemas.openxmlformats.org/drawingml/2006/main" xmlns:r="http://schemas.openxmlformats.org/officeDocument/2006/relationships" xmlns:p="http://schemas.openxmlformats.org/presentationml/2006/main">
  <p:tag name="SHAPENAME" val="5. Source"/>
</p:tagLst>
</file>

<file path=ppt/tags/tag1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7.xml><?xml version="1.0" encoding="utf-8"?>
<p:tagLst xmlns:a="http://schemas.openxmlformats.org/drawingml/2006/main" xmlns:r="http://schemas.openxmlformats.org/officeDocument/2006/relationships" xmlns:p="http://schemas.openxmlformats.org/presentationml/2006/main">
  <p:tag name="SHAPENAME" val="5. Source"/>
</p:tagLst>
</file>

<file path=ppt/tags/tag1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2.xml><?xml version="1.0" encoding="utf-8"?>
<p:tagLst xmlns:a="http://schemas.openxmlformats.org/drawingml/2006/main" xmlns:r="http://schemas.openxmlformats.org/officeDocument/2006/relationships" xmlns:p="http://schemas.openxmlformats.org/presentationml/2006/main">
  <p:tag name="SHAPENAME" val="5. Source"/>
</p:tagLst>
</file>

<file path=ppt/tags/tag1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7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3.xml><?xml version="1.0" encoding="utf-8"?>
<p:tagLst xmlns:a="http://schemas.openxmlformats.org/drawingml/2006/main" xmlns:r="http://schemas.openxmlformats.org/officeDocument/2006/relationships" xmlns:p="http://schemas.openxmlformats.org/presentationml/2006/main">
  <p:tag name="SHAPENAME" val="5. Source"/>
</p:tagLst>
</file>

<file path=ppt/tags/tag18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5.xml><?xml version="1.0" encoding="utf-8"?>
<p:tagLst xmlns:a="http://schemas.openxmlformats.org/drawingml/2006/main" xmlns:r="http://schemas.openxmlformats.org/officeDocument/2006/relationships" xmlns:p="http://schemas.openxmlformats.org/presentationml/2006/main">
  <p:tag name="SHAPENAME" val="5. Source"/>
</p:tagLst>
</file>

<file path=ppt/tags/tag18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19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9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9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98.xml><?xml version="1.0" encoding="utf-8"?>
<p:tagLst xmlns:a="http://schemas.openxmlformats.org/drawingml/2006/main" xmlns:r="http://schemas.openxmlformats.org/officeDocument/2006/relationships" xmlns:p="http://schemas.openxmlformats.org/presentationml/2006/main">
  <p:tag name="SHAPENAME" val="5. Source"/>
</p:tagLst>
</file>

<file path=ppt/tags/tag1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5. Source"/>
</p:tagLst>
</file>

<file path=ppt/tags/tag2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SHAPENAME" val="5. Sourc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5.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6.xml><?xml version="1.0" encoding="utf-8"?>
<p:tagLst xmlns:a="http://schemas.openxmlformats.org/drawingml/2006/main" xmlns:r="http://schemas.openxmlformats.org/officeDocument/2006/relationships" xmlns:p="http://schemas.openxmlformats.org/presentationml/2006/main">
  <p:tag name="SHAPENAME" val="5. Source"/>
</p:tagLst>
</file>

<file path=ppt/tags/tag2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3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3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5. Source"/>
</p:tagLst>
</file>

<file path=ppt/tags/tag24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2.xml><?xml version="1.0" encoding="utf-8"?>
<p:tagLst xmlns:a="http://schemas.openxmlformats.org/drawingml/2006/main" xmlns:r="http://schemas.openxmlformats.org/officeDocument/2006/relationships" xmlns:p="http://schemas.openxmlformats.org/presentationml/2006/main">
  <p:tag name="SHAPENAME" val="5. Sourc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4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52.xml><?xml version="1.0" encoding="utf-8"?>
<p:tagLst xmlns:a="http://schemas.openxmlformats.org/drawingml/2006/main" xmlns:r="http://schemas.openxmlformats.org/officeDocument/2006/relationships" xmlns:p="http://schemas.openxmlformats.org/presentationml/2006/main">
  <p:tag name="SHAPENAME" val="5. Source"/>
</p:tagLst>
</file>

<file path=ppt/tags/tag25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5.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5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6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4.xml><?xml version="1.0" encoding="utf-8"?>
<p:tagLst xmlns:a="http://schemas.openxmlformats.org/drawingml/2006/main" xmlns:r="http://schemas.openxmlformats.org/officeDocument/2006/relationships" xmlns:p="http://schemas.openxmlformats.org/presentationml/2006/main">
  <p:tag name="SHAPENAME" val="5. Sourc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SHAPENAME" val="5. Source"/>
</p:tagLst>
</file>

<file path=ppt/tags/tag26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9.xml><?xml version="1.0" encoding="utf-8"?>
<p:tagLst xmlns:a="http://schemas.openxmlformats.org/drawingml/2006/main" xmlns:r="http://schemas.openxmlformats.org/officeDocument/2006/relationships" xmlns:p="http://schemas.openxmlformats.org/presentationml/2006/main">
  <p:tag name="SHAPENAME" val="5. Sourc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1.xml><?xml version="1.0" encoding="utf-8"?>
<p:tagLst xmlns:a="http://schemas.openxmlformats.org/drawingml/2006/main" xmlns:r="http://schemas.openxmlformats.org/officeDocument/2006/relationships" xmlns:p="http://schemas.openxmlformats.org/presentationml/2006/main">
  <p:tag name="SHAPENAME" val="5. Source"/>
</p:tagLst>
</file>

<file path=ppt/tags/tag28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2.xml><?xml version="1.0" encoding="utf-8"?>
<p:tagLst xmlns:a="http://schemas.openxmlformats.org/drawingml/2006/main" xmlns:r="http://schemas.openxmlformats.org/officeDocument/2006/relationships" xmlns:p="http://schemas.openxmlformats.org/presentationml/2006/main">
  <p:tag name="SHAPENAME" val="5. Source"/>
</p:tagLst>
</file>

<file path=ppt/tags/tag2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4.xml><?xml version="1.0" encoding="utf-8"?>
<p:tagLst xmlns:a="http://schemas.openxmlformats.org/drawingml/2006/main" xmlns:r="http://schemas.openxmlformats.org/officeDocument/2006/relationships" xmlns:p="http://schemas.openxmlformats.org/presentationml/2006/main">
  <p:tag name="SHAPENAME" val="5. Source"/>
</p:tagLst>
</file>

<file path=ppt/tags/tag29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9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5. Source"/>
</p:tagLst>
</file>

<file path=ppt/tags/tag3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8.xml><?xml version="1.0" encoding="utf-8"?>
<p:tagLst xmlns:a="http://schemas.openxmlformats.org/drawingml/2006/main" xmlns:r="http://schemas.openxmlformats.org/officeDocument/2006/relationships" xmlns:p="http://schemas.openxmlformats.org/presentationml/2006/main">
  <p:tag name="SHAPENAME" val="5. Source"/>
</p:tagLst>
</file>

<file path=ppt/tags/tag309.xml><?xml version="1.0" encoding="utf-8"?>
<p:tagLst xmlns:a="http://schemas.openxmlformats.org/drawingml/2006/main" xmlns:r="http://schemas.openxmlformats.org/officeDocument/2006/relationships" xmlns:p="http://schemas.openxmlformats.org/presentationml/2006/main">
  <p:tag name="SHAPENAME" val="BottomLin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TopLine"/>
</p:tagLst>
</file>

<file path=ppt/tags/tag31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SHAPENAME" val="5. Source"/>
</p:tagLst>
</file>

<file path=ppt/tags/tag3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9.xml><?xml version="1.0" encoding="utf-8"?>
<p:tagLst xmlns:a="http://schemas.openxmlformats.org/drawingml/2006/main" xmlns:r="http://schemas.openxmlformats.org/officeDocument/2006/relationships" xmlns:p="http://schemas.openxmlformats.org/presentationml/2006/main">
  <p:tag name="SHAPENAME" val="5. Sourc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1.xml><?xml version="1.0" encoding="utf-8"?>
<p:tagLst xmlns:a="http://schemas.openxmlformats.org/drawingml/2006/main" xmlns:r="http://schemas.openxmlformats.org/officeDocument/2006/relationships" xmlns:p="http://schemas.openxmlformats.org/presentationml/2006/main">
  <p:tag name="SHAPENAME" val="5. Sourc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324.xml><?xml version="1.0" encoding="utf-8"?>
<p:tagLst xmlns:a="http://schemas.openxmlformats.org/drawingml/2006/main" xmlns:r="http://schemas.openxmlformats.org/officeDocument/2006/relationships" xmlns:p="http://schemas.openxmlformats.org/presentationml/2006/main">
  <p:tag name="SHAPENAME" val="5. Source"/>
</p:tagLst>
</file>

<file path=ppt/tags/tag32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26.xml><?xml version="1.0" encoding="utf-8"?>
<p:tagLst xmlns:a="http://schemas.openxmlformats.org/drawingml/2006/main" xmlns:r="http://schemas.openxmlformats.org/officeDocument/2006/relationships" xmlns:p="http://schemas.openxmlformats.org/presentationml/2006/main">
  <p:tag name="SHAPENAME" val="TopLin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329.xml><?xml version="1.0" encoding="utf-8"?>
<p:tagLst xmlns:a="http://schemas.openxmlformats.org/drawingml/2006/main" xmlns:r="http://schemas.openxmlformats.org/officeDocument/2006/relationships" xmlns:p="http://schemas.openxmlformats.org/presentationml/2006/main">
  <p:tag name="SHAPENAME" val="Sub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QUNOCyMxiFOw9k5ngR2fHg"/>
</p:tagLst>
</file>

<file path=ppt/tags/tag3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QUNOCyMxiFOw9k5ngR2fHg"/>
</p:tagLst>
</file>

<file path=ppt/tags/tag3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QUNOCyMxiFOw9k5ngR2fHg"/>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3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QUNOCyMxiFOw9k5ngR2fHg"/>
</p:tagLst>
</file>

<file path=ppt/tags/tag3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4.xml><?xml version="1.0" encoding="utf-8"?>
<p:tagLst xmlns:a="http://schemas.openxmlformats.org/drawingml/2006/main" xmlns:r="http://schemas.openxmlformats.org/officeDocument/2006/relationships" xmlns:p="http://schemas.openxmlformats.org/presentationml/2006/main">
  <p:tag name="SHAPENAME" val="3. Subtitle"/>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QUNOCyMxiFOw9k5ngR2fHg"/>
</p:tagLst>
</file>

<file path=ppt/tags/tag3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8.xml><?xml version="1.0" encoding="utf-8"?>
<p:tagLst xmlns:a="http://schemas.openxmlformats.org/drawingml/2006/main" xmlns:r="http://schemas.openxmlformats.org/officeDocument/2006/relationships" xmlns:p="http://schemas.openxmlformats.org/presentationml/2006/main">
  <p:tag name="SHAPENAME" val="3. Subtitle"/>
</p:tagLst>
</file>

<file path=ppt/tags/tag3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3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xml><?xml version="1.0" encoding="utf-8"?>
<p:tagLst xmlns:a="http://schemas.openxmlformats.org/drawingml/2006/main" xmlns:r="http://schemas.openxmlformats.org/officeDocument/2006/relationships" xmlns:p="http://schemas.openxmlformats.org/presentationml/2006/main">
  <p:tag name="SHAPENAME" val="3. Subtitle"/>
</p:tagLst>
</file>

<file path=ppt/tags/tag44.xml><?xml version="1.0" encoding="utf-8"?>
<p:tagLst xmlns:a="http://schemas.openxmlformats.org/drawingml/2006/main" xmlns:r="http://schemas.openxmlformats.org/officeDocument/2006/relationships" xmlns:p="http://schemas.openxmlformats.org/presentationml/2006/main">
  <p:tag name="SHAPENAME" val="5. Source"/>
</p:tagLst>
</file>

<file path=ppt/tags/tag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 name="1LEVEL" val="20"/>
  <p:tag name="2LEVEL" val="10"/>
  <p:tag name="3LEVEL" val="5"/>
  <p:tag name="4LEVEL" val="2.5"/>
  <p:tag name="5LEVEL" val="1.25"/>
</p:tagLst>
</file>

<file path=ppt/tags/tag47.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 name="1LEVEL" val="11"/>
  <p:tag name="2LEVEL" val="5.5"/>
  <p:tag name="3LEVEL" val="2.75"/>
  <p:tag name="4LEVEL" val="1.38"/>
  <p:tag name="5LEVEL" val="0.69"/>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xml><?xml version="1.0" encoding="utf-8"?>
<p:tagLst xmlns:a="http://schemas.openxmlformats.org/drawingml/2006/main" xmlns:r="http://schemas.openxmlformats.org/officeDocument/2006/relationships" xmlns:p="http://schemas.openxmlformats.org/presentationml/2006/main">
  <p:tag name="SHAPENAME" val="3. Subtitle"/>
</p:tagLst>
</file>

<file path=ppt/tags/tag57.xml><?xml version="1.0" encoding="utf-8"?>
<p:tagLst xmlns:a="http://schemas.openxmlformats.org/drawingml/2006/main" xmlns:r="http://schemas.openxmlformats.org/officeDocument/2006/relationships" xmlns:p="http://schemas.openxmlformats.org/presentationml/2006/main">
  <p:tag name="SHAPENAME" val="5. Source"/>
</p:tagLst>
</file>

<file path=ppt/tags/tag5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9.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61.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62.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63.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64.xml><?xml version="1.0" encoding="utf-8"?>
<p:tagLst xmlns:a="http://schemas.openxmlformats.org/drawingml/2006/main" xmlns:r="http://schemas.openxmlformats.org/officeDocument/2006/relationships" xmlns:p="http://schemas.openxmlformats.org/presentationml/2006/main">
  <p:tag name="1LEVEL" val="6"/>
  <p:tag name="2LEVEL" val="3"/>
  <p:tag name="3LEVEL" val="1.5"/>
  <p:tag name="4LEVEL" val="0.75"/>
  <p:tag name="5LEVEL" val="0.38"/>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6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3.xml><?xml version="1.0" encoding="utf-8"?>
<p:tagLst xmlns:a="http://schemas.openxmlformats.org/drawingml/2006/main" xmlns:r="http://schemas.openxmlformats.org/officeDocument/2006/relationships" xmlns:p="http://schemas.openxmlformats.org/presentationml/2006/main">
  <p:tag name="SHAPENAME" val="3. Subtitle"/>
</p:tagLst>
</file>

<file path=ppt/tags/tag74.xml><?xml version="1.0" encoding="utf-8"?>
<p:tagLst xmlns:a="http://schemas.openxmlformats.org/drawingml/2006/main" xmlns:r="http://schemas.openxmlformats.org/officeDocument/2006/relationships" xmlns:p="http://schemas.openxmlformats.org/presentationml/2006/main">
  <p:tag name="SHAPENAME" val="5. Source"/>
</p:tagLst>
</file>

<file path=ppt/tags/tag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6.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77.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78.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79.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81.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82.xml><?xml version="1.0" encoding="utf-8"?>
<p:tagLst xmlns:a="http://schemas.openxmlformats.org/drawingml/2006/main" xmlns:r="http://schemas.openxmlformats.org/officeDocument/2006/relationships" xmlns:p="http://schemas.openxmlformats.org/presentationml/2006/main">
  <p:tag name="1LEVEL" val="0.4"/>
  <p:tag name="2LEVEL" val="0.2"/>
  <p:tag name="3LEVEL" val="0.1"/>
  <p:tag name="4LEVEL" val="0.05"/>
  <p:tag name="5LEVEL" val="0.03"/>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1.xml><?xml version="1.0" encoding="utf-8"?>
<p:tagLst xmlns:a="http://schemas.openxmlformats.org/drawingml/2006/main" xmlns:r="http://schemas.openxmlformats.org/officeDocument/2006/relationships" xmlns:p="http://schemas.openxmlformats.org/presentationml/2006/main">
  <p:tag name="SHAPENAME" val="3. Subtitle"/>
</p:tagLst>
</file>

<file path=ppt/tags/tag92.xml><?xml version="1.0" encoding="utf-8"?>
<p:tagLst xmlns:a="http://schemas.openxmlformats.org/drawingml/2006/main" xmlns:r="http://schemas.openxmlformats.org/officeDocument/2006/relationships" xmlns:p="http://schemas.openxmlformats.org/presentationml/2006/main">
  <p:tag name="SHAPENAME" val="5. Source"/>
</p:tagLst>
</file>

<file path=ppt/tags/tag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4.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95.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96.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97.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98.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ags/tag99.xml><?xml version="1.0" encoding="utf-8"?>
<p:tagLst xmlns:a="http://schemas.openxmlformats.org/drawingml/2006/main" xmlns:r="http://schemas.openxmlformats.org/officeDocument/2006/relationships" xmlns:p="http://schemas.openxmlformats.org/presentationml/2006/main">
  <p:tag name="MTTABLE" val="Cell"/>
  <p:tag name="MTNUMBER" val="0.832872301262278"/>
  <p:tag name="LEFT" val="638.3333"/>
  <p:tag name="WIDTH" val="276.6667"/>
  <p:tag name="TOP" val="139.3875"/>
  <p:tag name="HEIGHT" val="100.2042"/>
</p:tagLst>
</file>

<file path=ppt/theme/theme1.xml><?xml version="1.0" encoding="utf-8"?>
<a:theme xmlns:a="http://schemas.openxmlformats.org/drawingml/2006/main" name="White">
  <a:themeElements>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E311C4B8-74AD-441A-9B7D-88C6246213BF}" vid="{6F42E404-E13C-48AC-A170-1D4DC8937465}"/>
    </a:ext>
  </a:extLst>
</a:theme>
</file>

<file path=ppt/theme/theme2.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75</Words>
  <Application>Microsoft Office PowerPoint</Application>
  <PresentationFormat>Widescreen</PresentationFormat>
  <Paragraphs>21</Paragraphs>
  <Slides>6</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4" baseType="lpstr">
      <vt:lpstr>Arial</vt:lpstr>
      <vt:lpstr>Courier New</vt:lpstr>
      <vt:lpstr>Georgia</vt:lpstr>
      <vt:lpstr>Segoe UI</vt:lpstr>
      <vt:lpstr>Wingdings</vt:lpstr>
      <vt:lpstr>White</vt:lpstr>
      <vt:lpstr>1_Contrast</vt:lpstr>
      <vt:lpstr>think-cell Slide</vt:lpstr>
      <vt:lpstr>CFI learning intentions workbook</vt:lpstr>
      <vt:lpstr>Reflecting on the past before moving forward</vt:lpstr>
      <vt:lpstr>Setting learning intentions – Empathy</vt:lpstr>
      <vt:lpstr>Setting learning intentions – Purpose</vt:lpstr>
      <vt:lpstr>Setting learning intentions – Insight</vt:lpstr>
      <vt:lpstr>Setting learning intentions –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2020-10-02T01:43:48Z</dcterms:created>
  <dcterms:modified xsi:type="dcterms:W3CDTF">2020-11-05T03:23:23Z</dcterms:modified>
  <cp:category/>
  <cp:contentStatus/>
</cp:coreProperties>
</file>