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864" r:id="rId2"/>
    <p:sldMasterId id="2147483882" r:id="rId3"/>
  </p:sldMasterIdLst>
  <p:notesMasterIdLst>
    <p:notesMasterId r:id="rId6"/>
  </p:notesMasterIdLst>
  <p:handoutMasterIdLst>
    <p:handoutMasterId r:id="rId7"/>
  </p:handoutMasterIdLst>
  <p:sldIdLst>
    <p:sldId id="3781" r:id="rId4"/>
    <p:sldId id="7689" r:id="rId5"/>
  </p:sldIdLst>
  <p:sldSz cx="12192000" cy="6858000"/>
  <p:notesSz cx="7102475" cy="9388475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51C2C"/>
    <a:srgbClr val="7F7F7F"/>
    <a:srgbClr val="AFC3FF"/>
    <a:srgbClr val="0D3171"/>
    <a:srgbClr val="E6E6E6"/>
    <a:srgbClr val="4D4D4D"/>
    <a:srgbClr val="00A9F4"/>
    <a:srgbClr val="1F40E6"/>
    <a:srgbClr val="848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21" autoAdjust="0"/>
  </p:normalViewPr>
  <p:slideViewPr>
    <p:cSldViewPr snapToGrid="0" snapToObjects="1">
      <p:cViewPr varScale="1">
        <p:scale>
          <a:sx n="67" d="100"/>
          <a:sy n="67" d="100"/>
        </p:scale>
        <p:origin x="60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25 January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25 January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3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6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10" Type="http://schemas.openxmlformats.org/officeDocument/2006/relationships/image" Target="../media/image2.png"/><Relationship Id="rId4" Type="http://schemas.openxmlformats.org/officeDocument/2006/relationships/tags" Target="../tags/tag152.xml"/><Relationship Id="rId9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vmlDrawing" Target="../drawings/vmlDrawing8.vml"/><Relationship Id="rId6" Type="http://schemas.openxmlformats.org/officeDocument/2006/relationships/tags" Target="../tags/tag160.xml"/><Relationship Id="rId11" Type="http://schemas.openxmlformats.org/officeDocument/2006/relationships/image" Target="../media/image1.emf"/><Relationship Id="rId5" Type="http://schemas.openxmlformats.org/officeDocument/2006/relationships/tags" Target="../tags/tag159.xml"/><Relationship Id="rId10" Type="http://schemas.openxmlformats.org/officeDocument/2006/relationships/oleObject" Target="../embeddings/oleObject8.bin"/><Relationship Id="rId4" Type="http://schemas.openxmlformats.org/officeDocument/2006/relationships/tags" Target="../tags/tag158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2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image" Target="../media/image1.emf"/><Relationship Id="rId2" Type="http://schemas.openxmlformats.org/officeDocument/2006/relationships/tags" Target="../tags/tag180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9.v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88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5" Type="http://schemas.openxmlformats.org/officeDocument/2006/relationships/tags" Target="../tags/tag210.xml"/><Relationship Id="rId10" Type="http://schemas.openxmlformats.org/officeDocument/2006/relationships/tags" Target="../tags/tag215.xml"/><Relationship Id="rId4" Type="http://schemas.openxmlformats.org/officeDocument/2006/relationships/tags" Target="../tags/tag209.xml"/><Relationship Id="rId9" Type="http://schemas.openxmlformats.org/officeDocument/2006/relationships/tags" Target="../tags/tag21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tags" Target="../tags/tag228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12" Type="http://schemas.openxmlformats.org/officeDocument/2006/relationships/tags" Target="../tags/tag227.xml"/><Relationship Id="rId17" Type="http://schemas.openxmlformats.org/officeDocument/2006/relationships/image" Target="../media/image1.emf"/><Relationship Id="rId2" Type="http://schemas.openxmlformats.org/officeDocument/2006/relationships/tags" Target="../tags/tag21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11.v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5" Type="http://schemas.openxmlformats.org/officeDocument/2006/relationships/tags" Target="../tags/tag22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5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tags" Target="../tags/tag22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40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13" Type="http://schemas.openxmlformats.org/officeDocument/2006/relationships/image" Target="../media/image8.png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12" Type="http://schemas.openxmlformats.org/officeDocument/2006/relationships/image" Target="../media/image6.emf"/><Relationship Id="rId2" Type="http://schemas.openxmlformats.org/officeDocument/2006/relationships/tags" Target="../tags/tag268.xml"/><Relationship Id="rId1" Type="http://schemas.openxmlformats.org/officeDocument/2006/relationships/vmlDrawing" Target="../drawings/vmlDrawing13.vml"/><Relationship Id="rId6" Type="http://schemas.openxmlformats.org/officeDocument/2006/relationships/tags" Target="../tags/tag272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271.xml"/><Relationship Id="rId10" Type="http://schemas.openxmlformats.org/officeDocument/2006/relationships/image" Target="../media/image7.png"/><Relationship Id="rId4" Type="http://schemas.openxmlformats.org/officeDocument/2006/relationships/tags" Target="../tags/tag270.xml"/><Relationship Id="rId9" Type="http://schemas.openxmlformats.org/officeDocument/2006/relationships/slideMaster" Target="../slideMasters/slideMaster3.xml"/><Relationship Id="rId14" Type="http://schemas.openxmlformats.org/officeDocument/2006/relationships/image" Target="../media/image9.sv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2" Type="http://schemas.openxmlformats.org/officeDocument/2006/relationships/tags" Target="../tags/tag275.xml"/><Relationship Id="rId1" Type="http://schemas.openxmlformats.org/officeDocument/2006/relationships/vmlDrawing" Target="../drawings/vmlDrawing14.vml"/><Relationship Id="rId6" Type="http://schemas.openxmlformats.org/officeDocument/2006/relationships/tags" Target="../tags/tag279.xml"/><Relationship Id="rId11" Type="http://schemas.openxmlformats.org/officeDocument/2006/relationships/image" Target="../media/image1.emf"/><Relationship Id="rId5" Type="http://schemas.openxmlformats.org/officeDocument/2006/relationships/tags" Target="../tags/tag278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277.xml"/><Relationship Id="rId9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8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89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9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18" Type="http://schemas.openxmlformats.org/officeDocument/2006/relationships/oleObject" Target="../embeddings/oleObject15.bin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299.xml"/><Relationship Id="rId16" Type="http://schemas.openxmlformats.org/officeDocument/2006/relationships/tags" Target="../tags/tag313.xml"/><Relationship Id="rId1" Type="http://schemas.openxmlformats.org/officeDocument/2006/relationships/vmlDrawing" Target="../drawings/vmlDrawing15.v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5" Type="http://schemas.openxmlformats.org/officeDocument/2006/relationships/tags" Target="../tags/tag312.xml"/><Relationship Id="rId10" Type="http://schemas.openxmlformats.org/officeDocument/2006/relationships/tags" Target="../tags/tag307.xml"/><Relationship Id="rId19" Type="http://schemas.openxmlformats.org/officeDocument/2006/relationships/image" Target="../media/image1.emf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320.xml"/><Relationship Id="rId13" Type="http://schemas.openxmlformats.org/officeDocument/2006/relationships/tags" Target="../tags/tag325.xml"/><Relationship Id="rId18" Type="http://schemas.openxmlformats.org/officeDocument/2006/relationships/image" Target="../media/image1.emf"/><Relationship Id="rId3" Type="http://schemas.openxmlformats.org/officeDocument/2006/relationships/tags" Target="../tags/tag315.xml"/><Relationship Id="rId7" Type="http://schemas.openxmlformats.org/officeDocument/2006/relationships/tags" Target="../tags/tag319.xml"/><Relationship Id="rId12" Type="http://schemas.openxmlformats.org/officeDocument/2006/relationships/tags" Target="../tags/tag324.xml"/><Relationship Id="rId17" Type="http://schemas.openxmlformats.org/officeDocument/2006/relationships/oleObject" Target="../embeddings/oleObject16.bin"/><Relationship Id="rId2" Type="http://schemas.openxmlformats.org/officeDocument/2006/relationships/tags" Target="../tags/tag314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16.vml"/><Relationship Id="rId6" Type="http://schemas.openxmlformats.org/officeDocument/2006/relationships/tags" Target="../tags/tag318.xml"/><Relationship Id="rId11" Type="http://schemas.openxmlformats.org/officeDocument/2006/relationships/tags" Target="../tags/tag323.xml"/><Relationship Id="rId5" Type="http://schemas.openxmlformats.org/officeDocument/2006/relationships/tags" Target="../tags/tag317.xml"/><Relationship Id="rId15" Type="http://schemas.openxmlformats.org/officeDocument/2006/relationships/tags" Target="../tags/tag327.xml"/><Relationship Id="rId10" Type="http://schemas.openxmlformats.org/officeDocument/2006/relationships/tags" Target="../tags/tag322.xml"/><Relationship Id="rId4" Type="http://schemas.openxmlformats.org/officeDocument/2006/relationships/tags" Target="../tags/tag316.xml"/><Relationship Id="rId9" Type="http://schemas.openxmlformats.org/officeDocument/2006/relationships/tags" Target="../tags/tag321.xml"/><Relationship Id="rId14" Type="http://schemas.openxmlformats.org/officeDocument/2006/relationships/tags" Target="../tags/tag326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5" Type="http://schemas.openxmlformats.org/officeDocument/2006/relationships/tags" Target="../tags/tag332.xml"/><Relationship Id="rId10" Type="http://schemas.openxmlformats.org/officeDocument/2006/relationships/tags" Target="../tags/tag337.xml"/><Relationship Id="rId4" Type="http://schemas.openxmlformats.org/officeDocument/2006/relationships/tags" Target="../tags/tag331.xml"/><Relationship Id="rId9" Type="http://schemas.openxmlformats.org/officeDocument/2006/relationships/tags" Target="../tags/tag336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346.xml"/><Relationship Id="rId13" Type="http://schemas.openxmlformats.org/officeDocument/2006/relationships/tags" Target="../tags/tag351.xml"/><Relationship Id="rId18" Type="http://schemas.openxmlformats.org/officeDocument/2006/relationships/image" Target="../media/image1.emf"/><Relationship Id="rId3" Type="http://schemas.openxmlformats.org/officeDocument/2006/relationships/tags" Target="../tags/tag341.xml"/><Relationship Id="rId7" Type="http://schemas.openxmlformats.org/officeDocument/2006/relationships/tags" Target="../tags/tag345.xml"/><Relationship Id="rId12" Type="http://schemas.openxmlformats.org/officeDocument/2006/relationships/tags" Target="../tags/tag350.xml"/><Relationship Id="rId17" Type="http://schemas.openxmlformats.org/officeDocument/2006/relationships/oleObject" Target="../embeddings/oleObject17.bin"/><Relationship Id="rId2" Type="http://schemas.openxmlformats.org/officeDocument/2006/relationships/tags" Target="../tags/tag340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17.vml"/><Relationship Id="rId6" Type="http://schemas.openxmlformats.org/officeDocument/2006/relationships/tags" Target="../tags/tag344.xml"/><Relationship Id="rId11" Type="http://schemas.openxmlformats.org/officeDocument/2006/relationships/tags" Target="../tags/tag349.xml"/><Relationship Id="rId5" Type="http://schemas.openxmlformats.org/officeDocument/2006/relationships/tags" Target="../tags/tag343.xml"/><Relationship Id="rId15" Type="http://schemas.openxmlformats.org/officeDocument/2006/relationships/tags" Target="../tags/tag353.xml"/><Relationship Id="rId10" Type="http://schemas.openxmlformats.org/officeDocument/2006/relationships/tags" Target="../tags/tag348.xml"/><Relationship Id="rId4" Type="http://schemas.openxmlformats.org/officeDocument/2006/relationships/tags" Target="../tags/tag342.xml"/><Relationship Id="rId9" Type="http://schemas.openxmlformats.org/officeDocument/2006/relationships/tags" Target="../tags/tag347.xml"/><Relationship Id="rId14" Type="http://schemas.openxmlformats.org/officeDocument/2006/relationships/tags" Target="../tags/tag352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tags" Target="../tags/tag365.xml"/><Relationship Id="rId18" Type="http://schemas.openxmlformats.org/officeDocument/2006/relationships/image" Target="../media/image10.emf"/><Relationship Id="rId3" Type="http://schemas.openxmlformats.org/officeDocument/2006/relationships/tags" Target="../tags/tag355.xml"/><Relationship Id="rId7" Type="http://schemas.openxmlformats.org/officeDocument/2006/relationships/tags" Target="../tags/tag359.xml"/><Relationship Id="rId12" Type="http://schemas.openxmlformats.org/officeDocument/2006/relationships/tags" Target="../tags/tag364.xml"/><Relationship Id="rId17" Type="http://schemas.openxmlformats.org/officeDocument/2006/relationships/oleObject" Target="../embeddings/oleObject18.bin"/><Relationship Id="rId2" Type="http://schemas.openxmlformats.org/officeDocument/2006/relationships/tags" Target="../tags/tag354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18.vml"/><Relationship Id="rId6" Type="http://schemas.openxmlformats.org/officeDocument/2006/relationships/tags" Target="../tags/tag358.xml"/><Relationship Id="rId11" Type="http://schemas.openxmlformats.org/officeDocument/2006/relationships/tags" Target="../tags/tag363.xml"/><Relationship Id="rId5" Type="http://schemas.openxmlformats.org/officeDocument/2006/relationships/tags" Target="../tags/tag357.xml"/><Relationship Id="rId15" Type="http://schemas.openxmlformats.org/officeDocument/2006/relationships/tags" Target="../tags/tag367.xml"/><Relationship Id="rId10" Type="http://schemas.openxmlformats.org/officeDocument/2006/relationships/tags" Target="../tags/tag362.xml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74.xml"/><Relationship Id="rId13" Type="http://schemas.openxmlformats.org/officeDocument/2006/relationships/tags" Target="../tags/tag379.xml"/><Relationship Id="rId3" Type="http://schemas.openxmlformats.org/officeDocument/2006/relationships/tags" Target="../tags/tag369.xml"/><Relationship Id="rId7" Type="http://schemas.openxmlformats.org/officeDocument/2006/relationships/tags" Target="../tags/tag373.xml"/><Relationship Id="rId12" Type="http://schemas.openxmlformats.org/officeDocument/2006/relationships/tags" Target="../tags/tag378.xml"/><Relationship Id="rId17" Type="http://schemas.openxmlformats.org/officeDocument/2006/relationships/image" Target="../media/image1.emf"/><Relationship Id="rId2" Type="http://schemas.openxmlformats.org/officeDocument/2006/relationships/tags" Target="../tags/tag368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372.xml"/><Relationship Id="rId11" Type="http://schemas.openxmlformats.org/officeDocument/2006/relationships/tags" Target="../tags/tag377.xml"/><Relationship Id="rId5" Type="http://schemas.openxmlformats.org/officeDocument/2006/relationships/tags" Target="../tags/tag371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376.xml"/><Relationship Id="rId4" Type="http://schemas.openxmlformats.org/officeDocument/2006/relationships/tags" Target="../tags/tag370.xml"/><Relationship Id="rId9" Type="http://schemas.openxmlformats.org/officeDocument/2006/relationships/tags" Target="../tags/tag375.xml"/><Relationship Id="rId14" Type="http://schemas.openxmlformats.org/officeDocument/2006/relationships/tags" Target="../tags/tag38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13" Type="http://schemas.openxmlformats.org/officeDocument/2006/relationships/tags" Target="../tags/tag392.xml"/><Relationship Id="rId3" Type="http://schemas.openxmlformats.org/officeDocument/2006/relationships/tags" Target="../tags/tag382.xml"/><Relationship Id="rId7" Type="http://schemas.openxmlformats.org/officeDocument/2006/relationships/tags" Target="../tags/tag386.xml"/><Relationship Id="rId12" Type="http://schemas.openxmlformats.org/officeDocument/2006/relationships/tags" Target="../tags/tag391.xml"/><Relationship Id="rId17" Type="http://schemas.openxmlformats.org/officeDocument/2006/relationships/image" Target="../media/image1.emf"/><Relationship Id="rId2" Type="http://schemas.openxmlformats.org/officeDocument/2006/relationships/tags" Target="../tags/tag381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385.xml"/><Relationship Id="rId11" Type="http://schemas.openxmlformats.org/officeDocument/2006/relationships/tags" Target="../tags/tag390.xml"/><Relationship Id="rId5" Type="http://schemas.openxmlformats.org/officeDocument/2006/relationships/tags" Target="../tags/tag384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389.xml"/><Relationship Id="rId4" Type="http://schemas.openxmlformats.org/officeDocument/2006/relationships/tags" Target="../tags/tag383.xml"/><Relationship Id="rId9" Type="http://schemas.openxmlformats.org/officeDocument/2006/relationships/tags" Target="../tags/tag388.xml"/><Relationship Id="rId14" Type="http://schemas.openxmlformats.org/officeDocument/2006/relationships/tags" Target="../tags/tag39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400.xml"/><Relationship Id="rId13" Type="http://schemas.openxmlformats.org/officeDocument/2006/relationships/tags" Target="../tags/tag405.xml"/><Relationship Id="rId3" Type="http://schemas.openxmlformats.org/officeDocument/2006/relationships/tags" Target="../tags/tag395.xml"/><Relationship Id="rId7" Type="http://schemas.openxmlformats.org/officeDocument/2006/relationships/tags" Target="../tags/tag399.xml"/><Relationship Id="rId12" Type="http://schemas.openxmlformats.org/officeDocument/2006/relationships/tags" Target="../tags/tag404.xml"/><Relationship Id="rId17" Type="http://schemas.openxmlformats.org/officeDocument/2006/relationships/image" Target="../media/image11.emf"/><Relationship Id="rId2" Type="http://schemas.openxmlformats.org/officeDocument/2006/relationships/tags" Target="../tags/tag394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398.xml"/><Relationship Id="rId11" Type="http://schemas.openxmlformats.org/officeDocument/2006/relationships/tags" Target="../tags/tag403.xml"/><Relationship Id="rId5" Type="http://schemas.openxmlformats.org/officeDocument/2006/relationships/tags" Target="../tags/tag397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402.xml"/><Relationship Id="rId4" Type="http://schemas.openxmlformats.org/officeDocument/2006/relationships/tags" Target="../tags/tag396.xml"/><Relationship Id="rId9" Type="http://schemas.openxmlformats.org/officeDocument/2006/relationships/tags" Target="../tags/tag401.xml"/><Relationship Id="rId14" Type="http://schemas.openxmlformats.org/officeDocument/2006/relationships/tags" Target="../tags/tag406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13" Type="http://schemas.openxmlformats.org/officeDocument/2006/relationships/tags" Target="../tags/tag418.xml"/><Relationship Id="rId3" Type="http://schemas.openxmlformats.org/officeDocument/2006/relationships/tags" Target="../tags/tag408.xml"/><Relationship Id="rId7" Type="http://schemas.openxmlformats.org/officeDocument/2006/relationships/tags" Target="../tags/tag412.xml"/><Relationship Id="rId12" Type="http://schemas.openxmlformats.org/officeDocument/2006/relationships/tags" Target="../tags/tag417.xml"/><Relationship Id="rId17" Type="http://schemas.openxmlformats.org/officeDocument/2006/relationships/image" Target="../media/image1.emf"/><Relationship Id="rId2" Type="http://schemas.openxmlformats.org/officeDocument/2006/relationships/tags" Target="../tags/tag407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411.xml"/><Relationship Id="rId11" Type="http://schemas.openxmlformats.org/officeDocument/2006/relationships/tags" Target="../tags/tag416.xml"/><Relationship Id="rId5" Type="http://schemas.openxmlformats.org/officeDocument/2006/relationships/tags" Target="../tags/tag410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415.xml"/><Relationship Id="rId4" Type="http://schemas.openxmlformats.org/officeDocument/2006/relationships/tags" Target="../tags/tag409.xml"/><Relationship Id="rId9" Type="http://schemas.openxmlformats.org/officeDocument/2006/relationships/tags" Target="../tags/tag414.xml"/><Relationship Id="rId14" Type="http://schemas.openxmlformats.org/officeDocument/2006/relationships/tags" Target="../tags/tag419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426.xml"/><Relationship Id="rId13" Type="http://schemas.openxmlformats.org/officeDocument/2006/relationships/tags" Target="../tags/tag431.xml"/><Relationship Id="rId18" Type="http://schemas.openxmlformats.org/officeDocument/2006/relationships/image" Target="../media/image10.emf"/><Relationship Id="rId3" Type="http://schemas.openxmlformats.org/officeDocument/2006/relationships/tags" Target="../tags/tag421.xml"/><Relationship Id="rId7" Type="http://schemas.openxmlformats.org/officeDocument/2006/relationships/tags" Target="../tags/tag425.xml"/><Relationship Id="rId12" Type="http://schemas.openxmlformats.org/officeDocument/2006/relationships/tags" Target="../tags/tag430.xml"/><Relationship Id="rId17" Type="http://schemas.openxmlformats.org/officeDocument/2006/relationships/oleObject" Target="../embeddings/oleObject23.bin"/><Relationship Id="rId2" Type="http://schemas.openxmlformats.org/officeDocument/2006/relationships/tags" Target="../tags/tag420.xml"/><Relationship Id="rId16" Type="http://schemas.openxmlformats.org/officeDocument/2006/relationships/slideMaster" Target="../slideMasters/slideMaster3.xml"/><Relationship Id="rId1" Type="http://schemas.openxmlformats.org/officeDocument/2006/relationships/vmlDrawing" Target="../drawings/vmlDrawing23.vml"/><Relationship Id="rId6" Type="http://schemas.openxmlformats.org/officeDocument/2006/relationships/tags" Target="../tags/tag424.xml"/><Relationship Id="rId11" Type="http://schemas.openxmlformats.org/officeDocument/2006/relationships/tags" Target="../tags/tag429.xml"/><Relationship Id="rId5" Type="http://schemas.openxmlformats.org/officeDocument/2006/relationships/tags" Target="../tags/tag423.xml"/><Relationship Id="rId15" Type="http://schemas.openxmlformats.org/officeDocument/2006/relationships/tags" Target="../tags/tag433.xml"/><Relationship Id="rId10" Type="http://schemas.openxmlformats.org/officeDocument/2006/relationships/tags" Target="../tags/tag428.xml"/><Relationship Id="rId4" Type="http://schemas.openxmlformats.org/officeDocument/2006/relationships/tags" Target="../tags/tag422.xml"/><Relationship Id="rId9" Type="http://schemas.openxmlformats.org/officeDocument/2006/relationships/tags" Target="../tags/tag427.xml"/><Relationship Id="rId14" Type="http://schemas.openxmlformats.org/officeDocument/2006/relationships/tags" Target="../tags/tag432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441.xml"/><Relationship Id="rId3" Type="http://schemas.openxmlformats.org/officeDocument/2006/relationships/tags" Target="../tags/tag436.xml"/><Relationship Id="rId7" Type="http://schemas.openxmlformats.org/officeDocument/2006/relationships/tags" Target="../tags/tag440.xml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9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446.xml"/><Relationship Id="rId4" Type="http://schemas.openxmlformats.org/officeDocument/2006/relationships/tags" Target="../tags/tag445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4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447.xml"/><Relationship Id="rId1" Type="http://schemas.openxmlformats.org/officeDocument/2006/relationships/vmlDrawing" Target="../drawings/vmlDrawing24.v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10" Type="http://schemas.openxmlformats.org/officeDocument/2006/relationships/image" Target="../media/image6.emf"/><Relationship Id="rId4" Type="http://schemas.openxmlformats.org/officeDocument/2006/relationships/tags" Target="../tags/tag449.xml"/><Relationship Id="rId9" Type="http://schemas.openxmlformats.org/officeDocument/2006/relationships/oleObject" Target="../embeddings/oleObject2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5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17" name="Partnership">
            <a:extLst>
              <a:ext uri="{FF2B5EF4-FFF2-40B4-BE49-F238E27FC236}">
                <a16:creationId xmlns:a16="http://schemas.microsoft.com/office/drawing/2014/main" id="{EA7A5696-00BF-45E7-A82D-0FAAE08003AE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/>
          <a:stretch/>
        </p:blipFill>
        <p:spPr bwMode="black">
          <a:xfrm>
            <a:off x="4322618" y="0"/>
            <a:ext cx="7869382" cy="6858000"/>
          </a:xfrm>
          <a:prstGeom prst="rect">
            <a:avLst/>
          </a:prstGeom>
        </p:spPr>
      </p:pic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2"/>
                </a:solidFill>
                <a:latin typeface="+mn-lt"/>
              </a:rPr>
            </a:br>
            <a:r>
              <a:rPr lang="en-US" sz="800" dirty="0">
                <a:solidFill>
                  <a:schemeClr val="tx2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EAFF7AB7-0AA5-45CA-B768-743633E9C28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>
          <a:xfrm>
            <a:off x="8173370" y="88483"/>
            <a:ext cx="3466941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BFEDCBC-6AE2-415B-B9AB-4D0332F5ABD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42E706C-B652-4B8D-8347-CE6D35DB7BB4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7" name="Partnership">
            <a:extLst>
              <a:ext uri="{FF2B5EF4-FFF2-40B4-BE49-F238E27FC236}">
                <a16:creationId xmlns:a16="http://schemas.microsoft.com/office/drawing/2014/main" id="{F872C5DF-49A0-4AF8-94E4-83C32A939035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 r="18000"/>
          <a:stretch/>
        </p:blipFill>
        <p:spPr bwMode="black">
          <a:xfrm>
            <a:off x="6517178" y="0"/>
            <a:ext cx="5674822" cy="6858000"/>
          </a:xfrm>
          <a:prstGeom prst="rect">
            <a:avLst/>
          </a:prstGeom>
        </p:spPr>
      </p:pic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BA32-38B9-4C8B-A7D5-45237C60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846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17" name="Partnership">
            <a:extLst>
              <a:ext uri="{FF2B5EF4-FFF2-40B4-BE49-F238E27FC236}">
                <a16:creationId xmlns:a16="http://schemas.microsoft.com/office/drawing/2014/main" id="{EA7A5696-00BF-45E7-A82D-0FAAE08003AE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/>
          <a:stretch/>
        </p:blipFill>
        <p:spPr bwMode="black">
          <a:xfrm>
            <a:off x="4322618" y="0"/>
            <a:ext cx="7869382" cy="6858000"/>
          </a:xfrm>
          <a:prstGeom prst="rect">
            <a:avLst/>
          </a:prstGeom>
        </p:spPr>
      </p:pic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2"/>
                </a:solidFill>
                <a:latin typeface="+mn-lt"/>
              </a:rPr>
            </a:br>
            <a:r>
              <a:rPr lang="en-US" sz="800" dirty="0">
                <a:solidFill>
                  <a:schemeClr val="tx2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5279FDD-DCA3-46BC-A0F1-63050F51584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5857A74B-B6F4-469B-9ACA-F8A09F031749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sp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F7285830-7994-4D77-86FD-F1F5489069A9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E6489378-5A4B-4C9F-9987-3095F7E8765D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9848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4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113DFDDF-7DA2-4E92-8555-8B9DB1295FA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72C0532A-8355-488D-AF96-3B94CA367773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731520"/>
          </a:xfrm>
        </p:spPr>
        <p:txBody>
          <a:bodyPr>
            <a:normAutofit/>
          </a:bodyPr>
          <a:lstStyle/>
          <a:p>
            <a:r>
              <a:rPr lang="en-US" dirty="0"/>
              <a:t>Hypothesis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76C32-4FDB-447F-8E52-957095D61779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6" y="3664296"/>
            <a:ext cx="1417997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ct val="15000"/>
              </a:spcBef>
              <a:spcAft>
                <a:spcPts val="0"/>
              </a:spcAft>
            </a:pP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794D5-B435-433C-AFB2-9827ECB832CA}"/>
              </a:ext>
            </a:extLst>
          </p:cNvPr>
          <p:cNvSpPr txBox="1"/>
          <p:nvPr userDrawn="1"/>
        </p:nvSpPr>
        <p:spPr>
          <a:xfrm>
            <a:off x="2529423" y="4294810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F9643-4232-4596-A4BD-96471F48A8C7}"/>
              </a:ext>
            </a:extLst>
          </p:cNvPr>
          <p:cNvSpPr txBox="1"/>
          <p:nvPr userDrawn="1"/>
        </p:nvSpPr>
        <p:spPr>
          <a:xfrm>
            <a:off x="2529423" y="5344628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6864F9-6971-4DA4-9DFC-E430DDDEE123}"/>
              </a:ext>
            </a:extLst>
          </p:cNvPr>
          <p:cNvSpPr txBox="1"/>
          <p:nvPr userDrawn="1"/>
        </p:nvSpPr>
        <p:spPr>
          <a:xfrm>
            <a:off x="2529423" y="3244992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F4208D-66DF-4330-9131-853DADB783FB}"/>
              </a:ext>
            </a:extLst>
          </p:cNvPr>
          <p:cNvSpPr txBox="1"/>
          <p:nvPr userDrawn="1"/>
        </p:nvSpPr>
        <p:spPr>
          <a:xfrm>
            <a:off x="2529423" y="2195174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E441BFB-4671-4700-AF11-D4C940CF96A9}"/>
              </a:ext>
            </a:extLst>
          </p:cNvPr>
          <p:cNvCxnSpPr>
            <a:cxnSpLocks/>
            <a:stCxn id="13" idx="1"/>
            <a:endCxn id="11" idx="3"/>
          </p:cNvCxnSpPr>
          <p:nvPr userDrawn="1"/>
        </p:nvCxnSpPr>
        <p:spPr>
          <a:xfrm rot="10800000">
            <a:off x="1972733" y="3875508"/>
            <a:ext cx="556690" cy="1680332"/>
          </a:xfrm>
          <a:prstGeom prst="bentConnector3">
            <a:avLst>
              <a:gd name="adj1" fmla="val 50000"/>
            </a:avLst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7FA207D-DE5D-42D9-9D35-3F35FCF769B9}"/>
              </a:ext>
            </a:extLst>
          </p:cNvPr>
          <p:cNvCxnSpPr>
            <a:cxnSpLocks/>
            <a:stCxn id="17" idx="1"/>
            <a:endCxn id="11" idx="3"/>
          </p:cNvCxnSpPr>
          <p:nvPr userDrawn="1"/>
        </p:nvCxnSpPr>
        <p:spPr>
          <a:xfrm rot="10800000" flipV="1">
            <a:off x="1972733" y="2406386"/>
            <a:ext cx="556690" cy="1469122"/>
          </a:xfrm>
          <a:prstGeom prst="bentConnector3">
            <a:avLst>
              <a:gd name="adj1" fmla="val 50000"/>
            </a:avLst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B24466-8797-4AD6-9154-CDA7CB14799C}"/>
              </a:ext>
            </a:extLst>
          </p:cNvPr>
          <p:cNvCxnSpPr>
            <a:cxnSpLocks/>
            <a:stCxn id="16" idx="1"/>
            <a:endCxn id="11" idx="3"/>
          </p:cNvCxnSpPr>
          <p:nvPr userDrawn="1"/>
        </p:nvCxnSpPr>
        <p:spPr>
          <a:xfrm rot="10800000" flipV="1">
            <a:off x="1972733" y="3456204"/>
            <a:ext cx="556690" cy="419304"/>
          </a:xfrm>
          <a:prstGeom prst="bentConnector3">
            <a:avLst>
              <a:gd name="adj1" fmla="val 50000"/>
            </a:avLst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33">
            <a:extLst>
              <a:ext uri="{FF2B5EF4-FFF2-40B4-BE49-F238E27FC236}">
                <a16:creationId xmlns:a16="http://schemas.microsoft.com/office/drawing/2014/main" id="{F4C2E226-F161-4ACF-A4A5-0F3380ABBE50}"/>
              </a:ext>
            </a:extLst>
          </p:cNvPr>
          <p:cNvCxnSpPr>
            <a:cxnSpLocks/>
            <a:stCxn id="12" idx="1"/>
            <a:endCxn id="11" idx="3"/>
          </p:cNvCxnSpPr>
          <p:nvPr userDrawn="1"/>
        </p:nvCxnSpPr>
        <p:spPr>
          <a:xfrm rot="10800000">
            <a:off x="1972733" y="3875508"/>
            <a:ext cx="556690" cy="630514"/>
          </a:xfrm>
          <a:prstGeom prst="bentConnector3">
            <a:avLst>
              <a:gd name="adj1" fmla="val 50000"/>
            </a:avLst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8C6EFA-1B84-4EBE-B452-7C1E9D6E45E8}"/>
              </a:ext>
            </a:extLst>
          </p:cNvPr>
          <p:cNvSpPr txBox="1"/>
          <p:nvPr userDrawn="1"/>
        </p:nvSpPr>
        <p:spPr>
          <a:xfrm>
            <a:off x="4546609" y="1932719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A25E4F-2158-4DC0-938E-F412069FD8C1}"/>
              </a:ext>
            </a:extLst>
          </p:cNvPr>
          <p:cNvSpPr txBox="1"/>
          <p:nvPr userDrawn="1"/>
        </p:nvSpPr>
        <p:spPr>
          <a:xfrm>
            <a:off x="4546609" y="2457628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60A7D-8647-44F5-B6B9-D6B2337EC6C1}"/>
              </a:ext>
            </a:extLst>
          </p:cNvPr>
          <p:cNvSpPr txBox="1"/>
          <p:nvPr userDrawn="1"/>
        </p:nvSpPr>
        <p:spPr>
          <a:xfrm>
            <a:off x="4546609" y="2982537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9F5E86-8A9D-4A80-9383-C90C9519BA97}"/>
              </a:ext>
            </a:extLst>
          </p:cNvPr>
          <p:cNvSpPr txBox="1"/>
          <p:nvPr userDrawn="1"/>
        </p:nvSpPr>
        <p:spPr>
          <a:xfrm>
            <a:off x="4546609" y="3507446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E361C2-1C7F-4CEA-9891-6E5FFBF08DDD}"/>
              </a:ext>
            </a:extLst>
          </p:cNvPr>
          <p:cNvSpPr txBox="1"/>
          <p:nvPr userDrawn="1"/>
        </p:nvSpPr>
        <p:spPr>
          <a:xfrm>
            <a:off x="4546609" y="4032355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83EA23-C0C4-4929-9B6C-C4A415D7ED80}"/>
              </a:ext>
            </a:extLst>
          </p:cNvPr>
          <p:cNvSpPr txBox="1"/>
          <p:nvPr userDrawn="1"/>
        </p:nvSpPr>
        <p:spPr>
          <a:xfrm>
            <a:off x="4546609" y="4557264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67E23B-E7DB-461F-B21F-87B1054672C5}"/>
              </a:ext>
            </a:extLst>
          </p:cNvPr>
          <p:cNvSpPr txBox="1"/>
          <p:nvPr userDrawn="1"/>
        </p:nvSpPr>
        <p:spPr>
          <a:xfrm>
            <a:off x="4546609" y="5082173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2A1C4C-0A5C-45AE-9F4B-096F0B6A38A2}"/>
              </a:ext>
            </a:extLst>
          </p:cNvPr>
          <p:cNvSpPr txBox="1"/>
          <p:nvPr userDrawn="1"/>
        </p:nvSpPr>
        <p:spPr>
          <a:xfrm>
            <a:off x="4546609" y="5607083"/>
            <a:ext cx="1460496" cy="42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72009" tIns="72009" rIns="72009" bIns="72009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sz="1800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E669154-D769-47C9-BD73-B547048AA6F9}"/>
              </a:ext>
            </a:extLst>
          </p:cNvPr>
          <p:cNvCxnSpPr>
            <a:cxnSpLocks/>
            <a:stCxn id="17" idx="3"/>
            <a:endCxn id="27" idx="1"/>
          </p:cNvCxnSpPr>
          <p:nvPr userDrawn="1"/>
        </p:nvCxnSpPr>
        <p:spPr>
          <a:xfrm flipV="1">
            <a:off x="3989919" y="2143931"/>
            <a:ext cx="556690" cy="262455"/>
          </a:xfrm>
          <a:prstGeom prst="bentConnector3">
            <a:avLst>
              <a:gd name="adj1" fmla="val 50000"/>
            </a:avLst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E2B5972-3EC5-4018-B7E0-73A9E3057116}"/>
              </a:ext>
            </a:extLst>
          </p:cNvPr>
          <p:cNvCxnSpPr>
            <a:cxnSpLocks/>
            <a:stCxn id="17" idx="3"/>
            <a:endCxn id="28" idx="1"/>
          </p:cNvCxnSpPr>
          <p:nvPr userDrawn="1"/>
        </p:nvCxnSpPr>
        <p:spPr>
          <a:xfrm>
            <a:off x="3989919" y="2406386"/>
            <a:ext cx="556690" cy="262454"/>
          </a:xfrm>
          <a:prstGeom prst="bentConnector3">
            <a:avLst>
              <a:gd name="adj1" fmla="val 50000"/>
            </a:avLst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D956920-9AF0-44C6-AD6E-8C56D469AF93}"/>
              </a:ext>
            </a:extLst>
          </p:cNvPr>
          <p:cNvCxnSpPr>
            <a:cxnSpLocks/>
            <a:stCxn id="16" idx="3"/>
            <a:endCxn id="29" idx="1"/>
          </p:cNvCxnSpPr>
          <p:nvPr userDrawn="1"/>
        </p:nvCxnSpPr>
        <p:spPr>
          <a:xfrm flipV="1">
            <a:off x="3989919" y="3193749"/>
            <a:ext cx="556690" cy="262455"/>
          </a:xfrm>
          <a:prstGeom prst="bentConnector3">
            <a:avLst>
              <a:gd name="adj1" fmla="val 50000"/>
            </a:avLst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2050AEC-9F3E-4D42-B8CD-F2DBBFC91CDA}"/>
              </a:ext>
            </a:extLst>
          </p:cNvPr>
          <p:cNvCxnSpPr>
            <a:cxnSpLocks/>
            <a:stCxn id="16" idx="3"/>
            <a:endCxn id="30" idx="1"/>
          </p:cNvCxnSpPr>
          <p:nvPr userDrawn="1"/>
        </p:nvCxnSpPr>
        <p:spPr>
          <a:xfrm>
            <a:off x="3989919" y="3456204"/>
            <a:ext cx="556690" cy="262454"/>
          </a:xfrm>
          <a:prstGeom prst="bentConnector3">
            <a:avLst>
              <a:gd name="adj1" fmla="val 50000"/>
            </a:avLst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D1D6D8B-1B8F-4D82-8694-9FB1EB3256F8}"/>
              </a:ext>
            </a:extLst>
          </p:cNvPr>
          <p:cNvCxnSpPr>
            <a:cxnSpLocks/>
            <a:stCxn id="12" idx="3"/>
            <a:endCxn id="31" idx="1"/>
          </p:cNvCxnSpPr>
          <p:nvPr userDrawn="1"/>
        </p:nvCxnSpPr>
        <p:spPr>
          <a:xfrm flipV="1">
            <a:off x="3989919" y="4243567"/>
            <a:ext cx="556690" cy="262455"/>
          </a:xfrm>
          <a:prstGeom prst="bentConnector3">
            <a:avLst/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4F06BCF-7BBB-408E-8740-8A7FF0C635C4}"/>
              </a:ext>
            </a:extLst>
          </p:cNvPr>
          <p:cNvCxnSpPr>
            <a:cxnSpLocks/>
            <a:stCxn id="12" idx="3"/>
            <a:endCxn id="32" idx="1"/>
          </p:cNvCxnSpPr>
          <p:nvPr userDrawn="1"/>
        </p:nvCxnSpPr>
        <p:spPr>
          <a:xfrm>
            <a:off x="3989919" y="4506022"/>
            <a:ext cx="556690" cy="262454"/>
          </a:xfrm>
          <a:prstGeom prst="bentConnector3">
            <a:avLst/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FA6260C-EDF3-46B5-8073-91D6D6E9D319}"/>
              </a:ext>
            </a:extLst>
          </p:cNvPr>
          <p:cNvCxnSpPr>
            <a:cxnSpLocks/>
            <a:stCxn id="13" idx="3"/>
            <a:endCxn id="33" idx="1"/>
          </p:cNvCxnSpPr>
          <p:nvPr userDrawn="1"/>
        </p:nvCxnSpPr>
        <p:spPr>
          <a:xfrm flipV="1">
            <a:off x="3989919" y="5293385"/>
            <a:ext cx="556690" cy="262455"/>
          </a:xfrm>
          <a:prstGeom prst="bentConnector3">
            <a:avLst/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A432094-1ACC-44C7-B78C-71EDACA917B3}"/>
              </a:ext>
            </a:extLst>
          </p:cNvPr>
          <p:cNvCxnSpPr>
            <a:cxnSpLocks/>
            <a:stCxn id="13" idx="3"/>
            <a:endCxn id="34" idx="1"/>
          </p:cNvCxnSpPr>
          <p:nvPr userDrawn="1"/>
        </p:nvCxnSpPr>
        <p:spPr>
          <a:xfrm>
            <a:off x="3989919" y="5555840"/>
            <a:ext cx="556690" cy="262455"/>
          </a:xfrm>
          <a:prstGeom prst="bentConnector3">
            <a:avLst/>
          </a:prstGeom>
          <a:ln w="6350" cap="sq">
            <a:solidFill>
              <a:srgbClr val="00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ubtitle 2">
            <a:extLst>
              <a:ext uri="{FF2B5EF4-FFF2-40B4-BE49-F238E27FC236}">
                <a16:creationId xmlns:a16="http://schemas.microsoft.com/office/drawing/2014/main" id="{B2DB04A9-03E5-4BE4-A8BA-EC283CDF2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6" y="884725"/>
            <a:ext cx="11082528" cy="2769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r>
              <a:rPr lang="en-CA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1BC6880-9091-4491-9546-12EA88EBF679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BC05724E-73BA-436C-90D8-4908806E6A5F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sp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BB1AC38F-F36C-421C-922E-DA64F703A4E3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1. On-page tracker">
            <a:extLst>
              <a:ext uri="{FF2B5EF4-FFF2-40B4-BE49-F238E27FC236}">
                <a16:creationId xmlns:a16="http://schemas.microsoft.com/office/drawing/2014/main" id="{9C24BE57-CAF0-414D-81D3-506010DB1623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1D26AFA0-B850-4035-AAFD-69E5CFB87F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8173370" y="88485"/>
            <a:ext cx="3466941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3ECFF64-8A89-4A3A-ACE6-2A23D13409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F38B22BC-3AB2-4A5C-88EF-9C555D37D5F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rtnership">
            <a:extLst>
              <a:ext uri="{FF2B5EF4-FFF2-40B4-BE49-F238E27FC236}">
                <a16:creationId xmlns:a16="http://schemas.microsoft.com/office/drawing/2014/main" id="{F872C5DF-49A0-4AF8-94E4-83C32A93903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 r="18000"/>
          <a:stretch/>
        </p:blipFill>
        <p:spPr bwMode="black">
          <a:xfrm>
            <a:off x="6517178" y="0"/>
            <a:ext cx="5674822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Disclaimer-English (United States)">
            <a:extLst>
              <a:ext uri="{FF2B5EF4-FFF2-40B4-BE49-F238E27FC236}">
                <a16:creationId xmlns:a16="http://schemas.microsoft.com/office/drawing/2014/main" id="{877AF5ED-707F-4C15-B2A5-95EE15B8AE81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6016752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© Copyright 2020 McKinsey &amp; Company. This material contains the confidential and proprietary information of McKinsey &amp; Company and is intended solely for your internal use and may not be reproduced, disclosed or distributed without McKinsey &amp; Company’s express prior written consent.</a:t>
            </a:r>
          </a:p>
        </p:txBody>
      </p:sp>
      <p:pic>
        <p:nvPicPr>
          <p:cNvPr id="17" name="LogoImage">
            <a:extLst>
              <a:ext uri="{FF2B5EF4-FFF2-40B4-BE49-F238E27FC236}">
                <a16:creationId xmlns:a16="http://schemas.microsoft.com/office/drawing/2014/main" id="{AFA5AF3B-211D-47FF-B376-05C921AB8628}"/>
              </a:ext>
            </a:extLst>
          </p:cNvPr>
          <p:cNvPicPr>
            <a:picLocks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1944" y="481162"/>
            <a:ext cx="1572132" cy="5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60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88349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060F9BBF-7A9F-4997-816D-34BA1221769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52130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730905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068295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1558185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think-cell Slide" r:id="rId18" imgW="413" imgH="416" progId="TCLayout.ActiveDocument.1">
                  <p:embed/>
                </p:oleObj>
              </mc:Choice>
              <mc:Fallback>
                <p:oleObj name="think-cell Slide" r:id="rId18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5" name="5. Source">
            <a:extLst>
              <a:ext uri="{FF2B5EF4-FFF2-40B4-BE49-F238E27FC236}">
                <a16:creationId xmlns:a16="http://schemas.microsoft.com/office/drawing/2014/main" id="{CBEC1424-AA4C-4244-8847-722496EB062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E6B2B3C3-9704-4A88-AB96-BEEA9AD848C1}"/>
              </a:ext>
            </a:extLst>
          </p:cNvPr>
          <p:cNvCxnSpPr/>
          <p:nvPr userDrawn="1">
            <p:custDataLst>
              <p:tags r:id="rId14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9A2E2D2C-FD27-463D-99AC-694A654FEB29}"/>
              </a:ext>
            </a:extLst>
          </p:cNvPr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554736" y="172212"/>
            <a:ext cx="2514600" cy="731520"/>
          </a:xfrm>
        </p:spPr>
        <p:txBody>
          <a:bodyPr anchor="b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240B7455-3F5D-4778-8E7F-A0B85807BADA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6"/>
            </p:custDataLst>
          </p:nvPr>
        </p:nvSpPr>
        <p:spPr>
          <a:xfrm>
            <a:off x="554736" y="884725"/>
            <a:ext cx="2514600" cy="276999"/>
          </a:xfrm>
        </p:spPr>
        <p:txBody>
          <a:bodyPr wrap="square">
            <a:spAutoFit/>
          </a:bodyPr>
          <a:lstStyle>
            <a:lvl1pPr marL="0" indent="0" algn="l">
              <a:buClr>
                <a:schemeClr val="bg1"/>
              </a:buClr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613742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E49E8E76-DE4E-41BE-8B4B-592B0B6B533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96A3AFA3-4D77-404A-BE09-DC313ED73E79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72212"/>
            <a:ext cx="3465576" cy="73152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3182339B-2B76-4760-B802-A0F3D9F46246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554736" y="884725"/>
            <a:ext cx="3465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985011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6" name="5. Source">
            <a:extLst>
              <a:ext uri="{FF2B5EF4-FFF2-40B4-BE49-F238E27FC236}">
                <a16:creationId xmlns:a16="http://schemas.microsoft.com/office/drawing/2014/main" id="{A0770D8B-38D0-4C6B-9B32-7F66B96EB551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89708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090A7C0C-14BE-4DF8-9C62-6EE96654F0DF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32042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think-cell Slide" r:id="rId17" imgW="473" imgH="473" progId="TCLayout.ActiveDocument.1">
                  <p:embed/>
                </p:oleObj>
              </mc:Choice>
              <mc:Fallback>
                <p:oleObj name="think-cell Slide" r:id="rId17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6" name="5. Source">
            <a:extLst>
              <a:ext uri="{FF2B5EF4-FFF2-40B4-BE49-F238E27FC236}">
                <a16:creationId xmlns:a16="http://schemas.microsoft.com/office/drawing/2014/main" id="{81E85D65-63B0-4A6D-9D47-06B300A8E9D5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560750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FBBA9-D2B9-4E72-870F-D17AFEF8B92E}"/>
              </a:ext>
            </a:extLst>
          </p:cNvPr>
          <p:cNvSpPr>
            <a:spLocks/>
          </p:cNvSpPr>
          <p:nvPr userDrawn="1"/>
        </p:nvSpPr>
        <p:spPr>
          <a:xfrm>
            <a:off x="0" y="-1"/>
            <a:ext cx="3410584" cy="6858001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3" name="SlideLogoText">
            <a:extLst>
              <a:ext uri="{FF2B5EF4-FFF2-40B4-BE49-F238E27FC236}">
                <a16:creationId xmlns:a16="http://schemas.microsoft.com/office/drawing/2014/main" id="{8BEC0BBE-31ED-4326-901D-BA144B7161D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1E2A8850-EAF9-4CBD-8F06-509CC6194BEC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6" name="BottomLineRight">
            <a:extLst>
              <a:ext uri="{FF2B5EF4-FFF2-40B4-BE49-F238E27FC236}">
                <a16:creationId xmlns:a16="http://schemas.microsoft.com/office/drawing/2014/main" id="{D039AE89-A752-4C42-B602-B745D3F8EE0B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opLineRight">
            <a:extLst>
              <a:ext uri="{FF2B5EF4-FFF2-40B4-BE49-F238E27FC236}">
                <a16:creationId xmlns:a16="http://schemas.microsoft.com/office/drawing/2014/main" id="{B790335B-4212-47CE-9B8F-C590937B3793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9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cxnSp>
        <p:nvCxnSpPr>
          <p:cNvPr id="17" name="BottomLineLeft">
            <a:extLst>
              <a:ext uri="{FF2B5EF4-FFF2-40B4-BE49-F238E27FC236}">
                <a16:creationId xmlns:a16="http://schemas.microsoft.com/office/drawing/2014/main" id="{3BAA4BF8-DAAD-4AB6-829F-489E234136A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5. Source">
            <a:extLst>
              <a:ext uri="{FF2B5EF4-FFF2-40B4-BE49-F238E27FC236}">
                <a16:creationId xmlns:a16="http://schemas.microsoft.com/office/drawing/2014/main" id="{7708D440-EDCC-44B2-87D2-1E49D3373A5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  <p:cxnSp>
        <p:nvCxnSpPr>
          <p:cNvPr id="19" name="TopLineLeft">
            <a:extLst>
              <a:ext uri="{FF2B5EF4-FFF2-40B4-BE49-F238E27FC236}">
                <a16:creationId xmlns:a16="http://schemas.microsoft.com/office/drawing/2014/main" id="{DEF0428C-78AC-498D-A7FD-381922C6009A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. Slide Title">
            <a:extLst>
              <a:ext uri="{FF2B5EF4-FFF2-40B4-BE49-F238E27FC236}">
                <a16:creationId xmlns:a16="http://schemas.microsoft.com/office/drawing/2014/main" id="{4FF7368B-2AA2-43B7-92D7-F19CEC893288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72212"/>
            <a:ext cx="2514600" cy="73152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3. Subtitle">
            <a:extLst>
              <a:ext uri="{FF2B5EF4-FFF2-40B4-BE49-F238E27FC236}">
                <a16:creationId xmlns:a16="http://schemas.microsoft.com/office/drawing/2014/main" id="{93AAC715-7BAB-414A-924E-4BFE1B9A865F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554736" y="884725"/>
            <a:ext cx="2514600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edit Master subtitle</a:t>
            </a:r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5A1C1A9E-FDAA-479B-9595-7942381DBD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322" y="172212"/>
            <a:ext cx="7918704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2500" b="1" spc="0" baseline="0" dirty="0" smtClean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secondary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34E9D-1701-417F-A351-9E5208BBB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6338" y="884725"/>
            <a:ext cx="7918704" cy="2769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56520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sp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F0CCD239-5AB1-44D4-B4A0-A0D2C775E2F2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094EEE-67C2-404F-BC6F-D4135892F4A7}"/>
              </a:ext>
            </a:extLst>
          </p:cNvPr>
          <p:cNvSpPr>
            <a:spLocks/>
          </p:cNvSpPr>
          <p:nvPr userDrawn="1"/>
        </p:nvSpPr>
        <p:spPr>
          <a:xfrm>
            <a:off x="-2" y="-1"/>
            <a:ext cx="4361688" cy="6858001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5B711B8A-8A05-4E5D-B43F-369663099B83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099ACF1E-C11A-4A27-BF8E-F3D23E7DAC44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ottomLineLeft">
            <a:extLst>
              <a:ext uri="{FF2B5EF4-FFF2-40B4-BE49-F238E27FC236}">
                <a16:creationId xmlns:a16="http://schemas.microsoft.com/office/drawing/2014/main" id="{D377B80F-4E90-4787-84CA-5E3A45098122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4B3E190A-6D52-4E1E-AE40-F3F014AC33D8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2" name="5. Source">
            <a:extLst>
              <a:ext uri="{FF2B5EF4-FFF2-40B4-BE49-F238E27FC236}">
                <a16:creationId xmlns:a16="http://schemas.microsoft.com/office/drawing/2014/main" id="{32908713-2748-4BEB-A894-0F559B8DBB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  <p:sp>
        <p:nvSpPr>
          <p:cNvPr id="33" name="2. Slide Title">
            <a:extLst>
              <a:ext uri="{FF2B5EF4-FFF2-40B4-BE49-F238E27FC236}">
                <a16:creationId xmlns:a16="http://schemas.microsoft.com/office/drawing/2014/main" id="{6DF5A04E-8B28-4720-A326-88F85EA1CDA9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72212"/>
            <a:ext cx="3465576" cy="731520"/>
          </a:xfrm>
        </p:spPr>
        <p:txBody>
          <a:bodyPr>
            <a:noAutofit/>
          </a:bodyPr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3. Subtitle">
            <a:extLst>
              <a:ext uri="{FF2B5EF4-FFF2-40B4-BE49-F238E27FC236}">
                <a16:creationId xmlns:a16="http://schemas.microsoft.com/office/drawing/2014/main" id="{F84F9A13-A93B-49D6-A1C3-2B122298DFCE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884725"/>
            <a:ext cx="3465576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15D38CE-2534-4757-A8D7-1E43845A63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1219" y="172212"/>
            <a:ext cx="6967728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2500" b="1" spc="0" baseline="0" dirty="0" smtClean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secondary title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14858DB-C9E7-4AFE-B829-A048CFC3E9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1219" y="884725"/>
            <a:ext cx="6967728" cy="2769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594835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6BE4A3-00B9-497F-821F-1F655BF402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think-cell Slide" r:id="rId16" imgW="395" imgH="394" progId="TCLayout.ActiveDocument.1">
                  <p:embed/>
                </p:oleObj>
              </mc:Choice>
              <mc:Fallback>
                <p:oleObj name="think-cell Slide" r:id="rId16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6BE4A3-00B9-497F-821F-1F655BF402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5E4E1FA-2FA6-47CD-B713-96D9F5ABDFF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DB2B2A-03CE-46C2-AF3B-8B81015BD02F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24" name="BottomLineRight">
            <a:extLst>
              <a:ext uri="{FF2B5EF4-FFF2-40B4-BE49-F238E27FC236}">
                <a16:creationId xmlns:a16="http://schemas.microsoft.com/office/drawing/2014/main" id="{6E48FCAE-BF2F-411B-953B-4171C10098FF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ottomLineLeft">
            <a:extLst>
              <a:ext uri="{FF2B5EF4-FFF2-40B4-BE49-F238E27FC236}">
                <a16:creationId xmlns:a16="http://schemas.microsoft.com/office/drawing/2014/main" id="{81D8F879-4FDD-4C26-B73C-391B7F40CEE0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Right">
            <a:extLst>
              <a:ext uri="{FF2B5EF4-FFF2-40B4-BE49-F238E27FC236}">
                <a16:creationId xmlns:a16="http://schemas.microsoft.com/office/drawing/2014/main" id="{CA051ECD-10CB-4752-8027-832C1B3FCE25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TopLineLeft">
            <a:extLst>
              <a:ext uri="{FF2B5EF4-FFF2-40B4-BE49-F238E27FC236}">
                <a16:creationId xmlns:a16="http://schemas.microsoft.com/office/drawing/2014/main" id="{D806E633-A577-4E55-AC6D-55C81F585825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 userDrawn="1">
            <p:ph type="title"/>
            <p:custDataLst>
              <p:tags r:id="rId10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11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3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5" name="5. Source">
            <a:extLst>
              <a:ext uri="{FF2B5EF4-FFF2-40B4-BE49-F238E27FC236}">
                <a16:creationId xmlns:a16="http://schemas.microsoft.com/office/drawing/2014/main" id="{49FCCE54-D00C-4D1F-902C-491219A72B7C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4397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6DC7B2C-8AB8-4791-9880-792D813C396C}"/>
              </a:ext>
            </a:extLst>
          </p:cNvPr>
          <p:cNvSpPr/>
          <p:nvPr userDrawn="1"/>
        </p:nvSpPr>
        <p:spPr>
          <a:xfrm>
            <a:off x="0" y="0"/>
            <a:ext cx="7873550" cy="685800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F1908A3D-2B78-48F9-9EFF-6A62FB6B8080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30E60E49-D4B7-4B28-ACDB-3D41B6DDDDDD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B72D42AD-731D-4FD1-B28A-4227178492DB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1ADC0017-7E3F-433F-8F11-62603063C8B4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 userDrawn="1">
            <p:ph type="title"/>
            <p:custDataLst>
              <p:tags r:id="rId8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11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 userDrawn="1">
            <p:ph type="body" sz="quarter" idx="17" hasCustomPrompt="1"/>
            <p:custDataLst>
              <p:tags r:id="rId13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9" name="5. Source">
            <a:extLst>
              <a:ext uri="{FF2B5EF4-FFF2-40B4-BE49-F238E27FC236}">
                <a16:creationId xmlns:a16="http://schemas.microsoft.com/office/drawing/2014/main" id="{FD15C742-0869-4C30-8795-DCFA8E7721D7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824764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_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Light">
            <a:extLst>
              <a:ext uri="{FF2B5EF4-FFF2-40B4-BE49-F238E27FC236}">
                <a16:creationId xmlns:a16="http://schemas.microsoft.com/office/drawing/2014/main" id="{6298CE34-929C-4863-A9A9-01D749861118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0" y="0"/>
            <a:ext cx="8781416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think-cell Slide" r:id="rId17" imgW="473" imgH="473" progId="TCLayout.ActiveDocument.1">
                  <p:embed/>
                </p:oleObj>
              </mc:Choice>
              <mc:Fallback>
                <p:oleObj name="think-cell Slide" r:id="rId17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0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Clr>
                <a:schemeClr val="tx1"/>
              </a:buClr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buClr>
                <a:schemeClr val="bg1"/>
              </a:buCl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8" name="SlideLogoText">
            <a:extLst>
              <a:ext uri="{FF2B5EF4-FFF2-40B4-BE49-F238E27FC236}">
                <a16:creationId xmlns:a16="http://schemas.microsoft.com/office/drawing/2014/main" id="{66960E0A-039E-478A-817E-0C6E0BAFB42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1AE6D021-1FC1-4DD2-A5DC-4E71CDDC90B8}"/>
              </a:ext>
            </a:extLst>
          </p:cNvPr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5. Source">
            <a:extLst>
              <a:ext uri="{FF2B5EF4-FFF2-40B4-BE49-F238E27FC236}">
                <a16:creationId xmlns:a16="http://schemas.microsoft.com/office/drawing/2014/main" id="{9B52348F-934D-4E6C-912B-786934E3BDE9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B3B3B3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525176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9" name="5. Source">
            <a:extLst>
              <a:ext uri="{FF2B5EF4-FFF2-40B4-BE49-F238E27FC236}">
                <a16:creationId xmlns:a16="http://schemas.microsoft.com/office/drawing/2014/main" id="{FEA1FEF2-5F90-4274-919B-0052C5FA2B1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97372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7" name="5. Source">
            <a:extLst>
              <a:ext uri="{FF2B5EF4-FFF2-40B4-BE49-F238E27FC236}">
                <a16:creationId xmlns:a16="http://schemas.microsoft.com/office/drawing/2014/main" id="{640FDB20-8E94-49B8-B812-771011F0F00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40838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think-cell Slide" r:id="rId9" imgW="344" imgH="344" progId="TCLayout.ActiveDocument.1">
                  <p:embed/>
                </p:oleObj>
              </mc:Choice>
              <mc:Fallback>
                <p:oleObj name="think-cell Slide" r:id="rId9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0B09155-0F6C-4209-89F3-90124767A2A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5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DAD80-020C-4ABB-96CC-81472C311CB6}"/>
              </a:ext>
            </a:extLst>
          </p:cNvPr>
          <p:cNvSpPr txBox="1"/>
          <p:nvPr userDrawn="1"/>
        </p:nvSpPr>
        <p:spPr>
          <a:xfrm>
            <a:off x="551941" y="6116107"/>
            <a:ext cx="6800966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cs typeface="+mn-cs"/>
              </a:rPr>
              <a:t>© Copyright 2020 McKinsey &amp; Company. This material contains the confidential and proprietary information of McKinsey &amp; Company and is intended solely for your internal use and may not be reproduced, disclosed or distributed without McKinsey &amp; Company’s express prior written consent.</a:t>
            </a:r>
          </a:p>
        </p:txBody>
      </p:sp>
      <p:cxnSp>
        <p:nvCxnSpPr>
          <p:cNvPr id="8" name="BottomLine">
            <a:extLst>
              <a:ext uri="{FF2B5EF4-FFF2-40B4-BE49-F238E27FC236}">
                <a16:creationId xmlns:a16="http://schemas.microsoft.com/office/drawing/2014/main" id="{4DA75CB1-95CC-4217-A25B-7CC27204E999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TopLine">
            <a:extLst>
              <a:ext uri="{FF2B5EF4-FFF2-40B4-BE49-F238E27FC236}">
                <a16:creationId xmlns:a16="http://schemas.microsoft.com/office/drawing/2014/main" id="{B252C465-0323-4A90-8674-02BA4108F156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A906147-3A34-446E-9D1F-2FEDCAF8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013075"/>
            <a:ext cx="6328664" cy="1661993"/>
          </a:xfrm>
        </p:spPr>
        <p:txBody>
          <a:bodyPr anchor="t">
            <a:sp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19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870CBDA-319F-478D-A98A-8C924E44D94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826D15C-DD7B-41C9-B0B7-C732312FB5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4DB7D7B-A09F-4A19-A66E-6C1B908ACED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506B212A-F103-4479-B4F2-503202CBF12F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8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1. On-page tracker">
            <a:extLst>
              <a:ext uri="{FF2B5EF4-FFF2-40B4-BE49-F238E27FC236}">
                <a16:creationId xmlns:a16="http://schemas.microsoft.com/office/drawing/2014/main" id="{B1862427-C153-460B-92AE-3FA75E6B88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4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tags" Target="../tags/tag25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27.xml"/><Relationship Id="rId26" Type="http://schemas.openxmlformats.org/officeDocument/2006/relationships/tags" Target="../tags/tag135.xml"/><Relationship Id="rId39" Type="http://schemas.openxmlformats.org/officeDocument/2006/relationships/tags" Target="../tags/tag148.xml"/><Relationship Id="rId21" Type="http://schemas.openxmlformats.org/officeDocument/2006/relationships/tags" Target="../tags/tag130.xml"/><Relationship Id="rId34" Type="http://schemas.openxmlformats.org/officeDocument/2006/relationships/tags" Target="../tags/tag143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29" Type="http://schemas.openxmlformats.org/officeDocument/2006/relationships/tags" Target="../tags/tag138.xml"/><Relationship Id="rId41" Type="http://schemas.openxmlformats.org/officeDocument/2006/relationships/image" Target="../media/image4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33.xml"/><Relationship Id="rId32" Type="http://schemas.openxmlformats.org/officeDocument/2006/relationships/tags" Target="../tags/tag141.xml"/><Relationship Id="rId37" Type="http://schemas.openxmlformats.org/officeDocument/2006/relationships/tags" Target="../tags/tag146.xml"/><Relationship Id="rId40" Type="http://schemas.openxmlformats.org/officeDocument/2006/relationships/oleObject" Target="../embeddings/oleObject7.bin"/><Relationship Id="rId5" Type="http://schemas.openxmlformats.org/officeDocument/2006/relationships/slideLayout" Target="../slideLayouts/slideLayout19.xml"/><Relationship Id="rId15" Type="http://schemas.openxmlformats.org/officeDocument/2006/relationships/vmlDrawing" Target="../drawings/vmlDrawing7.vml"/><Relationship Id="rId23" Type="http://schemas.openxmlformats.org/officeDocument/2006/relationships/tags" Target="../tags/tag132.xml"/><Relationship Id="rId28" Type="http://schemas.openxmlformats.org/officeDocument/2006/relationships/tags" Target="../tags/tag137.xml"/><Relationship Id="rId36" Type="http://schemas.openxmlformats.org/officeDocument/2006/relationships/tags" Target="../tags/tag145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28.xml"/><Relationship Id="rId31" Type="http://schemas.openxmlformats.org/officeDocument/2006/relationships/tags" Target="../tags/tag140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Relationship Id="rId22" Type="http://schemas.openxmlformats.org/officeDocument/2006/relationships/tags" Target="../tags/tag131.xml"/><Relationship Id="rId27" Type="http://schemas.openxmlformats.org/officeDocument/2006/relationships/tags" Target="../tags/tag136.xml"/><Relationship Id="rId30" Type="http://schemas.openxmlformats.org/officeDocument/2006/relationships/tags" Target="../tags/tag139.xml"/><Relationship Id="rId35" Type="http://schemas.openxmlformats.org/officeDocument/2006/relationships/tags" Target="../tags/tag144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26.xml"/><Relationship Id="rId25" Type="http://schemas.openxmlformats.org/officeDocument/2006/relationships/tags" Target="../tags/tag134.xml"/><Relationship Id="rId33" Type="http://schemas.openxmlformats.org/officeDocument/2006/relationships/tags" Target="../tags/tag142.xml"/><Relationship Id="rId38" Type="http://schemas.openxmlformats.org/officeDocument/2006/relationships/tags" Target="../tags/tag14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tags" Target="../tags/tag248.xml"/><Relationship Id="rId39" Type="http://schemas.openxmlformats.org/officeDocument/2006/relationships/tags" Target="../tags/tag261.xml"/><Relationship Id="rId21" Type="http://schemas.openxmlformats.org/officeDocument/2006/relationships/vmlDrawing" Target="../drawings/vmlDrawing12.vml"/><Relationship Id="rId34" Type="http://schemas.openxmlformats.org/officeDocument/2006/relationships/tags" Target="../tags/tag256.xml"/><Relationship Id="rId42" Type="http://schemas.openxmlformats.org/officeDocument/2006/relationships/tags" Target="../tags/tag264.xml"/><Relationship Id="rId47" Type="http://schemas.openxmlformats.org/officeDocument/2006/relationships/image" Target="../media/image6.emf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9" Type="http://schemas.openxmlformats.org/officeDocument/2006/relationships/tags" Target="../tags/tag251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tags" Target="../tags/tag246.xml"/><Relationship Id="rId32" Type="http://schemas.openxmlformats.org/officeDocument/2006/relationships/tags" Target="../tags/tag254.xml"/><Relationship Id="rId37" Type="http://schemas.openxmlformats.org/officeDocument/2006/relationships/tags" Target="../tags/tag259.xml"/><Relationship Id="rId40" Type="http://schemas.openxmlformats.org/officeDocument/2006/relationships/tags" Target="../tags/tag262.xml"/><Relationship Id="rId45" Type="http://schemas.openxmlformats.org/officeDocument/2006/relationships/tags" Target="../tags/tag267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tags" Target="../tags/tag245.xml"/><Relationship Id="rId28" Type="http://schemas.openxmlformats.org/officeDocument/2006/relationships/tags" Target="../tags/tag250.xml"/><Relationship Id="rId36" Type="http://schemas.openxmlformats.org/officeDocument/2006/relationships/tags" Target="../tags/tag258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ags" Target="../tags/tag253.xml"/><Relationship Id="rId44" Type="http://schemas.openxmlformats.org/officeDocument/2006/relationships/tags" Target="../tags/tag26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tags" Target="../tags/tag244.xml"/><Relationship Id="rId27" Type="http://schemas.openxmlformats.org/officeDocument/2006/relationships/tags" Target="../tags/tag249.xml"/><Relationship Id="rId30" Type="http://schemas.openxmlformats.org/officeDocument/2006/relationships/tags" Target="../tags/tag252.xml"/><Relationship Id="rId35" Type="http://schemas.openxmlformats.org/officeDocument/2006/relationships/tags" Target="../tags/tag257.xml"/><Relationship Id="rId43" Type="http://schemas.openxmlformats.org/officeDocument/2006/relationships/tags" Target="../tags/tag265.xml"/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tags" Target="../tags/tag247.xml"/><Relationship Id="rId33" Type="http://schemas.openxmlformats.org/officeDocument/2006/relationships/tags" Target="../tags/tag255.xml"/><Relationship Id="rId38" Type="http://schemas.openxmlformats.org/officeDocument/2006/relationships/tags" Target="../tags/tag260.xml"/><Relationship Id="rId46" Type="http://schemas.openxmlformats.org/officeDocument/2006/relationships/oleObject" Target="../embeddings/oleObject12.bin"/><Relationship Id="rId20" Type="http://schemas.openxmlformats.org/officeDocument/2006/relationships/theme" Target="../theme/theme3.xml"/><Relationship Id="rId41" Type="http://schemas.openxmlformats.org/officeDocument/2006/relationships/tags" Target="../tags/tag2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610093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3" name="think-cell Slide" r:id="rId41" imgW="413" imgH="416" progId="TCLayout.ActiveDocument.1">
                  <p:embed/>
                </p:oleObj>
              </mc:Choice>
              <mc:Fallback>
                <p:oleObj name="think-cell Slide" r:id="rId41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ticker" hidden="1">
            <a:extLst>
              <a:ext uri="{FF2B5EF4-FFF2-40B4-BE49-F238E27FC236}">
                <a16:creationId xmlns:a16="http://schemas.microsoft.com/office/drawing/2014/main" id="{74F94337-B76B-4D9C-ABE4-A23A4B0D5BF6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8192" y="1289304"/>
            <a:ext cx="429605" cy="156966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8288" rtlCol="0">
            <a:spAutoFit/>
          </a:bodyPr>
          <a:lstStyle/>
          <a:p>
            <a:pPr algn="l">
              <a:spcAft>
                <a:spcPts val="800"/>
              </a:spcAft>
              <a:buClr>
                <a:srgbClr val="051C2C"/>
              </a:buClr>
            </a:pPr>
            <a:r>
              <a:rPr lang="en-US" sz="900" b="1" spc="50" dirty="0">
                <a:ln w="3175">
                  <a:noFill/>
                </a:ln>
                <a:solidFill>
                  <a:schemeClr val="tx2"/>
                </a:solidFill>
              </a:rPr>
              <a:t>Sticker</a:t>
            </a: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5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219" name="LegendLines" hidden="1">
            <a:extLst>
              <a:ext uri="{FF2B5EF4-FFF2-40B4-BE49-F238E27FC236}">
                <a16:creationId xmlns:a16="http://schemas.microsoft.com/office/drawing/2014/main" id="{5D45D657-2A77-49B1-ACE9-B03A9DF08728}"/>
              </a:ext>
            </a:extLst>
          </p:cNvPr>
          <p:cNvGrpSpPr/>
          <p:nvPr userDrawn="1"/>
        </p:nvGrpSpPr>
        <p:grpSpPr>
          <a:xfrm>
            <a:off x="10162879" y="3243772"/>
            <a:ext cx="1376755" cy="958286"/>
            <a:chOff x="4265270" y="3739101"/>
            <a:chExt cx="1376755" cy="958286"/>
          </a:xfrm>
        </p:grpSpPr>
        <p:sp>
          <p:nvSpPr>
            <p:cNvPr id="220" name="Legend1">
              <a:extLst>
                <a:ext uri="{FF2B5EF4-FFF2-40B4-BE49-F238E27FC236}">
                  <a16:creationId xmlns:a16="http://schemas.microsoft.com/office/drawing/2014/main" id="{D51319ED-76CE-4C31-B662-4FF32B9F37FC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1" name="Legend2">
              <a:extLst>
                <a:ext uri="{FF2B5EF4-FFF2-40B4-BE49-F238E27FC236}">
                  <a16:creationId xmlns:a16="http://schemas.microsoft.com/office/drawing/2014/main" id="{F51E183B-D681-4F80-A337-88C1CCF94CFC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2" name="Legend3">
              <a:extLst>
                <a:ext uri="{FF2B5EF4-FFF2-40B4-BE49-F238E27FC236}">
                  <a16:creationId xmlns:a16="http://schemas.microsoft.com/office/drawing/2014/main" id="{59C926D2-256E-4D82-8673-23888FF6AE9B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3" name="LineLegend3">
              <a:extLst>
                <a:ext uri="{FF2B5EF4-FFF2-40B4-BE49-F238E27FC236}">
                  <a16:creationId xmlns:a16="http://schemas.microsoft.com/office/drawing/2014/main" id="{8AAA433F-5A0B-4D02-8211-693D467052D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24" name="LineLegend2">
              <a:extLst>
                <a:ext uri="{FF2B5EF4-FFF2-40B4-BE49-F238E27FC236}">
                  <a16:creationId xmlns:a16="http://schemas.microsoft.com/office/drawing/2014/main" id="{A71F1A56-7FE6-48BD-A346-3A3F620F3AD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25" name="LineLegend1">
              <a:extLst>
                <a:ext uri="{FF2B5EF4-FFF2-40B4-BE49-F238E27FC236}">
                  <a16:creationId xmlns:a16="http://schemas.microsoft.com/office/drawing/2014/main" id="{402117D2-110C-49E7-B7FF-AF0FA1CD589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79" r:id="rId11"/>
    <p:sldLayoutId id="2147483706" r:id="rId12"/>
    <p:sldLayoutId id="2147483718" r:id="rId13"/>
    <p:sldLayoutId id="2147483881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1164B4-A9AD-455B-8421-FBB3E9D44B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5238873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think-cell Slide" r:id="rId40" imgW="395" imgH="396" progId="TCLayout.ActiveDocument.1">
                  <p:embed/>
                </p:oleObj>
              </mc:Choice>
              <mc:Fallback>
                <p:oleObj name="think-cell Slide" r:id="rId40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8C24A86-3001-4CDC-8F7A-A49C79A14769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4" name="Sticker" hidden="1">
            <a:extLst>
              <a:ext uri="{FF2B5EF4-FFF2-40B4-BE49-F238E27FC236}">
                <a16:creationId xmlns:a16="http://schemas.microsoft.com/office/drawing/2014/main" id="{23412C6C-C023-4194-848C-35D3982FED4F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8192" y="1289304"/>
            <a:ext cx="429605" cy="156966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8288" rtlCol="0">
            <a:spAutoFit/>
          </a:bodyPr>
          <a:lstStyle/>
          <a:p>
            <a:pPr algn="l">
              <a:spcAft>
                <a:spcPts val="800"/>
              </a:spcAft>
              <a:buClr>
                <a:srgbClr val="051C2C"/>
              </a:buClr>
            </a:pPr>
            <a:r>
              <a:rPr lang="en-US" sz="900" b="1" spc="50" dirty="0">
                <a:ln w="3175">
                  <a:noFill/>
                </a:ln>
                <a:solidFill>
                  <a:schemeClr val="tx2"/>
                </a:solidFill>
              </a:rPr>
              <a:t>Sticker</a:t>
            </a:r>
          </a:p>
        </p:txBody>
      </p: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217" name="LegendLines" hidden="1">
            <a:extLst>
              <a:ext uri="{FF2B5EF4-FFF2-40B4-BE49-F238E27FC236}">
                <a16:creationId xmlns:a16="http://schemas.microsoft.com/office/drawing/2014/main" id="{3BB9080A-D487-442F-920D-D8C72C38D9BF}"/>
              </a:ext>
            </a:extLst>
          </p:cNvPr>
          <p:cNvGrpSpPr/>
          <p:nvPr userDrawn="1"/>
        </p:nvGrpSpPr>
        <p:grpSpPr>
          <a:xfrm>
            <a:off x="10330503" y="3314156"/>
            <a:ext cx="1376755" cy="958286"/>
            <a:chOff x="4265270" y="3739101"/>
            <a:chExt cx="1376755" cy="958286"/>
          </a:xfrm>
        </p:grpSpPr>
        <p:sp>
          <p:nvSpPr>
            <p:cNvPr id="218" name="Legend1">
              <a:extLst>
                <a:ext uri="{FF2B5EF4-FFF2-40B4-BE49-F238E27FC236}">
                  <a16:creationId xmlns:a16="http://schemas.microsoft.com/office/drawing/2014/main" id="{A44A9C7B-AA38-4434-8B97-542847FBAFDD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19" name="Legend2">
              <a:extLst>
                <a:ext uri="{FF2B5EF4-FFF2-40B4-BE49-F238E27FC236}">
                  <a16:creationId xmlns:a16="http://schemas.microsoft.com/office/drawing/2014/main" id="{001AF634-1A4C-45A1-A0B4-BA7B53A0C3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0" name="Legend3">
              <a:extLst>
                <a:ext uri="{FF2B5EF4-FFF2-40B4-BE49-F238E27FC236}">
                  <a16:creationId xmlns:a16="http://schemas.microsoft.com/office/drawing/2014/main" id="{7C459AB6-9E77-4163-B768-DE1D1A055DB6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1" name="LineLegend3">
              <a:extLst>
                <a:ext uri="{FF2B5EF4-FFF2-40B4-BE49-F238E27FC236}">
                  <a16:creationId xmlns:a16="http://schemas.microsoft.com/office/drawing/2014/main" id="{88663DA1-C04E-4A2E-A5F8-D0ED299EBEB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22" name="LineLegend2">
              <a:extLst>
                <a:ext uri="{FF2B5EF4-FFF2-40B4-BE49-F238E27FC236}">
                  <a16:creationId xmlns:a16="http://schemas.microsoft.com/office/drawing/2014/main" id="{4186A2FF-EEA8-4B17-A617-DDB3BF5E4E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23" name="LineLegend1">
              <a:extLst>
                <a:ext uri="{FF2B5EF4-FFF2-40B4-BE49-F238E27FC236}">
                  <a16:creationId xmlns:a16="http://schemas.microsoft.com/office/drawing/2014/main" id="{EB9998AB-1086-4A1E-8DB9-910A09B5681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0" r:id="rId11"/>
    <p:sldLayoutId id="2147483877" r:id="rId12"/>
    <p:sldLayoutId id="2147483878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think-cell Slide" r:id="rId46" imgW="344" imgH="344" progId="TCLayout.ActiveDocument.1">
                  <p:embed/>
                </p:oleObj>
              </mc:Choice>
              <mc:Fallback>
                <p:oleObj name="think-cell Slide" r:id="rId46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5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6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7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8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  <p:sp>
        <p:nvSpPr>
          <p:cNvPr id="176" name="5. Source">
            <a:extLst>
              <a:ext uri="{FF2B5EF4-FFF2-40B4-BE49-F238E27FC236}">
                <a16:creationId xmlns:a16="http://schemas.microsoft.com/office/drawing/2014/main" id="{D0F30494-83CF-4390-BBB9-04BEB9ED3CC8}"/>
              </a:ext>
            </a:extLst>
          </p:cNvPr>
          <p:cNvSpPr txBox="1"/>
          <p:nvPr userDrawn="1">
            <p:custDataLst>
              <p:tags r:id="rId30"/>
            </p:custDataLst>
          </p:nvPr>
        </p:nvSpPr>
        <p:spPr>
          <a:xfrm>
            <a:off x="11977449" y="2308501"/>
            <a:ext cx="123111" cy="2240998"/>
          </a:xfrm>
          <a:prstGeom prst="rect">
            <a:avLst/>
          </a:prstGeom>
        </p:spPr>
        <p:txBody>
          <a:bodyPr vert="vert" wrap="non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rgbClr val="50606B"/>
                </a:solidFill>
              </a:rPr>
              <a:t>McKinsey Academy: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064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  <p:sldLayoutId id="2147483900" r:id="rId18"/>
    <p:sldLayoutId id="2147483901" r:id="rId1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53.xml"/><Relationship Id="rId7" Type="http://schemas.openxmlformats.org/officeDocument/2006/relationships/image" Target="../media/image11.emf"/><Relationship Id="rId2" Type="http://schemas.openxmlformats.org/officeDocument/2006/relationships/tags" Target="../tags/tag45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.bin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4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6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>
            <a:extLst>
              <a:ext uri="{FF2B5EF4-FFF2-40B4-BE49-F238E27FC236}">
                <a16:creationId xmlns:a16="http://schemas.microsoft.com/office/drawing/2014/main" id="{A3BAF32B-DBCE-42AB-8D92-DD3266560F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9346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9" name="Object 2" hidden="1">
                        <a:extLst>
                          <a:ext uri="{FF2B5EF4-FFF2-40B4-BE49-F238E27FC236}">
                            <a16:creationId xmlns:a16="http://schemas.microsoft.com/office/drawing/2014/main" id="{A3BAF32B-DBCE-42AB-8D92-DD3266560F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" hidden="1">
            <a:extLst>
              <a:ext uri="{FF2B5EF4-FFF2-40B4-BE49-F238E27FC236}">
                <a16:creationId xmlns:a16="http://schemas.microsoft.com/office/drawing/2014/main" id="{2B3CB723-6E9D-44E8-AAAF-AFFBB3787AE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endParaRPr kumimoji="0" lang="en-CA" sz="4400" b="1" u="none" strike="noStrike" kern="1200" cap="none" spc="0" normalizeH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0B98BFEA-934B-4CEF-969F-A2506B2BA981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2" y="4211830"/>
            <a:ext cx="6016752" cy="307777"/>
          </a:xfrm>
        </p:spPr>
        <p:txBody>
          <a:bodyPr>
            <a:noAutofit/>
          </a:bodyPr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8C8DAF-AA4A-485A-83AD-8D30F689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42" y="2736563"/>
            <a:ext cx="6016752" cy="1354217"/>
          </a:xfrm>
        </p:spPr>
        <p:txBody>
          <a:bodyPr>
            <a:spAutoFit/>
          </a:bodyPr>
          <a:lstStyle/>
          <a:p>
            <a:r>
              <a:rPr lang="en-CA" dirty="0"/>
              <a:t>Hypothesis Tree</a:t>
            </a:r>
            <a:br>
              <a:rPr lang="en-CA" dirty="0"/>
            </a:br>
            <a:r>
              <a:rPr lang="en-CA" dirty="0"/>
              <a:t>Worksheet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93408-E161-AF41-A7CA-13B72231A4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683" y="2668465"/>
            <a:ext cx="4692606" cy="32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5BAEB4E-3174-47F8-BED0-A6C64FBB41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7843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AEF5D555-CE69-4046-A779-AABD1DAAFB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41BE05-907D-43B7-BADA-F70E1890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Hypothesis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E91A5E-A13F-4EB8-9714-643B2FE4689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4736" y="884725"/>
            <a:ext cx="11082528" cy="276999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BA200-1B29-459D-A696-E23E55BCA2CD}"/>
              </a:ext>
            </a:extLst>
          </p:cNvPr>
          <p:cNvSpPr txBox="1"/>
          <p:nvPr/>
        </p:nvSpPr>
        <p:spPr>
          <a:xfrm>
            <a:off x="2593261" y="2261201"/>
            <a:ext cx="141667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770451-B0C8-4A6E-8810-34738DF7FFD3}"/>
              </a:ext>
            </a:extLst>
          </p:cNvPr>
          <p:cNvSpPr txBox="1"/>
          <p:nvPr/>
        </p:nvSpPr>
        <p:spPr>
          <a:xfrm>
            <a:off x="2593261" y="3305889"/>
            <a:ext cx="141667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D04BA5-B27B-4DDF-B132-59F34228BB19}"/>
              </a:ext>
            </a:extLst>
          </p:cNvPr>
          <p:cNvSpPr txBox="1"/>
          <p:nvPr/>
        </p:nvSpPr>
        <p:spPr>
          <a:xfrm>
            <a:off x="2593260" y="4350577"/>
            <a:ext cx="141667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C0D9FD-C0D8-4242-AD5B-3C62BBC29C95}"/>
              </a:ext>
            </a:extLst>
          </p:cNvPr>
          <p:cNvSpPr txBox="1"/>
          <p:nvPr/>
        </p:nvSpPr>
        <p:spPr>
          <a:xfrm>
            <a:off x="2593259" y="5408621"/>
            <a:ext cx="141667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896EF-AD90-425B-B15C-71AA0E539076}"/>
              </a:ext>
            </a:extLst>
          </p:cNvPr>
          <p:cNvSpPr txBox="1"/>
          <p:nvPr/>
        </p:nvSpPr>
        <p:spPr>
          <a:xfrm>
            <a:off x="4598229" y="1983490"/>
            <a:ext cx="137473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BF57FA-89A5-4780-B975-B55D07C91350}"/>
              </a:ext>
            </a:extLst>
          </p:cNvPr>
          <p:cNvSpPr txBox="1"/>
          <p:nvPr/>
        </p:nvSpPr>
        <p:spPr>
          <a:xfrm>
            <a:off x="4598229" y="2498617"/>
            <a:ext cx="137473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471640-C752-49E8-A409-3661271DE55F}"/>
              </a:ext>
            </a:extLst>
          </p:cNvPr>
          <p:cNvSpPr txBox="1"/>
          <p:nvPr/>
        </p:nvSpPr>
        <p:spPr>
          <a:xfrm>
            <a:off x="4598229" y="3013744"/>
            <a:ext cx="137473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B99F11-DD5B-4588-B381-DA96AFE513C9}"/>
              </a:ext>
            </a:extLst>
          </p:cNvPr>
          <p:cNvSpPr txBox="1"/>
          <p:nvPr/>
        </p:nvSpPr>
        <p:spPr>
          <a:xfrm>
            <a:off x="4598229" y="3536481"/>
            <a:ext cx="137473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5E1A1-626F-4AB5-89A5-5B09C36244BE}"/>
              </a:ext>
            </a:extLst>
          </p:cNvPr>
          <p:cNvSpPr txBox="1"/>
          <p:nvPr/>
        </p:nvSpPr>
        <p:spPr>
          <a:xfrm>
            <a:off x="4598229" y="4068218"/>
            <a:ext cx="137473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EB63FA-0E35-45E6-9D11-9C705CC131E9}"/>
              </a:ext>
            </a:extLst>
          </p:cNvPr>
          <p:cNvSpPr txBox="1"/>
          <p:nvPr/>
        </p:nvSpPr>
        <p:spPr>
          <a:xfrm>
            <a:off x="4598229" y="4600640"/>
            <a:ext cx="137473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D0DF96-0FC7-468D-BD67-6B72B3B7B7B1}"/>
              </a:ext>
            </a:extLst>
          </p:cNvPr>
          <p:cNvSpPr txBox="1"/>
          <p:nvPr/>
        </p:nvSpPr>
        <p:spPr>
          <a:xfrm>
            <a:off x="4607149" y="5107895"/>
            <a:ext cx="137473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BC37CD-FE48-403D-8F69-51658FE9A804}"/>
              </a:ext>
            </a:extLst>
          </p:cNvPr>
          <p:cNvSpPr txBox="1"/>
          <p:nvPr/>
        </p:nvSpPr>
        <p:spPr>
          <a:xfrm>
            <a:off x="4598229" y="5639632"/>
            <a:ext cx="137473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613C8-8386-4A97-91E5-2BCD22A243DF}"/>
              </a:ext>
            </a:extLst>
          </p:cNvPr>
          <p:cNvSpPr txBox="1"/>
          <p:nvPr/>
        </p:nvSpPr>
        <p:spPr>
          <a:xfrm>
            <a:off x="593011" y="3756626"/>
            <a:ext cx="141667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i="1" dirty="0"/>
              <a:t>Enter text here…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13D9E-9609-46E1-94E7-577A1E9F4E78}"/>
              </a:ext>
            </a:extLst>
          </p:cNvPr>
          <p:cNvSpPr txBox="1"/>
          <p:nvPr/>
        </p:nvSpPr>
        <p:spPr>
          <a:xfrm>
            <a:off x="6184897" y="4307659"/>
            <a:ext cx="4172712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Always ask “so what”, but also ask what you have forgotten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D3586-F0D7-4657-9B0A-9FD18282F00C}"/>
              </a:ext>
            </a:extLst>
          </p:cNvPr>
          <p:cNvSpPr txBox="1"/>
          <p:nvPr/>
        </p:nvSpPr>
        <p:spPr>
          <a:xfrm>
            <a:off x="6184897" y="5387408"/>
            <a:ext cx="4172712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Elimination of non-essential arguments is key to limiting unnecessary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37F4DC-3A1D-4E18-9CC7-0B3FC725EF24}"/>
              </a:ext>
            </a:extLst>
          </p:cNvPr>
          <p:cNvSpPr txBox="1"/>
          <p:nvPr/>
        </p:nvSpPr>
        <p:spPr>
          <a:xfrm>
            <a:off x="6184897" y="3381799"/>
            <a:ext cx="4172712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Concentrate your effort on what is most important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5C31C3-A281-4579-A4DC-BA7208EC5F9E}"/>
              </a:ext>
            </a:extLst>
          </p:cNvPr>
          <p:cNvSpPr txBox="1"/>
          <p:nvPr/>
        </p:nvSpPr>
        <p:spPr>
          <a:xfrm>
            <a:off x="6184897" y="1932719"/>
            <a:ext cx="4172712" cy="8002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First step in constant, iterative refinement process</a:t>
            </a:r>
          </a:p>
          <a:p>
            <a:r>
              <a:rPr lang="en-US" sz="1400" dirty="0"/>
              <a:t>Balance between hypotheses/theories and data</a:t>
            </a:r>
          </a:p>
          <a:p>
            <a:r>
              <a:rPr lang="en-US" sz="1400" dirty="0"/>
              <a:t>Use 80/20 thinking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61296A-794A-45A8-BB04-255A098E8B7D}"/>
              </a:ext>
            </a:extLst>
          </p:cNvPr>
          <p:cNvSpPr txBox="1"/>
          <p:nvPr/>
        </p:nvSpPr>
        <p:spPr>
          <a:xfrm>
            <a:off x="6184897" y="1549987"/>
            <a:ext cx="4172712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800" b="1" dirty="0"/>
              <a:t>Purpose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EDB7FB-1954-40AF-963D-84CE86D98726}"/>
              </a:ext>
            </a:extLst>
          </p:cNvPr>
          <p:cNvSpPr txBox="1"/>
          <p:nvPr/>
        </p:nvSpPr>
        <p:spPr>
          <a:xfrm>
            <a:off x="2529423" y="5814062"/>
            <a:ext cx="1742208" cy="21544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Eliminated Arguments</a:t>
            </a:r>
          </a:p>
        </p:txBody>
      </p:sp>
    </p:spTree>
    <p:extLst>
      <p:ext uri="{BB962C8B-B14F-4D97-AF65-F5344CB8AC3E}">
        <p14:creationId xmlns:p14="http://schemas.microsoft.com/office/powerpoint/2010/main" val="1482399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TEMPLATELASTEDITED" val="2019-05-24 06:40 PM"/>
  <p:tag name="BLUEONEFOURTHTITLEFONTCOLORFIXED" val="true"/>
  <p:tag name="DARKLAYOUTNAMESCHANGEDTOCONTRAST" val="tru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uZj7TaVIgvSeyIffPrr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15"/>
  <p:tag name="2LEVEL" val="0.08"/>
  <p:tag name="3LEVEL" val="0.04"/>
  <p:tag name="4LEVEL" val="0.02"/>
  <p:tag name="5LEVEL" val="0.0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I1amvXxsl4O_DqNhHzUg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a7nGcTf5WpsLhgT8X2eg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ZyST.vSdKjHMPWnunfB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vNNStnuo.zWHQqPNA4u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051C2C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00A9F4"/>
        </a:folHlink>
      </a:clrScheme>
    </a:extraClrScheme>
  </a:extraClrSchemeLst>
  <a:custClrLst>
    <a:custClr name="White">
      <a:srgbClr val="FFFFFF"/>
    </a:custClr>
    <a:custClr name="Black">
      <a:srgbClr val="000000"/>
    </a:custClr>
    <a:custClr name="Electric Blue">
      <a:srgbClr val="1F40E6"/>
    </a:custClr>
    <a:custClr name="Deep Blue">
      <a:srgbClr val="051C2C"/>
    </a:custClr>
    <a:custClr name="Cyan">
      <a:srgbClr val="00A9F4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</a:custClrLst>
  <a:extLst>
    <a:ext uri="{05A4C25C-085E-4340-85A3-A5531E510DB2}">
      <thm15:themeFamily xmlns:thm15="http://schemas.microsoft.com/office/thememl/2012/main" name="OneFirm-English (United States)-Wide" id="{6BC50491-F7DF-4C1A-A3DD-5C3C8A418CE7}" vid="{C3DB6D75-13A5-4C0F-8942-87494439BA8D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FFFFFF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FFFFFF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00A9F4"/>
        </a:folHlink>
      </a:clrScheme>
    </a:extraClrScheme>
  </a:extraClrSchemeLst>
  <a:custClrLst>
    <a:custClr name="White">
      <a:srgbClr val="FFFFFF"/>
    </a:custClr>
    <a:custClr name="Black">
      <a:srgbClr val="000000"/>
    </a:custClr>
    <a:custClr name="Electric Blue">
      <a:srgbClr val="1F40E6"/>
    </a:custClr>
    <a:custClr name="Deep Blue">
      <a:srgbClr val="051C2C"/>
    </a:custClr>
    <a:custClr name="Cyan">
      <a:srgbClr val="00A9F4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</a:custClrLst>
  <a:extLst>
    <a:ext uri="{05A4C25C-085E-4340-85A3-A5531E510DB2}">
      <thm15:themeFamily xmlns:thm15="http://schemas.microsoft.com/office/thememl/2012/main" name="OneFirm-English (United States)-Wide" id="{6BC50491-F7DF-4C1A-A3DD-5C3C8A418CE7}" vid="{BD4529E0-3D74-4262-8AE2-9963BB913A61}"/>
    </a:ext>
  </a:extLst>
</a:theme>
</file>

<file path=ppt/theme/theme3.xml><?xml version="1.0" encoding="utf-8"?>
<a:theme xmlns:a="http://schemas.openxmlformats.org/drawingml/2006/main" name="1_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AAE6F0"/>
    </a:custClr>
    <a:custClr name="Neutral">
      <a:srgbClr val="D0D0D0"/>
    </a:custClr>
    <a:custClr name="Pink">
      <a:srgbClr val="E6A0C8"/>
    </a:custClr>
    <a:custClr name="Orange">
      <a:srgbClr val="FAA082"/>
    </a:custClr>
    <a:custClr name="Red">
      <a:srgbClr val="E5546C"/>
    </a:custClr>
    <a:custClr name="Null">
      <a:srgbClr val="FFFFFF"/>
    </a:custClr>
    <a:custClr name="Null">
      <a:srgbClr val="FFFFFF"/>
    </a:custClr>
    <a:custClr name="Null">
      <a:srgbClr val="FF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03D9F634-0118-410B-B399-E98C9CA22ECC}" vid="{8D1A019B-322F-4DDF-9536-9F2B59FE4648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OneFirm-English (United States)-Wide</Template>
  <TotalTime>0</TotalTime>
  <Words>113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Georgia</vt:lpstr>
      <vt:lpstr>Segoe UI</vt:lpstr>
      <vt:lpstr>Wingdings</vt:lpstr>
      <vt:lpstr>White</vt:lpstr>
      <vt:lpstr>Contrast</vt:lpstr>
      <vt:lpstr>1_Contrast</vt:lpstr>
      <vt:lpstr>think-cell Slide</vt:lpstr>
      <vt:lpstr>Hypothesis Tree Worksheet</vt:lpstr>
      <vt:lpstr>Hypothesis Tree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2020-03-05T19:10:19Z</dcterms:created>
  <dcterms:modified xsi:type="dcterms:W3CDTF">2021-01-25T13:31:42Z</dcterms:modified>
  <cp:category/>
  <cp:contentStatus/>
</cp:coreProperties>
</file>